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86" r:id="rId4"/>
    <p:sldMasterId id="2147483700" r:id="rId5"/>
    <p:sldMasterId id="2147483712" r:id="rId6"/>
  </p:sldMasterIdLst>
  <p:sldIdLst>
    <p:sldId id="272" r:id="rId7"/>
    <p:sldId id="276" r:id="rId8"/>
    <p:sldId id="258" r:id="rId9"/>
    <p:sldId id="259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700" kern="1200">
        <a:solidFill>
          <a:srgbClr val="000000"/>
        </a:solidFill>
        <a:latin typeface="Arial" charset="0"/>
        <a:ea typeface="Heiti TC Light" charset="-120"/>
        <a:cs typeface="Heiti TC Light" charset="-12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rgbClr val="000000"/>
        </a:solidFill>
        <a:latin typeface="Arial" charset="0"/>
        <a:ea typeface="Heiti TC Light" charset="-120"/>
        <a:cs typeface="Heiti TC Light" charset="-12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rgbClr val="000000"/>
        </a:solidFill>
        <a:latin typeface="Arial" charset="0"/>
        <a:ea typeface="Heiti TC Light" charset="-120"/>
        <a:cs typeface="Heiti TC Light" charset="-12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rgbClr val="000000"/>
        </a:solidFill>
        <a:latin typeface="Arial" charset="0"/>
        <a:ea typeface="Heiti TC Light" charset="-120"/>
        <a:cs typeface="Heiti TC Light" charset="-12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rgbClr val="000000"/>
        </a:solidFill>
        <a:latin typeface="Arial" charset="0"/>
        <a:ea typeface="Heiti TC Light" charset="-120"/>
        <a:cs typeface="Heiti TC Light" charset="-120"/>
        <a:sym typeface="Arial" charset="0"/>
      </a:defRPr>
    </a:lvl5pPr>
    <a:lvl6pPr marL="2286000" algn="l" defTabSz="457200" rtl="0" eaLnBrk="1" latinLnBrk="0" hangingPunct="1">
      <a:defRPr sz="1700" kern="1200">
        <a:solidFill>
          <a:srgbClr val="000000"/>
        </a:solidFill>
        <a:latin typeface="Arial" charset="0"/>
        <a:ea typeface="Heiti TC Light" charset="-120"/>
        <a:cs typeface="Heiti TC Light" charset="-120"/>
        <a:sym typeface="Arial" charset="0"/>
      </a:defRPr>
    </a:lvl6pPr>
    <a:lvl7pPr marL="2743200" algn="l" defTabSz="457200" rtl="0" eaLnBrk="1" latinLnBrk="0" hangingPunct="1">
      <a:defRPr sz="1700" kern="1200">
        <a:solidFill>
          <a:srgbClr val="000000"/>
        </a:solidFill>
        <a:latin typeface="Arial" charset="0"/>
        <a:ea typeface="Heiti TC Light" charset="-120"/>
        <a:cs typeface="Heiti TC Light" charset="-120"/>
        <a:sym typeface="Arial" charset="0"/>
      </a:defRPr>
    </a:lvl7pPr>
    <a:lvl8pPr marL="3200400" algn="l" defTabSz="457200" rtl="0" eaLnBrk="1" latinLnBrk="0" hangingPunct="1">
      <a:defRPr sz="1700" kern="1200">
        <a:solidFill>
          <a:srgbClr val="000000"/>
        </a:solidFill>
        <a:latin typeface="Arial" charset="0"/>
        <a:ea typeface="Heiti TC Light" charset="-120"/>
        <a:cs typeface="Heiti TC Light" charset="-120"/>
        <a:sym typeface="Arial" charset="0"/>
      </a:defRPr>
    </a:lvl8pPr>
    <a:lvl9pPr marL="3657600" algn="l" defTabSz="457200" rtl="0" eaLnBrk="1" latinLnBrk="0" hangingPunct="1">
      <a:defRPr sz="1700" kern="1200">
        <a:solidFill>
          <a:srgbClr val="000000"/>
        </a:solidFill>
        <a:latin typeface="Arial" charset="0"/>
        <a:ea typeface="Heiti TC Light" charset="-120"/>
        <a:cs typeface="Heiti TC Light" charset="-12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122"/>
    <a:srgbClr val="2F1A14"/>
    <a:srgbClr val="623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59" autoAdjust="0"/>
  </p:normalViewPr>
  <p:slideViewPr>
    <p:cSldViewPr>
      <p:cViewPr varScale="1">
        <p:scale>
          <a:sx n="101" d="100"/>
          <a:sy n="101" d="100"/>
        </p:scale>
        <p:origin x="-10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425450"/>
            <a:ext cx="1838325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425450"/>
            <a:ext cx="5367337" cy="5697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AAA41-6159-5249-A403-BE38E6A74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B6739-09B2-AC41-AF34-F6F22F78F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34FCB-FD68-D74C-8D67-FB6E83156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598613"/>
            <a:ext cx="4040187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9975" y="1598613"/>
            <a:ext cx="4040188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6092B-FDB4-014D-AD82-D7AB31635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23969-E798-9C41-9ABF-197323D95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8598C-9F33-F54A-B123-35F0B5C3E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987B-FCBA-F249-B04E-4A96D668C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EFBAA-A298-9C49-9B4B-E4504ED35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09111-6F8D-A24A-8BEF-F46012540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40506-735C-CE42-ACCE-D8E4E98A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2763" y="92075"/>
            <a:ext cx="2057400" cy="6765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388" y="92075"/>
            <a:ext cx="6022975" cy="6765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0BD21-B83C-E341-931B-743FBB6C3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D956D-3A04-214D-B09D-7BCFC60E9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CF645-EE04-9640-878B-A243200A6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1C8E7-31FE-D64C-898F-7507FD1ED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64F81-F2A1-D945-94EC-F962F6149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E8819-B1BF-8741-9680-D4BA5216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B7922-8DCD-B149-81AE-4AD7756CA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A9000-6764-824F-AF25-593FA7262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99A95-9541-7D48-99A6-380AFCC51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F281F-38BD-FD44-95C3-25C0B8049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5FD6B-7192-CB48-A54F-446D0E185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2BBF2-784D-714A-8447-00ED8FB37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3E7B-65B7-384F-B1AA-BDACC7D36070}" type="datetime1">
              <a:rPr lang="en-US">
                <a:solidFill>
                  <a:srgbClr val="2F1A14">
                    <a:tint val="75000"/>
                  </a:srgbClr>
                </a:solidFill>
              </a:rPr>
              <a:pPr>
                <a:defRPr/>
              </a:pPr>
              <a:t>3/5/14</a:t>
            </a:fld>
            <a:endParaRPr lang="en-US">
              <a:solidFill>
                <a:srgbClr val="2F1A1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269D1-8C6C-B940-860A-3A2C1405B3A5}" type="slidenum">
              <a:rPr lang="en-US">
                <a:solidFill>
                  <a:srgbClr val="2F1A14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1A14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FEDFF-7C7A-BE43-8592-8981572BEC13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BF5B0-1010-7940-9BD2-C3D0B44D3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28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82BAA-054A-BF44-AC1C-B4918A84DCF0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BFE2-8E90-DA4E-B5BE-49B742CA1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71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93FDE-CB0F-4648-A764-D1374E8AA25C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5223A-5CE4-F94C-B083-F67B25089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44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3BF63-060D-3B4F-89F0-A05B462A13B3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6463-B4AA-C94C-94B7-45DF7C658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40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3A177-44FF-EF45-9D8D-751FDB35852E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86D0B-0A2D-D648-8816-0483BD0BC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0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1947863"/>
            <a:ext cx="360203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7863"/>
            <a:ext cx="360362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03EBE-AFAE-674A-B83C-A5301C331C46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ABDBB-1D7A-E242-81BD-991EB918C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07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C2C6D-C853-964F-A7A6-623CE08CEA8A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57FD-AD89-744B-AA8C-22160FBBB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3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CB19B-B28E-5040-8E9B-EAA97DC8779E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0E840-33EC-FB47-8FF6-5D06ACF31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86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342A-B993-F94E-BED0-FBAF42281983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5BDE-33AD-6542-9007-734B2CE02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94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07AC-FDCC-1647-BD52-0A5F6D1DE8ED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93CF-74AC-5E4C-BD4B-4F24B3FF7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23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5DCB9-FC67-F240-8C97-1686A06D4453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875A-34A6-FE4B-B507-14382BEF7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5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6F12-837C-194C-8510-B4B234DA84AF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E63D-CC92-A942-A54C-E9E76F55A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44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97BEB-C615-BA4C-8893-39A7DA9FB662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AB91D-139F-CD43-8A3C-BDD1252D1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76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0905E-A0C9-B34E-A077-4AA992D5AFE1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901D4-A8C6-4243-97D5-270A94C19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883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0C71-F269-704C-B663-72442DB91C3F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6F06E-C120-9649-9B5A-0BC162821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3D1D8-E626-BD44-9187-FD27F76F3BAB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8F8D-BD04-DD49-98F1-0591C4352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88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E8136-6190-154C-B852-7F2069CE078B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1DAFA-EE1A-9045-BBF6-0F084F3C0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61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14AEE-AC8E-EC4A-AC20-C8E3B4A96D5B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3BCC-0BDC-1D44-BBDB-51EF7E0E6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50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3E5E7-33AE-964D-829A-45C197E22DAE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DE990-0EFA-6A44-9BB0-24914637E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125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D73C-9B32-1542-80B3-F237D3E64405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EB81D-BD78-D647-836A-9B3E7A4D1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911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6F867-BA8A-D945-9E68-4D94CF63E34A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F22F-42F7-EE47-840C-C8BAE0F70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697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BEBE-89EA-D245-A26D-A2F342794AE8}" type="datetime1">
              <a:rPr lang="en-US"/>
              <a:pPr>
                <a:defRPr/>
              </a:pPr>
              <a:t>3/5/14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3FB0-27E2-0D45-87CC-A300CC7C9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6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4.xml"/><Relationship Id="rId3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425450"/>
            <a:ext cx="7358062" cy="1522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947863"/>
            <a:ext cx="7358062" cy="417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5717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text styles</a:t>
            </a:r>
          </a:p>
          <a:p>
            <a:pPr lvl="1"/>
            <a:r>
              <a:rPr lang="en-US">
                <a:sym typeface="Papyrus" charset="0"/>
              </a:rPr>
              <a:t>Second level</a:t>
            </a:r>
          </a:p>
          <a:p>
            <a:pPr lvl="2"/>
            <a:r>
              <a:rPr lang="en-US">
                <a:sym typeface="Papyrus" charset="0"/>
              </a:rPr>
              <a:t>Third level</a:t>
            </a:r>
          </a:p>
          <a:p>
            <a:pPr lvl="3"/>
            <a:r>
              <a:rPr lang="en-US">
                <a:sym typeface="Papyrus" charset="0"/>
              </a:rPr>
              <a:t>Fourth level</a:t>
            </a:r>
          </a:p>
          <a:p>
            <a:pPr lvl="4"/>
            <a:r>
              <a:rPr lang="en-US">
                <a:sym typeface="Papyru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5100">
          <a:solidFill>
            <a:srgbClr val="2F1A14"/>
          </a:solidFill>
          <a:latin typeface="+mj-lt"/>
          <a:ea typeface="+mj-ea"/>
          <a:cs typeface="+mj-cs"/>
          <a:sym typeface="Papyru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100">
          <a:solidFill>
            <a:srgbClr val="2F1A14"/>
          </a:solidFill>
          <a:latin typeface="Papyrus" charset="0"/>
          <a:ea typeface="Heiti TC Light" charset="-120"/>
          <a:cs typeface="Heiti TC Light" charset="-120"/>
          <a:sym typeface="Papyru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100">
          <a:solidFill>
            <a:srgbClr val="2F1A14"/>
          </a:solidFill>
          <a:latin typeface="Papyrus" charset="0"/>
          <a:ea typeface="Heiti TC Light" charset="-120"/>
          <a:cs typeface="Heiti TC Light" charset="-120"/>
          <a:sym typeface="Papyru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100">
          <a:solidFill>
            <a:srgbClr val="2F1A14"/>
          </a:solidFill>
          <a:latin typeface="Papyrus" charset="0"/>
          <a:ea typeface="Heiti TC Light" charset="-120"/>
          <a:cs typeface="Heiti TC Light" charset="-120"/>
          <a:sym typeface="Papyru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100">
          <a:solidFill>
            <a:srgbClr val="2F1A14"/>
          </a:solidFill>
          <a:latin typeface="Papyrus" charset="0"/>
          <a:ea typeface="Heiti TC Light" charset="-120"/>
          <a:cs typeface="Heiti TC Light" charset="-120"/>
          <a:sym typeface="Papyrus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100">
          <a:solidFill>
            <a:srgbClr val="2F1A14"/>
          </a:solidFill>
          <a:latin typeface="Papyrus" charset="0"/>
          <a:ea typeface="Heiti TC Light" charset="-120"/>
          <a:cs typeface="Heiti TC Light" charset="-120"/>
          <a:sym typeface="Papyru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100">
          <a:solidFill>
            <a:srgbClr val="2F1A14"/>
          </a:solidFill>
          <a:latin typeface="Papyrus" charset="0"/>
          <a:ea typeface="Heiti TC Light" charset="-120"/>
          <a:cs typeface="Heiti TC Light" charset="-120"/>
          <a:sym typeface="Papyru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100">
          <a:solidFill>
            <a:srgbClr val="2F1A14"/>
          </a:solidFill>
          <a:latin typeface="Papyrus" charset="0"/>
          <a:ea typeface="Heiti TC Light" charset="-120"/>
          <a:cs typeface="Heiti TC Light" charset="-120"/>
          <a:sym typeface="Papyru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100">
          <a:solidFill>
            <a:srgbClr val="2F1A14"/>
          </a:solidFill>
          <a:latin typeface="Papyrus" charset="0"/>
          <a:ea typeface="Heiti TC Light" charset="-120"/>
          <a:cs typeface="Heiti TC Light" charset="-120"/>
          <a:sym typeface="Papyrus" charset="0"/>
        </a:defRPr>
      </a:lvl9pPr>
    </p:titleStyle>
    <p:bodyStyle>
      <a:lvl1pPr marL="528638" indent="-392113" algn="l" rtl="0" eaLnBrk="0" fontAlgn="base" hangingPunct="0">
        <a:spcBef>
          <a:spcPts val="900"/>
        </a:spcBef>
        <a:spcAft>
          <a:spcPct val="0"/>
        </a:spcAft>
        <a:buSzPct val="46000"/>
        <a:buFont typeface="Papyrus" charset="0"/>
        <a:buChar char="•"/>
        <a:defRPr sz="3000">
          <a:solidFill>
            <a:srgbClr val="2F1A14"/>
          </a:solidFill>
          <a:latin typeface="+mn-lt"/>
          <a:ea typeface="+mn-ea"/>
          <a:cs typeface="+mn-cs"/>
          <a:sym typeface="Papyrus" charset="0"/>
        </a:defRPr>
      </a:lvl1pPr>
      <a:lvl2pPr marL="1020763" indent="-392113" algn="l" rtl="0" eaLnBrk="0" fontAlgn="base" hangingPunct="0">
        <a:spcBef>
          <a:spcPts val="900"/>
        </a:spcBef>
        <a:spcAft>
          <a:spcPct val="0"/>
        </a:spcAft>
        <a:buSzPct val="46000"/>
        <a:buFont typeface="Papyrus" charset="0"/>
        <a:buChar char="•"/>
        <a:defRPr sz="3000">
          <a:solidFill>
            <a:srgbClr val="2F1A14"/>
          </a:solidFill>
          <a:latin typeface="+mn-lt"/>
          <a:ea typeface="+mn-ea"/>
          <a:cs typeface="+mn-cs"/>
          <a:sym typeface="Papyrus" charset="0"/>
        </a:defRPr>
      </a:lvl2pPr>
      <a:lvl3pPr marL="1520825" indent="-392113" algn="l" rtl="0" eaLnBrk="0" fontAlgn="base" hangingPunct="0">
        <a:spcBef>
          <a:spcPts val="900"/>
        </a:spcBef>
        <a:spcAft>
          <a:spcPct val="0"/>
        </a:spcAft>
        <a:buSzPct val="46000"/>
        <a:buFont typeface="Papyrus" charset="0"/>
        <a:buChar char="•"/>
        <a:defRPr sz="3000">
          <a:solidFill>
            <a:srgbClr val="2F1A14"/>
          </a:solidFill>
          <a:latin typeface="+mn-lt"/>
          <a:ea typeface="+mn-ea"/>
          <a:cs typeface="+mn-cs"/>
          <a:sym typeface="Papyrus" charset="0"/>
        </a:defRPr>
      </a:lvl3pPr>
      <a:lvl4pPr marL="2020888" indent="-392113" algn="l" rtl="0" eaLnBrk="0" fontAlgn="base" hangingPunct="0">
        <a:spcBef>
          <a:spcPts val="900"/>
        </a:spcBef>
        <a:spcAft>
          <a:spcPct val="0"/>
        </a:spcAft>
        <a:buSzPct val="46000"/>
        <a:buFont typeface="Papyrus" charset="0"/>
        <a:buChar char="•"/>
        <a:defRPr sz="3000">
          <a:solidFill>
            <a:srgbClr val="2F1A14"/>
          </a:solidFill>
          <a:latin typeface="+mn-lt"/>
          <a:ea typeface="+mn-ea"/>
          <a:cs typeface="+mn-cs"/>
          <a:sym typeface="Papyrus" charset="0"/>
        </a:defRPr>
      </a:lvl4pPr>
      <a:lvl5pPr marL="2528888" indent="-392113" algn="l" rtl="0" eaLnBrk="0" fontAlgn="base" hangingPunct="0">
        <a:spcBef>
          <a:spcPts val="900"/>
        </a:spcBef>
        <a:spcAft>
          <a:spcPct val="0"/>
        </a:spcAft>
        <a:buSzPct val="46000"/>
        <a:buFont typeface="Papyrus" charset="0"/>
        <a:buChar char="•"/>
        <a:defRPr sz="3000">
          <a:solidFill>
            <a:srgbClr val="2F1A14"/>
          </a:solidFill>
          <a:latin typeface="+mn-lt"/>
          <a:ea typeface="+mn-ea"/>
          <a:cs typeface="+mn-cs"/>
          <a:sym typeface="Papyrus" charset="0"/>
        </a:defRPr>
      </a:lvl5pPr>
      <a:lvl6pPr marL="2986088" indent="-392113" algn="l" rtl="0" fontAlgn="base">
        <a:spcBef>
          <a:spcPts val="900"/>
        </a:spcBef>
        <a:spcAft>
          <a:spcPct val="0"/>
        </a:spcAft>
        <a:buSzPct val="46000"/>
        <a:buFont typeface="Papyrus" charset="0"/>
        <a:buChar char="•"/>
        <a:defRPr sz="3000">
          <a:solidFill>
            <a:srgbClr val="2F1A14"/>
          </a:solidFill>
          <a:latin typeface="+mn-lt"/>
          <a:ea typeface="+mn-ea"/>
          <a:cs typeface="+mn-cs"/>
          <a:sym typeface="Papyrus" charset="0"/>
        </a:defRPr>
      </a:lvl6pPr>
      <a:lvl7pPr marL="3443288" indent="-392113" algn="l" rtl="0" fontAlgn="base">
        <a:spcBef>
          <a:spcPts val="900"/>
        </a:spcBef>
        <a:spcAft>
          <a:spcPct val="0"/>
        </a:spcAft>
        <a:buSzPct val="46000"/>
        <a:buFont typeface="Papyrus" charset="0"/>
        <a:buChar char="•"/>
        <a:defRPr sz="3000">
          <a:solidFill>
            <a:srgbClr val="2F1A14"/>
          </a:solidFill>
          <a:latin typeface="+mn-lt"/>
          <a:ea typeface="+mn-ea"/>
          <a:cs typeface="+mn-cs"/>
          <a:sym typeface="Papyrus" charset="0"/>
        </a:defRPr>
      </a:lvl7pPr>
      <a:lvl8pPr marL="3900488" indent="-392113" algn="l" rtl="0" fontAlgn="base">
        <a:spcBef>
          <a:spcPts val="900"/>
        </a:spcBef>
        <a:spcAft>
          <a:spcPct val="0"/>
        </a:spcAft>
        <a:buSzPct val="46000"/>
        <a:buFont typeface="Papyrus" charset="0"/>
        <a:buChar char="•"/>
        <a:defRPr sz="3000">
          <a:solidFill>
            <a:srgbClr val="2F1A14"/>
          </a:solidFill>
          <a:latin typeface="+mn-lt"/>
          <a:ea typeface="+mn-ea"/>
          <a:cs typeface="+mn-cs"/>
          <a:sym typeface="Papyrus" charset="0"/>
        </a:defRPr>
      </a:lvl8pPr>
      <a:lvl9pPr marL="4357688" indent="-392113" algn="l" rtl="0" fontAlgn="base">
        <a:spcBef>
          <a:spcPts val="900"/>
        </a:spcBef>
        <a:spcAft>
          <a:spcPct val="0"/>
        </a:spcAft>
        <a:buSzPct val="46000"/>
        <a:buFont typeface="Papyrus" charset="0"/>
        <a:buChar char="•"/>
        <a:defRPr sz="3000">
          <a:solidFill>
            <a:srgbClr val="2F1A14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92075"/>
            <a:ext cx="8232775" cy="150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76356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ook Antiqua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598613"/>
            <a:ext cx="8232775" cy="5259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76356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504113" y="6415088"/>
            <a:ext cx="230187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</a:lstStyle>
          <a:p>
            <a:pPr>
              <a:defRPr/>
            </a:pPr>
            <a:fld id="{539C05C9-DE00-5142-AE2B-DA54D505A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+mj-lt"/>
          <a:ea typeface="+mj-ea"/>
          <a:cs typeface="+mj-cs"/>
          <a:sym typeface="Book Antiqu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Book Antiqua" charset="0"/>
          <a:ea typeface="儷宋 Pro" charset="-120"/>
          <a:cs typeface="儷宋 Pro" charset="-120"/>
          <a:sym typeface="Book Antiqu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Book Antiqua" charset="0"/>
          <a:ea typeface="儷宋 Pro" charset="-120"/>
          <a:cs typeface="儷宋 Pro" charset="-120"/>
          <a:sym typeface="Book Antiqu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Book Antiqua" charset="0"/>
          <a:ea typeface="儷宋 Pro" charset="-120"/>
          <a:cs typeface="儷宋 Pro" charset="-120"/>
          <a:sym typeface="Book Antiqu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Book Antiqua" charset="0"/>
          <a:ea typeface="儷宋 Pro" charset="-120"/>
          <a:cs typeface="儷宋 Pro" charset="-120"/>
          <a:sym typeface="Book Antiqu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Book Antiqua" charset="0"/>
          <a:ea typeface="儷宋 Pro" charset="-120"/>
          <a:cs typeface="儷宋 Pro" charset="-120"/>
          <a:sym typeface="Book Antiqu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Book Antiqua" charset="0"/>
          <a:ea typeface="儷宋 Pro" charset="-120"/>
          <a:cs typeface="儷宋 Pro" charset="-120"/>
          <a:sym typeface="Book Antiqu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Book Antiqua" charset="0"/>
          <a:ea typeface="儷宋 Pro" charset="-120"/>
          <a:cs typeface="儷宋 Pro" charset="-120"/>
          <a:sym typeface="Book Antiqu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Book Antiqua" charset="0"/>
          <a:ea typeface="儷宋 Pro" charset="-120"/>
          <a:cs typeface="儷宋 Pro" charset="-120"/>
          <a:sym typeface="Book Antiqua" charset="0"/>
        </a:defRPr>
      </a:lvl9pPr>
    </p:titleStyle>
    <p:bodyStyle>
      <a:lvl1pPr marL="265113" indent="-239713" algn="l" rtl="0" eaLnBrk="0" fontAlgn="base" hangingPunct="0">
        <a:spcBef>
          <a:spcPts val="8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31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marL="473075" indent="-200025" algn="l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7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2pPr>
      <a:lvl3pPr marL="754063" indent="-160338" algn="l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3pPr>
      <a:lvl4pPr marL="1074738" indent="-160338" algn="l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4pPr>
      <a:lvl5pPr marL="1397000" indent="-160338" algn="l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5pPr>
      <a:lvl6pPr marL="1854200" indent="-160338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2311400" indent="-160338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2768600" indent="-160338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3225800" indent="-160338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504113" y="6415088"/>
            <a:ext cx="230187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charset="0"/>
                <a:ea typeface="Calibri" charset="0"/>
                <a:cs typeface="Calibri" charset="0"/>
                <a:sym typeface="Calibri" charset="0"/>
              </a:defRPr>
            </a:lvl1pPr>
          </a:lstStyle>
          <a:p>
            <a:pPr>
              <a:defRPr/>
            </a:pPr>
            <a:fld id="{B32FC1A7-960F-FF4A-AD54-BA1A850D1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+mj-lt"/>
          <a:ea typeface="+mj-ea"/>
          <a:cs typeface="+mj-cs"/>
          <a:sym typeface="Book Antiqua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Book Antiqua" charset="0"/>
          <a:ea typeface="儷宋 Pro" charset="-120"/>
          <a:cs typeface="儷宋 Pro" charset="-120"/>
          <a:sym typeface="Book Antiqua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Book Antiqua" charset="0"/>
          <a:ea typeface="儷宋 Pro" charset="-120"/>
          <a:cs typeface="儷宋 Pro" charset="-120"/>
          <a:sym typeface="Book Antiqua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Book Antiqua" charset="0"/>
          <a:ea typeface="儷宋 Pro" charset="-120"/>
          <a:cs typeface="儷宋 Pro" charset="-120"/>
          <a:sym typeface="Book Antiqua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Book Antiqua" charset="0"/>
          <a:ea typeface="儷宋 Pro" charset="-120"/>
          <a:cs typeface="儷宋 Pro" charset="-120"/>
          <a:sym typeface="Book Antiqua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Book Antiqua" charset="0"/>
          <a:ea typeface="儷宋 Pro" charset="-120"/>
          <a:cs typeface="儷宋 Pro" charset="-120"/>
          <a:sym typeface="Book Antiqua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Book Antiqua" charset="0"/>
          <a:ea typeface="儷宋 Pro" charset="-120"/>
          <a:cs typeface="儷宋 Pro" charset="-120"/>
          <a:sym typeface="Book Antiqua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Book Antiqua" charset="0"/>
          <a:ea typeface="儷宋 Pro" charset="-120"/>
          <a:cs typeface="儷宋 Pro" charset="-120"/>
          <a:sym typeface="Book Antiqua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Book Antiqua" charset="0"/>
          <a:ea typeface="儷宋 Pro" charset="-120"/>
          <a:cs typeface="儷宋 Pro" charset="-120"/>
          <a:sym typeface="Book Antiqua" charset="0"/>
        </a:defRPr>
      </a:lvl9pPr>
    </p:titleStyle>
    <p:bodyStyle>
      <a:lvl1pPr marL="307975" indent="-239713" algn="l" rtl="0" eaLnBrk="0" fontAlgn="base" hangingPunct="0">
        <a:spcBef>
          <a:spcPts val="8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31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marL="588963" indent="-200025" algn="l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7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2pPr>
      <a:lvl3pPr marL="869950" indent="-160338" algn="l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3pPr>
      <a:lvl4pPr marL="1192213" indent="-160338" algn="l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4pPr>
      <a:lvl5pPr marL="1512888" indent="-160338" algn="l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5pPr>
      <a:lvl6pPr marL="1970088" indent="-160338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2427288" indent="-160338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2884488" indent="-160338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3341688" indent="-160338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5A84CBAA-4AD3-8D47-837B-6DA02F9E73EC}" type="datetime1">
              <a:rPr lang="en-US">
                <a:solidFill>
                  <a:srgbClr val="2F1A14">
                    <a:tint val="75000"/>
                  </a:srgbClr>
                </a:solidFill>
              </a:rPr>
              <a:pPr defTabSz="457200">
                <a:defRPr/>
              </a:pPr>
              <a:t>3/5/14</a:t>
            </a:fld>
            <a:endParaRPr lang="en-US">
              <a:solidFill>
                <a:srgbClr val="2F1A1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2F1A1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7E0960D-6EE4-D347-9B26-5AD95AF2A03E}" type="slidenum">
              <a:rPr lang="en-US">
                <a:solidFill>
                  <a:srgbClr val="2F1A14">
                    <a:tint val="75000"/>
                  </a:srgb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srgbClr val="2F1A14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8B8A"/>
                </a:solidFill>
                <a:latin typeface="Calibri" charset="0"/>
              </a:defRPr>
            </a:lvl1pPr>
          </a:lstStyle>
          <a:p>
            <a:pPr defTabSz="457200">
              <a:defRPr/>
            </a:pPr>
            <a:fld id="{B3E90D5F-F099-9141-A4C7-AD2BD167FABD}" type="datetime1">
              <a:rPr lang="en-US">
                <a:ea typeface="ＭＳ Ｐゴシック" charset="0"/>
                <a:cs typeface="ＭＳ Ｐゴシック" charset="0"/>
              </a:rPr>
              <a:pPr defTabSz="457200">
                <a:defRPr/>
              </a:pPr>
              <a:t>3/5/14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E8B8A"/>
                </a:solidFill>
                <a:latin typeface="Calibri" charset="0"/>
              </a:defRPr>
            </a:lvl1pPr>
          </a:lstStyle>
          <a:p>
            <a:pPr defTabSz="457200">
              <a:defRPr/>
            </a:pPr>
            <a:fld id="{B7FC2FE8-E08A-BA41-82AE-DCC8A824B931}" type="slidenum">
              <a:rPr lang="en-US">
                <a:ea typeface="ＭＳ Ｐゴシック" charset="0"/>
                <a:cs typeface="ＭＳ Ｐゴシック" charset="0"/>
              </a:rPr>
              <a:pPr defTabSz="457200"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8B8A"/>
                </a:solidFill>
                <a:latin typeface="Calibri" charset="0"/>
              </a:defRPr>
            </a:lvl1pPr>
          </a:lstStyle>
          <a:p>
            <a:pPr defTabSz="457200">
              <a:defRPr/>
            </a:pPr>
            <a:fld id="{ED0D654E-0F8E-FD4E-85E7-7A0FC1C294F7}" type="datetime1">
              <a:rPr lang="en-US">
                <a:ea typeface="ＭＳ Ｐゴシック" charset="0"/>
                <a:cs typeface="ＭＳ Ｐゴシック" charset="0"/>
              </a:rPr>
              <a:pPr defTabSz="457200">
                <a:defRPr/>
              </a:pPr>
              <a:t>3/5/14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2F1A1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E8B8A"/>
                </a:solidFill>
                <a:latin typeface="Calibri" charset="0"/>
              </a:defRPr>
            </a:lvl1pPr>
          </a:lstStyle>
          <a:p>
            <a:pPr defTabSz="457200">
              <a:defRPr/>
            </a:pPr>
            <a:fld id="{7D854C95-928E-D14A-8318-40115424F07C}" type="slidenum">
              <a:rPr lang="en-US">
                <a:ea typeface="ＭＳ Ｐゴシック" charset="0"/>
                <a:cs typeface="ＭＳ Ｐゴシック" charset="0"/>
              </a:rPr>
              <a:pPr defTabSz="457200"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8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130301"/>
            <a:ext cx="9144000" cy="4597400"/>
          </a:xfrm>
        </p:spPr>
        <p:txBody>
          <a:bodyPr rIns="33334">
            <a:noAutofit/>
          </a:bodyPr>
          <a:lstStyle/>
          <a:p>
            <a:pPr algn="ctr" eaLnBrk="1" hangingPunct="1"/>
            <a:r>
              <a:rPr lang="en-US" sz="5500" b="1" dirty="0" smtClean="0">
                <a:solidFill>
                  <a:srgbClr val="FFA122"/>
                </a:solidFill>
                <a:latin typeface="Arial"/>
                <a:ea typeface="Arial" charset="0"/>
                <a:cs typeface="Arial"/>
                <a:sym typeface="Arial" charset="0"/>
              </a:rPr>
              <a:t>A Christian Response to</a:t>
            </a:r>
            <a:r>
              <a:rPr lang="en-US" sz="7500" b="1" dirty="0" smtClean="0">
                <a:solidFill>
                  <a:srgbClr val="FFA122"/>
                </a:solidFill>
                <a:latin typeface="Arial"/>
                <a:ea typeface="Arial" charset="0"/>
                <a:cs typeface="Arial"/>
                <a:sym typeface="Arial" charset="0"/>
              </a:rPr>
              <a:t/>
            </a:r>
            <a:br>
              <a:rPr lang="en-US" sz="7500" b="1" dirty="0" smtClean="0">
                <a:solidFill>
                  <a:srgbClr val="FFA122"/>
                </a:solidFill>
                <a:latin typeface="Arial"/>
                <a:ea typeface="Arial" charset="0"/>
                <a:cs typeface="Arial"/>
                <a:sym typeface="Arial" charset="0"/>
              </a:rPr>
            </a:br>
            <a:r>
              <a:rPr lang="en-US" sz="9500" b="1" dirty="0" smtClean="0">
                <a:solidFill>
                  <a:srgbClr val="FFA122"/>
                </a:solidFill>
                <a:latin typeface="Arial"/>
                <a:ea typeface="Arial" charset="0"/>
                <a:cs typeface="Arial"/>
                <a:sym typeface="Arial" charset="0"/>
              </a:rPr>
              <a:t>Homosexuality</a:t>
            </a:r>
            <a:r>
              <a:rPr lang="en-US" sz="3500" b="1" dirty="0" smtClean="0">
                <a:solidFill>
                  <a:srgbClr val="FFA122"/>
                </a:solidFill>
                <a:latin typeface="Arial"/>
                <a:ea typeface="Arial" charset="0"/>
                <a:cs typeface="Arial"/>
                <a:sym typeface="Arial" charset="0"/>
              </a:rPr>
              <a:t/>
            </a:r>
            <a:br>
              <a:rPr lang="en-US" sz="3500" b="1" dirty="0" smtClean="0">
                <a:solidFill>
                  <a:srgbClr val="FFA122"/>
                </a:solidFill>
                <a:latin typeface="Arial"/>
                <a:ea typeface="Arial" charset="0"/>
                <a:cs typeface="Arial"/>
                <a:sym typeface="Arial" charset="0"/>
              </a:rPr>
            </a:br>
            <a:r>
              <a:rPr lang="en-US" sz="3500" b="1" dirty="0" smtClean="0">
                <a:solidFill>
                  <a:srgbClr val="FFA122"/>
                </a:solidFill>
                <a:latin typeface="Arial"/>
                <a:ea typeface="Arial" charset="0"/>
                <a:cs typeface="Arial"/>
                <a:sym typeface="Arial" charset="0"/>
              </a:rPr>
              <a:t/>
            </a:r>
            <a:br>
              <a:rPr lang="en-US" sz="3500" b="1" dirty="0" smtClean="0">
                <a:solidFill>
                  <a:srgbClr val="FFA122"/>
                </a:solidFill>
                <a:latin typeface="Arial"/>
                <a:ea typeface="Arial" charset="0"/>
                <a:cs typeface="Arial"/>
                <a:sym typeface="Arial" charset="0"/>
              </a:rPr>
            </a:br>
            <a:r>
              <a:rPr lang="en-US" sz="3500" dirty="0" smtClean="0">
                <a:solidFill>
                  <a:srgbClr val="FFA122"/>
                </a:solidFill>
                <a:latin typeface="Arial"/>
                <a:ea typeface="Arial" charset="0"/>
                <a:cs typeface="Arial"/>
                <a:sym typeface="Arial" charset="0"/>
              </a:rPr>
              <a:t>Dr. Christopher Yuan</a:t>
            </a:r>
            <a:br>
              <a:rPr lang="en-US" sz="3500" dirty="0" smtClean="0">
                <a:solidFill>
                  <a:srgbClr val="FFA122"/>
                </a:solidFill>
                <a:latin typeface="Arial"/>
                <a:ea typeface="Arial" charset="0"/>
                <a:cs typeface="Arial"/>
                <a:sym typeface="Arial" charset="0"/>
              </a:rPr>
            </a:br>
            <a:r>
              <a:rPr lang="en-US" sz="3500" dirty="0" err="1" smtClean="0">
                <a:solidFill>
                  <a:srgbClr val="FFA122"/>
                </a:solidFill>
                <a:latin typeface="Arial"/>
                <a:ea typeface="Arial" charset="0"/>
                <a:cs typeface="Arial"/>
                <a:sym typeface="Arial" charset="0"/>
              </a:rPr>
              <a:t>www.christopheryuan.com</a:t>
            </a:r>
            <a:endParaRPr lang="en-US" sz="3500" dirty="0" smtClean="0">
              <a:solidFill>
                <a:srgbClr val="FFA122"/>
              </a:solidFill>
              <a:latin typeface="Arial"/>
              <a:cs typeface="Arial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/>
          </p:cNvSpPr>
          <p:nvPr/>
        </p:nvSpPr>
        <p:spPr bwMode="auto">
          <a:xfrm>
            <a:off x="384175" y="1089025"/>
            <a:ext cx="8378825" cy="53117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indent="-512064">
              <a:spcBef>
                <a:spcPts val="400"/>
              </a:spcBef>
              <a:buFont typeface="+mj-lt"/>
              <a:buAutoNum type="romanUcPeriod" startAt="4"/>
              <a:defRPr/>
            </a:pPr>
            <a:r>
              <a:rPr lang="en-US" sz="3900" dirty="0">
                <a:solidFill>
                  <a:srgbClr val="FFA122"/>
                </a:solidFill>
                <a:ea typeface="Arial" charset="0"/>
                <a:cs typeface="Arial" charset="0"/>
              </a:rPr>
              <a:t>Complete</a:t>
            </a:r>
            <a:endParaRPr lang="en-US" sz="3900" dirty="0" smtClean="0">
              <a:solidFill>
                <a:srgbClr val="FFA122"/>
              </a:solidFill>
              <a:ea typeface="Arial" charset="0"/>
              <a:cs typeface="Arial" charset="0"/>
            </a:endParaRPr>
          </a:p>
          <a:p>
            <a:pPr marL="1033272" indent="-576072">
              <a:spcBef>
                <a:spcPts val="400"/>
              </a:spcBef>
              <a:buFont typeface="+mj-lt"/>
              <a:buAutoNum type="alphaUcPeriod" startAt="4"/>
              <a:defRPr/>
            </a:pPr>
            <a:r>
              <a:rPr lang="en-US" sz="3500" dirty="0">
                <a:solidFill>
                  <a:srgbClr val="FFA122"/>
                </a:solidFill>
                <a:ea typeface="Arial" charset="0"/>
                <a:cs typeface="Arial" charset="0"/>
              </a:rPr>
              <a:t>LGBT Friends</a:t>
            </a:r>
            <a:endParaRPr lang="en-US" sz="3500" dirty="0" smtClean="0">
              <a:solidFill>
                <a:srgbClr val="FFA122"/>
              </a:solidFill>
              <a:ea typeface="Arial" charset="0"/>
              <a:cs typeface="Arial" charset="0"/>
            </a:endParaRPr>
          </a:p>
          <a:p>
            <a:pPr marL="1271016" indent="-448056">
              <a:spcBef>
                <a:spcPts val="400"/>
              </a:spcBef>
              <a:buFont typeface="+mj-lt"/>
              <a:buAutoNum type="arabicPeriod" startAt="2"/>
              <a:defRPr/>
            </a:pPr>
            <a:r>
              <a:rPr lang="en-US" sz="3100" dirty="0">
                <a:solidFill>
                  <a:srgbClr val="FFA122"/>
                </a:solidFill>
                <a:ea typeface="Arial" charset="0"/>
                <a:cs typeface="Arial" charset="0"/>
              </a:rPr>
              <a:t>Do...</a:t>
            </a:r>
            <a:endParaRPr lang="en-US" sz="3100" dirty="0" smtClean="0">
              <a:solidFill>
                <a:srgbClr val="FFA122"/>
              </a:solidFill>
              <a:ea typeface="Arial" charset="0"/>
              <a:cs typeface="Arial" charset="0"/>
            </a:endParaRPr>
          </a:p>
          <a:p>
            <a:pPr marL="1572768" indent="-384048">
              <a:spcBef>
                <a:spcPts val="400"/>
              </a:spcBef>
              <a:buFontTx/>
              <a:buAutoNum type="alphaLcPeriod"/>
              <a:defRPr/>
            </a:pPr>
            <a:r>
              <a:rPr lang="en-US" sz="2500" dirty="0">
                <a:solidFill>
                  <a:srgbClr val="FFA122"/>
                </a:solidFill>
                <a:ea typeface="Arial" charset="0"/>
                <a:cs typeface="Arial" charset="0"/>
              </a:rPr>
              <a:t>Pray</a:t>
            </a:r>
          </a:p>
          <a:p>
            <a:pPr marL="1572768" indent="-384048">
              <a:spcBef>
                <a:spcPts val="400"/>
              </a:spcBef>
              <a:buFontTx/>
              <a:buAutoNum type="alphaLcPeriod"/>
              <a:defRPr/>
            </a:pPr>
            <a:r>
              <a:rPr lang="en-US" sz="2500" dirty="0">
                <a:solidFill>
                  <a:srgbClr val="FFA122"/>
                </a:solidFill>
                <a:ea typeface="Arial" charset="0"/>
                <a:cs typeface="Arial" charset="0"/>
              </a:rPr>
              <a:t>Listen</a:t>
            </a:r>
          </a:p>
          <a:p>
            <a:pPr marL="1572768" indent="-384048">
              <a:spcBef>
                <a:spcPts val="400"/>
              </a:spcBef>
              <a:buFontTx/>
              <a:buAutoNum type="alphaLcPeriod"/>
              <a:defRPr/>
            </a:pPr>
            <a:r>
              <a:rPr lang="en-US" sz="2500" dirty="0">
                <a:solidFill>
                  <a:srgbClr val="FFA122"/>
                </a:solidFill>
                <a:ea typeface="Arial" charset="0"/>
                <a:cs typeface="Arial" charset="0"/>
              </a:rPr>
              <a:t>Be Intentional</a:t>
            </a:r>
          </a:p>
          <a:p>
            <a:pPr marL="1572768" indent="-384048">
              <a:spcBef>
                <a:spcPts val="400"/>
              </a:spcBef>
              <a:buFontTx/>
              <a:buAutoNum type="alphaLcPeriod"/>
              <a:defRPr/>
            </a:pPr>
            <a:r>
              <a:rPr lang="en-US" sz="2500" dirty="0">
                <a:solidFill>
                  <a:srgbClr val="FFA122"/>
                </a:solidFill>
                <a:ea typeface="Arial" charset="0"/>
                <a:cs typeface="Arial" charset="0"/>
              </a:rPr>
              <a:t>Be Patient and Persistent</a:t>
            </a:r>
          </a:p>
          <a:p>
            <a:pPr marL="1572768" indent="-384048">
              <a:spcBef>
                <a:spcPts val="400"/>
              </a:spcBef>
              <a:buFontTx/>
              <a:buAutoNum type="alphaLcPeriod"/>
              <a:defRPr/>
            </a:pPr>
            <a:r>
              <a:rPr lang="en-US" sz="2500" dirty="0">
                <a:solidFill>
                  <a:srgbClr val="FFA122"/>
                </a:solidFill>
                <a:ea typeface="Arial" charset="0"/>
                <a:cs typeface="Arial" charset="0"/>
              </a:rPr>
              <a:t>Be Transparent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763" y="263526"/>
            <a:ext cx="8715375" cy="879474"/>
          </a:xfrm>
        </p:spPr>
        <p:txBody>
          <a:bodyPr lIns="0" tIns="0" rIns="0" bIns="0"/>
          <a:lstStyle/>
          <a:p>
            <a:pPr indent="3175" algn="l" eaLnBrk="1" hangingPunct="1">
              <a:defRPr/>
            </a:pPr>
            <a:r>
              <a:rPr lang="en-US" sz="4900" b="1" dirty="0" smtClean="0">
                <a:solidFill>
                  <a:srgbClr val="FFA122"/>
                </a:solidFill>
                <a:latin typeface="+mn-lt"/>
                <a:ea typeface="Arial" charset="0"/>
                <a:cs typeface="Arial Narrow Bold"/>
                <a:sym typeface="Arial" charset="0"/>
              </a:rPr>
              <a:t>A Christian Response</a:t>
            </a:r>
            <a:endParaRPr lang="en-US" sz="4900" b="1" dirty="0">
              <a:solidFill>
                <a:srgbClr val="FFA122"/>
              </a:solidFill>
              <a:latin typeface="+mn-lt"/>
              <a:ea typeface="Heiti TC Medium" charset="-120"/>
              <a:cs typeface="Arial Narrow Bold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676275" y="1066800"/>
            <a:ext cx="7791450" cy="1863725"/>
            <a:chOff x="676275" y="1226369"/>
            <a:chExt cx="7791450" cy="1864266"/>
          </a:xfrm>
        </p:grpSpPr>
        <p:sp>
          <p:nvSpPr>
            <p:cNvPr id="15366" name="TextBox 1"/>
            <p:cNvSpPr txBox="1">
              <a:spLocks noChangeArrowheads="1"/>
            </p:cNvSpPr>
            <p:nvPr/>
          </p:nvSpPr>
          <p:spPr bwMode="auto">
            <a:xfrm>
              <a:off x="676275" y="2228850"/>
              <a:ext cx="7791450" cy="86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7200" eaLnBrk="1" hangingPunct="1"/>
              <a:r>
                <a:rPr lang="en-US" sz="5000" smtClean="0">
                  <a:solidFill>
                    <a:srgbClr val="FFA122"/>
                  </a:solidFill>
                </a:rPr>
                <a:t>@christopheryuan</a:t>
              </a:r>
            </a:p>
          </p:txBody>
        </p:sp>
        <p:pic>
          <p:nvPicPr>
            <p:cNvPr id="15367" name="Picture 1" descr="Twit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735" y="1226369"/>
              <a:ext cx="5238530" cy="974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3" name="Group 4"/>
          <p:cNvGrpSpPr>
            <a:grpSpLocks/>
          </p:cNvGrpSpPr>
          <p:nvPr/>
        </p:nvGrpSpPr>
        <p:grpSpPr bwMode="auto">
          <a:xfrm>
            <a:off x="228600" y="3459163"/>
            <a:ext cx="8686800" cy="2097087"/>
            <a:chOff x="228187" y="918226"/>
            <a:chExt cx="8687626" cy="2095316"/>
          </a:xfrm>
        </p:grpSpPr>
        <p:sp>
          <p:nvSpPr>
            <p:cNvPr id="15364" name="TextBox 1"/>
            <p:cNvSpPr txBox="1">
              <a:spLocks noChangeArrowheads="1"/>
            </p:cNvSpPr>
            <p:nvPr/>
          </p:nvSpPr>
          <p:spPr bwMode="auto">
            <a:xfrm>
              <a:off x="228187" y="2228850"/>
              <a:ext cx="8687626" cy="784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7200" eaLnBrk="1" hangingPunct="1"/>
              <a:r>
                <a:rPr lang="en-US" sz="4500" smtClean="0">
                  <a:solidFill>
                    <a:srgbClr val="FFA122"/>
                  </a:solidFill>
                </a:rPr>
                <a:t>facebook.com/christopheryuan</a:t>
              </a:r>
            </a:p>
          </p:txBody>
        </p:sp>
        <p:pic>
          <p:nvPicPr>
            <p:cNvPr id="15365" name="Picture 3" descr="Faceboo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255" y="918226"/>
              <a:ext cx="4167492" cy="146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458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.jpg"/>
          <p:cNvPicPr>
            <a:picLocks noChangeAspect="1"/>
          </p:cNvPicPr>
          <p:nvPr/>
        </p:nvPicPr>
        <p:blipFill>
          <a:blip r:embed="rId3"/>
          <a:srcRect t="25196"/>
          <a:stretch>
            <a:fillRect/>
          </a:stretch>
        </p:blipFill>
        <p:spPr>
          <a:xfrm>
            <a:off x="296863" y="804863"/>
            <a:ext cx="8550275" cy="42640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363" name="Picture 3" descr="redbrow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392738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49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1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385763" y="1"/>
            <a:ext cx="8715375" cy="1066799"/>
          </a:xfrm>
        </p:spPr>
        <p:txBody>
          <a:bodyPr lIns="0" tIns="0" rIns="0" bIns="0"/>
          <a:lstStyle/>
          <a:p>
            <a:pPr indent="3175" eaLnBrk="1" hangingPunct="1"/>
            <a:r>
              <a:rPr lang="en-US" sz="4800" b="1" i="1" dirty="0" err="1">
                <a:solidFill>
                  <a:srgbClr val="FFA122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unChristian</a:t>
            </a:r>
            <a:r>
              <a:rPr lang="en-US" sz="3500" dirty="0">
                <a:solidFill>
                  <a:srgbClr val="FFA122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by David </a:t>
            </a:r>
            <a:r>
              <a:rPr lang="en-US" sz="3500" dirty="0" err="1">
                <a:solidFill>
                  <a:srgbClr val="FFA122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Kinnamon</a:t>
            </a:r>
            <a:endParaRPr lang="en-US" sz="3500" dirty="0">
              <a:solidFill>
                <a:srgbClr val="FFA122"/>
              </a:solidFill>
              <a:latin typeface="Arial" charset="0"/>
              <a:sym typeface="Arial" charset="0"/>
            </a:endParaRPr>
          </a:p>
        </p:txBody>
      </p:sp>
      <p:graphicFrame>
        <p:nvGraphicFramePr>
          <p:cNvPr id="6146" name="Group 2"/>
          <p:cNvGraphicFramePr>
            <a:graphicFrameLocks noGrp="1"/>
          </p:cNvGraphicFramePr>
          <p:nvPr/>
        </p:nvGraphicFramePr>
        <p:xfrm>
          <a:off x="457200" y="838200"/>
          <a:ext cx="8229600" cy="5476240"/>
        </p:xfrm>
        <a:graphic>
          <a:graphicData uri="http://schemas.openxmlformats.org/drawingml/2006/table">
            <a:tbl>
              <a:tblPr/>
              <a:tblGrid>
                <a:gridCol w="4495800"/>
                <a:gridCol w="1866900"/>
                <a:gridCol w="1866900"/>
              </a:tblGrid>
              <a:tr h="4873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Perceptions: ages 16 – 29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Outsiders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Church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A122"/>
                        </a:solidFill>
                        <a:effectLst/>
                        <a:latin typeface="Arial" charset="0"/>
                        <a:ea typeface="Heiti TC Light" charset="-120"/>
                        <a:cs typeface="Heiti TC Light" charset="-120"/>
                        <a:sym typeface="Arial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A122"/>
                        </a:solidFill>
                        <a:effectLst/>
                        <a:latin typeface="Arial" charset="0"/>
                        <a:ea typeface="Heiti TC Light" charset="-120"/>
                        <a:cs typeface="Heiti TC Light" charset="-120"/>
                        <a:sym typeface="Arial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A122"/>
                        </a:solidFill>
                        <a:effectLst/>
                        <a:latin typeface="Arial" charset="0"/>
                        <a:ea typeface="Heiti TC Light" charset="-120"/>
                        <a:cs typeface="Heiti TC Light" charset="-120"/>
                        <a:sym typeface="Arial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Judgmental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87%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52%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Hypocritical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85%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47%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Old-fashioned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78%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36%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Too involved with politics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75%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50%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Out of touch with reality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72%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32%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Insensitive to others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70%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29%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Boring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68%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27%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Not accepting of other faiths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64%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39%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Confusing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61%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44%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A1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330960"/>
          <a:ext cx="8229600" cy="497840"/>
        </p:xfrm>
        <a:graphic>
          <a:graphicData uri="http://schemas.openxmlformats.org/drawingml/2006/table">
            <a:tbl>
              <a:tblPr/>
              <a:tblGrid>
                <a:gridCol w="4495800"/>
                <a:gridCol w="1866900"/>
                <a:gridCol w="1866900"/>
              </a:tblGrid>
              <a:tr h="4873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Anti-homosexual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91%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A122"/>
                          </a:solidFill>
                          <a:effectLst/>
                          <a:latin typeface="Arial" charset="0"/>
                          <a:ea typeface="Heiti TC Light" charset="-120"/>
                          <a:cs typeface="Heiti TC Light" charset="-120"/>
                          <a:sym typeface="Arial" charset="0"/>
                        </a:rPr>
                        <a:t>80%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85763" y="263526"/>
            <a:ext cx="8715375" cy="879474"/>
          </a:xfrm>
        </p:spPr>
        <p:txBody>
          <a:bodyPr lIns="0" tIns="0" rIns="0" bIns="0"/>
          <a:lstStyle/>
          <a:p>
            <a:pPr indent="3175" algn="l" eaLnBrk="1" hangingPunct="1">
              <a:defRPr/>
            </a:pPr>
            <a:r>
              <a:rPr lang="en-US" sz="4900" b="1" dirty="0" smtClean="0">
                <a:solidFill>
                  <a:srgbClr val="FFA122"/>
                </a:solidFill>
                <a:latin typeface="+mn-lt"/>
                <a:ea typeface="Arial" charset="0"/>
                <a:cs typeface="Arial Narrow Bold"/>
                <a:sym typeface="Arial" charset="0"/>
              </a:rPr>
              <a:t>A Christian Response</a:t>
            </a:r>
            <a:endParaRPr lang="en-US" sz="4900" b="1" dirty="0">
              <a:solidFill>
                <a:srgbClr val="FFA122"/>
              </a:solidFill>
              <a:latin typeface="+mn-lt"/>
              <a:ea typeface="Heiti TC Medium" charset="-120"/>
              <a:cs typeface="Arial Narrow Bold"/>
              <a:sym typeface="Arial" charset="0"/>
            </a:endParaRPr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>
            <a:off x="384175" y="1089025"/>
            <a:ext cx="8378825" cy="37115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indent="-512064">
              <a:spcBef>
                <a:spcPts val="400"/>
              </a:spcBef>
              <a:buFontTx/>
              <a:buAutoNum type="romanUcPeriod"/>
              <a:defRPr/>
            </a:pPr>
            <a:r>
              <a:rPr lang="en-US" sz="39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Convicted</a:t>
            </a:r>
          </a:p>
          <a:p>
            <a:pPr marL="1033272" lvl="1" indent="-576072">
              <a:spcBef>
                <a:spcPts val="400"/>
              </a:spcBef>
              <a:buFont typeface="+mj-lt"/>
              <a:buAutoNum type="alphaUcPeriod"/>
              <a:defRPr/>
            </a:pPr>
            <a:r>
              <a:rPr lang="en-US" sz="3500" dirty="0">
                <a:solidFill>
                  <a:srgbClr val="FFA122"/>
                </a:solidFill>
                <a:ea typeface="Arial" charset="0"/>
                <a:cs typeface="Arial" charset="0"/>
              </a:rPr>
              <a:t>Homosexuality is not the worst </a:t>
            </a:r>
            <a:r>
              <a:rPr lang="en-US" sz="35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sin</a:t>
            </a:r>
          </a:p>
          <a:p>
            <a:pPr marL="1033272" lvl="1" indent="-576072">
              <a:spcBef>
                <a:spcPts val="400"/>
              </a:spcBef>
              <a:buFont typeface="+mj-lt"/>
              <a:buAutoNum type="alphaUcPeriod"/>
              <a:defRPr/>
            </a:pPr>
            <a:r>
              <a:rPr lang="en-US" sz="35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Our </a:t>
            </a:r>
            <a:r>
              <a:rPr lang="en-US" sz="3500" dirty="0">
                <a:solidFill>
                  <a:srgbClr val="FFA122"/>
                </a:solidFill>
                <a:ea typeface="Arial" charset="0"/>
                <a:cs typeface="Arial" charset="0"/>
              </a:rPr>
              <a:t>sin is just as </a:t>
            </a:r>
            <a:r>
              <a:rPr lang="en-US" sz="35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odious</a:t>
            </a:r>
            <a:endParaRPr lang="en-US" sz="3500" dirty="0">
              <a:solidFill>
                <a:srgbClr val="FFA122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/>
          </p:cNvSpPr>
          <p:nvPr/>
        </p:nvSpPr>
        <p:spPr bwMode="auto">
          <a:xfrm>
            <a:off x="384175" y="1089025"/>
            <a:ext cx="8378825" cy="53117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indent="-512064">
              <a:spcBef>
                <a:spcPts val="400"/>
              </a:spcBef>
              <a:buFont typeface="+mj-lt"/>
              <a:buAutoNum type="romanUcPeriod" startAt="2"/>
              <a:defRPr/>
            </a:pPr>
            <a:r>
              <a:rPr lang="en-US" sz="3900" dirty="0">
                <a:solidFill>
                  <a:srgbClr val="FFA122"/>
                </a:solidFill>
                <a:ea typeface="Arial" charset="0"/>
                <a:cs typeface="Arial" charset="0"/>
              </a:rPr>
              <a:t>Consistent</a:t>
            </a:r>
            <a:endParaRPr lang="en-US" sz="3900" dirty="0" smtClean="0">
              <a:solidFill>
                <a:srgbClr val="FFA122"/>
              </a:solidFill>
              <a:ea typeface="Arial" charset="0"/>
              <a:cs typeface="Arial" charset="0"/>
            </a:endParaRPr>
          </a:p>
          <a:p>
            <a:pPr marL="1033272" lvl="1" indent="-576072">
              <a:spcBef>
                <a:spcPts val="400"/>
              </a:spcBef>
              <a:buFont typeface="+mj-lt"/>
              <a:buAutoNum type="alphaUcPeriod"/>
              <a:defRPr/>
            </a:pPr>
            <a:r>
              <a:rPr lang="en-US" sz="3500" dirty="0">
                <a:solidFill>
                  <a:srgbClr val="FFA122"/>
                </a:solidFill>
                <a:ea typeface="Arial" charset="0"/>
                <a:cs typeface="Arial" charset="0"/>
              </a:rPr>
              <a:t>Regarding </a:t>
            </a:r>
            <a:r>
              <a:rPr lang="en-US" sz="35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relationships</a:t>
            </a:r>
          </a:p>
          <a:p>
            <a:pPr marL="1271016" lvl="2" indent="-448056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31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Singleness </a:t>
            </a:r>
            <a:r>
              <a:rPr lang="en-US" sz="3100" dirty="0">
                <a:solidFill>
                  <a:srgbClr val="FFA122"/>
                </a:solidFill>
                <a:ea typeface="Arial" charset="0"/>
                <a:cs typeface="Arial" charset="0"/>
              </a:rPr>
              <a:t>is a </a:t>
            </a:r>
            <a:r>
              <a:rPr lang="en-US" sz="31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gift (</a:t>
            </a:r>
            <a:r>
              <a:rPr lang="en-US" sz="3100" smtClean="0">
                <a:solidFill>
                  <a:srgbClr val="FFA122"/>
                </a:solidFill>
                <a:ea typeface="Arial" charset="0"/>
                <a:cs typeface="Arial" charset="0"/>
              </a:rPr>
              <a:t>1 Corinthians 7)</a:t>
            </a:r>
            <a:endParaRPr lang="en-US" sz="3100" dirty="0" smtClean="0">
              <a:solidFill>
                <a:srgbClr val="FFA122"/>
              </a:solidFill>
              <a:ea typeface="Arial" charset="0"/>
              <a:cs typeface="Arial" charset="0"/>
            </a:endParaRPr>
          </a:p>
          <a:p>
            <a:pPr marL="1033272" lvl="1" indent="-576072">
              <a:spcBef>
                <a:spcPts val="400"/>
              </a:spcBef>
              <a:buFont typeface="+mj-lt"/>
              <a:buAutoNum type="alphaUcPeriod"/>
              <a:defRPr/>
            </a:pPr>
            <a:r>
              <a:rPr lang="en-US" sz="3500" dirty="0">
                <a:solidFill>
                  <a:srgbClr val="FFA122"/>
                </a:solidFill>
                <a:ea typeface="Arial" charset="0"/>
                <a:cs typeface="Arial" charset="0"/>
              </a:rPr>
              <a:t>Regarding sexuality</a:t>
            </a:r>
            <a:endParaRPr lang="en-US" sz="3500" dirty="0" smtClean="0">
              <a:solidFill>
                <a:srgbClr val="FFA122"/>
              </a:solidFill>
              <a:ea typeface="Arial" charset="0"/>
              <a:cs typeface="Arial" charset="0"/>
            </a:endParaRPr>
          </a:p>
          <a:p>
            <a:pPr marL="1271016" lvl="2" indent="-448056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3100" dirty="0">
                <a:solidFill>
                  <a:srgbClr val="FFA122"/>
                </a:solidFill>
                <a:ea typeface="Arial" charset="0"/>
                <a:cs typeface="Arial" charset="0"/>
              </a:rPr>
              <a:t>Holy Sexuality</a:t>
            </a:r>
            <a:endParaRPr lang="en-US" sz="3500" dirty="0" smtClean="0">
              <a:solidFill>
                <a:srgbClr val="FFA122"/>
              </a:solidFill>
              <a:ea typeface="Arial" charset="0"/>
              <a:cs typeface="Arial" charset="0"/>
            </a:endParaRPr>
          </a:p>
          <a:p>
            <a:pPr marL="1033272" lvl="1" indent="-576072">
              <a:spcBef>
                <a:spcPts val="400"/>
              </a:spcBef>
              <a:buFont typeface="+mj-lt"/>
              <a:buAutoNum type="alphaUcPeriod"/>
              <a:defRPr/>
            </a:pPr>
            <a:r>
              <a:rPr lang="en-US" sz="3500" dirty="0">
                <a:solidFill>
                  <a:srgbClr val="FFA122"/>
                </a:solidFill>
                <a:ea typeface="Arial" charset="0"/>
                <a:cs typeface="Arial" charset="0"/>
              </a:rPr>
              <a:t>Regarding </a:t>
            </a:r>
            <a:r>
              <a:rPr lang="en-US" sz="35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Change</a:t>
            </a:r>
          </a:p>
          <a:p>
            <a:pPr marL="1271016" lvl="2" indent="-448056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3100" dirty="0">
                <a:solidFill>
                  <a:srgbClr val="FFA122"/>
                </a:solidFill>
                <a:ea typeface="Arial" charset="0"/>
                <a:cs typeface="Arial" charset="0"/>
              </a:rPr>
              <a:t>Change is not the absence of struggles, but change is the freedom to choose holiness in the midst of our struggles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763" y="263526"/>
            <a:ext cx="8715375" cy="879474"/>
          </a:xfrm>
        </p:spPr>
        <p:txBody>
          <a:bodyPr lIns="0" tIns="0" rIns="0" bIns="0"/>
          <a:lstStyle/>
          <a:p>
            <a:pPr indent="3175" algn="l" eaLnBrk="1" hangingPunct="1">
              <a:defRPr/>
            </a:pPr>
            <a:r>
              <a:rPr lang="en-US" sz="4900" b="1" dirty="0" smtClean="0">
                <a:solidFill>
                  <a:srgbClr val="FFA122"/>
                </a:solidFill>
                <a:latin typeface="+mn-lt"/>
                <a:ea typeface="Arial" charset="0"/>
                <a:cs typeface="Arial Narrow Bold"/>
                <a:sym typeface="Arial" charset="0"/>
              </a:rPr>
              <a:t>A Christian Response</a:t>
            </a:r>
            <a:endParaRPr lang="en-US" sz="4900" b="1" dirty="0">
              <a:solidFill>
                <a:srgbClr val="FFA122"/>
              </a:solidFill>
              <a:latin typeface="+mn-lt"/>
              <a:ea typeface="Heiti TC Medium" charset="-120"/>
              <a:cs typeface="Arial Narrow Bold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/>
          </p:cNvSpPr>
          <p:nvPr/>
        </p:nvSpPr>
        <p:spPr bwMode="auto">
          <a:xfrm>
            <a:off x="384175" y="1089025"/>
            <a:ext cx="8378825" cy="53117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indent="-512064">
              <a:spcBef>
                <a:spcPts val="400"/>
              </a:spcBef>
              <a:buFont typeface="+mj-lt"/>
              <a:buAutoNum type="romanUcPeriod" startAt="3"/>
              <a:defRPr/>
            </a:pPr>
            <a:r>
              <a:rPr lang="en-US" sz="3900" dirty="0">
                <a:solidFill>
                  <a:srgbClr val="FFA122"/>
                </a:solidFill>
                <a:ea typeface="Arial" charset="0"/>
                <a:cs typeface="Arial" charset="0"/>
              </a:rPr>
              <a:t>Compassionate</a:t>
            </a:r>
            <a:endParaRPr lang="en-US" sz="3900" dirty="0" smtClean="0">
              <a:solidFill>
                <a:srgbClr val="FFA122"/>
              </a:solidFill>
              <a:ea typeface="Arial" charset="0"/>
              <a:cs typeface="Arial" charset="0"/>
            </a:endParaRPr>
          </a:p>
          <a:p>
            <a:pPr marL="1033272" indent="-576072">
              <a:spcBef>
                <a:spcPts val="400"/>
              </a:spcBef>
              <a:buFontTx/>
              <a:buAutoNum type="alphaUcPeriod"/>
              <a:defRPr/>
            </a:pPr>
            <a:r>
              <a:rPr lang="en-US" sz="3500" dirty="0">
                <a:solidFill>
                  <a:srgbClr val="FFA122"/>
                </a:solidFill>
                <a:ea typeface="Arial" charset="0"/>
                <a:cs typeface="Arial" charset="0"/>
              </a:rPr>
              <a:t>Expect this is present</a:t>
            </a:r>
            <a:r>
              <a:rPr lang="en-US" sz="35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 here</a:t>
            </a:r>
          </a:p>
          <a:p>
            <a:pPr marL="1033272" indent="-576072">
              <a:spcBef>
                <a:spcPts val="400"/>
              </a:spcBef>
              <a:buFontTx/>
              <a:buAutoNum type="alphaUcPeriod"/>
              <a:defRPr/>
            </a:pPr>
            <a:r>
              <a:rPr lang="en-US" sz="35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Know </a:t>
            </a:r>
            <a:r>
              <a:rPr lang="en-US" sz="3500" dirty="0">
                <a:solidFill>
                  <a:srgbClr val="FFA122"/>
                </a:solidFill>
                <a:ea typeface="Arial" charset="0"/>
                <a:cs typeface="Arial" charset="0"/>
              </a:rPr>
              <a:t>your</a:t>
            </a:r>
            <a:r>
              <a:rPr lang="en-US" sz="35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 position</a:t>
            </a:r>
          </a:p>
          <a:p>
            <a:pPr marL="1033272" indent="-576072">
              <a:spcBef>
                <a:spcPts val="400"/>
              </a:spcBef>
              <a:buFontTx/>
              <a:buAutoNum type="alphaUcPeriod"/>
              <a:defRPr/>
            </a:pPr>
            <a:r>
              <a:rPr lang="en-US" sz="3500" dirty="0">
                <a:solidFill>
                  <a:srgbClr val="FFA122"/>
                </a:solidFill>
                <a:ea typeface="Arial" charset="0"/>
                <a:cs typeface="Arial" charset="0"/>
              </a:rPr>
              <a:t>Assurance of </a:t>
            </a:r>
            <a:r>
              <a:rPr lang="en-US" sz="35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friendship</a:t>
            </a:r>
            <a:endParaRPr lang="en-US" sz="3500" dirty="0">
              <a:solidFill>
                <a:srgbClr val="FFA122"/>
              </a:solidFill>
              <a:ea typeface="Arial" charset="0"/>
              <a:cs typeface="Arial" charset="0"/>
            </a:endParaRPr>
          </a:p>
          <a:p>
            <a:pPr marL="1033272" indent="-576072">
              <a:spcBef>
                <a:spcPts val="400"/>
              </a:spcBef>
              <a:buFontTx/>
              <a:buAutoNum type="alphaUcPeriod"/>
              <a:defRPr/>
            </a:pPr>
            <a:r>
              <a:rPr lang="en-US" sz="35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Zero</a:t>
            </a:r>
            <a:r>
              <a:rPr lang="en-US" sz="3500" dirty="0">
                <a:solidFill>
                  <a:srgbClr val="FFA122"/>
                </a:solidFill>
                <a:ea typeface="Arial" charset="0"/>
                <a:cs typeface="Arial" charset="0"/>
              </a:rPr>
              <a:t>-tolerance on bullying, stop gay jokes</a:t>
            </a:r>
            <a:endParaRPr lang="en-US" sz="3500" dirty="0" smtClean="0">
              <a:solidFill>
                <a:srgbClr val="FFA122"/>
              </a:solidFill>
              <a:ea typeface="Arial" charset="0"/>
              <a:cs typeface="Arial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763" y="263526"/>
            <a:ext cx="8715375" cy="879474"/>
          </a:xfrm>
        </p:spPr>
        <p:txBody>
          <a:bodyPr lIns="0" tIns="0" rIns="0" bIns="0"/>
          <a:lstStyle/>
          <a:p>
            <a:pPr indent="3175" algn="l" eaLnBrk="1" hangingPunct="1">
              <a:defRPr/>
            </a:pPr>
            <a:r>
              <a:rPr lang="en-US" sz="4900" b="1" dirty="0" smtClean="0">
                <a:solidFill>
                  <a:srgbClr val="FFA122"/>
                </a:solidFill>
                <a:latin typeface="+mn-lt"/>
                <a:ea typeface="Arial" charset="0"/>
                <a:cs typeface="Arial Narrow Bold"/>
                <a:sym typeface="Arial" charset="0"/>
              </a:rPr>
              <a:t>A Christian Response</a:t>
            </a:r>
            <a:endParaRPr lang="en-US" sz="4900" b="1" dirty="0">
              <a:solidFill>
                <a:srgbClr val="FFA122"/>
              </a:solidFill>
              <a:latin typeface="+mn-lt"/>
              <a:ea typeface="Heiti TC Medium" charset="-120"/>
              <a:cs typeface="Arial Narrow Bold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/>
          </p:cNvSpPr>
          <p:nvPr/>
        </p:nvSpPr>
        <p:spPr bwMode="auto">
          <a:xfrm>
            <a:off x="384175" y="1089025"/>
            <a:ext cx="8378825" cy="53117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indent="-512064">
              <a:spcBef>
                <a:spcPts val="400"/>
              </a:spcBef>
              <a:buFont typeface="+mj-lt"/>
              <a:buAutoNum type="romanUcPeriod" startAt="4"/>
              <a:defRPr/>
            </a:pPr>
            <a:r>
              <a:rPr lang="en-US" sz="3900" dirty="0">
                <a:solidFill>
                  <a:srgbClr val="FFA122"/>
                </a:solidFill>
                <a:ea typeface="Arial" charset="0"/>
                <a:cs typeface="Arial" charset="0"/>
              </a:rPr>
              <a:t>Complete</a:t>
            </a:r>
            <a:endParaRPr lang="en-US" sz="3900" dirty="0" smtClean="0">
              <a:solidFill>
                <a:srgbClr val="FFA122"/>
              </a:solidFill>
              <a:ea typeface="Arial" charset="0"/>
              <a:cs typeface="Arial" charset="0"/>
            </a:endParaRPr>
          </a:p>
          <a:p>
            <a:pPr marL="1033272" indent="-576072">
              <a:spcBef>
                <a:spcPts val="400"/>
              </a:spcBef>
              <a:buFontTx/>
              <a:buAutoNum type="alphaUcPeriod"/>
              <a:defRPr/>
            </a:pPr>
            <a:r>
              <a:rPr lang="en-US" sz="3500" dirty="0">
                <a:solidFill>
                  <a:srgbClr val="FFA122"/>
                </a:solidFill>
                <a:ea typeface="Arial" charset="0"/>
                <a:cs typeface="Arial" charset="0"/>
              </a:rPr>
              <a:t>Focus on </a:t>
            </a:r>
            <a:r>
              <a:rPr lang="en-US" sz="35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Truth</a:t>
            </a:r>
          </a:p>
          <a:p>
            <a:pPr marL="1271016" lvl="1" indent="-448056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3100" dirty="0">
                <a:solidFill>
                  <a:srgbClr val="FFA122"/>
                </a:solidFill>
                <a:ea typeface="Arial" charset="0"/>
                <a:cs typeface="Arial" charset="0"/>
              </a:rPr>
              <a:t>“Such were some of you; but you were washed, but you were sanctified, but you were justified in the name of the Lord Jesus Christ and in the Spirit of our God”</a:t>
            </a:r>
            <a:endParaRPr lang="en-US" sz="3100" dirty="0" smtClean="0">
              <a:solidFill>
                <a:srgbClr val="FFA122"/>
              </a:solidFill>
              <a:ea typeface="Arial" charset="0"/>
              <a:cs typeface="Arial" charset="0"/>
            </a:endParaRPr>
          </a:p>
          <a:p>
            <a:pPr marL="1033272" indent="-576072">
              <a:spcBef>
                <a:spcPts val="400"/>
              </a:spcBef>
              <a:buFontTx/>
              <a:buAutoNum type="alphaUcPeriod"/>
              <a:defRPr/>
            </a:pPr>
            <a:r>
              <a:rPr lang="en-US" sz="3500" dirty="0">
                <a:solidFill>
                  <a:srgbClr val="FFA122"/>
                </a:solidFill>
                <a:ea typeface="Arial" charset="0"/>
                <a:cs typeface="Arial" charset="0"/>
              </a:rPr>
              <a:t>Be Redemptive</a:t>
            </a:r>
            <a:endParaRPr lang="en-US" sz="3500" dirty="0" smtClean="0">
              <a:solidFill>
                <a:srgbClr val="FFA122"/>
              </a:solidFill>
              <a:ea typeface="Arial" charset="0"/>
              <a:cs typeface="Arial" charset="0"/>
            </a:endParaRPr>
          </a:p>
          <a:p>
            <a:pPr marL="1033272" indent="-576072">
              <a:spcBef>
                <a:spcPts val="400"/>
              </a:spcBef>
              <a:buFontTx/>
              <a:buAutoNum type="alphaUcPeriod"/>
              <a:defRPr/>
            </a:pPr>
            <a:r>
              <a:rPr lang="en-US" sz="3500" dirty="0">
                <a:solidFill>
                  <a:srgbClr val="FFA122"/>
                </a:solidFill>
                <a:ea typeface="Arial" charset="0"/>
                <a:cs typeface="Arial" charset="0"/>
              </a:rPr>
              <a:t>Christian with Homosexual </a:t>
            </a:r>
            <a:r>
              <a:rPr lang="en-US" sz="35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Feelings</a:t>
            </a:r>
          </a:p>
          <a:p>
            <a:pPr marL="1271016" indent="-448056">
              <a:spcBef>
                <a:spcPts val="400"/>
              </a:spcBef>
              <a:buFontTx/>
              <a:buAutoNum type="arabicPeriod"/>
              <a:defRPr/>
            </a:pPr>
            <a:r>
              <a:rPr lang="en-US" sz="3100" dirty="0">
                <a:solidFill>
                  <a:srgbClr val="FFA122"/>
                </a:solidFill>
                <a:ea typeface="Arial" charset="0"/>
                <a:cs typeface="Arial" charset="0"/>
              </a:rPr>
              <a:t>Thank them</a:t>
            </a:r>
          </a:p>
          <a:p>
            <a:pPr marL="1271016" indent="-448056">
              <a:spcBef>
                <a:spcPts val="400"/>
              </a:spcBef>
              <a:buFontTx/>
              <a:buAutoNum type="arabicPeriod"/>
              <a:defRPr/>
            </a:pPr>
            <a:r>
              <a:rPr lang="en-US" sz="3100" dirty="0">
                <a:solidFill>
                  <a:srgbClr val="FFA122"/>
                </a:solidFill>
                <a:ea typeface="Arial" charset="0"/>
                <a:cs typeface="Arial" charset="0"/>
              </a:rPr>
              <a:t>Not alone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763" y="263526"/>
            <a:ext cx="8715375" cy="879474"/>
          </a:xfrm>
        </p:spPr>
        <p:txBody>
          <a:bodyPr lIns="0" tIns="0" rIns="0" bIns="0"/>
          <a:lstStyle/>
          <a:p>
            <a:pPr indent="3175" algn="l" eaLnBrk="1" hangingPunct="1">
              <a:defRPr/>
            </a:pPr>
            <a:r>
              <a:rPr lang="en-US" sz="4900" b="1" dirty="0" smtClean="0">
                <a:solidFill>
                  <a:srgbClr val="FFA122"/>
                </a:solidFill>
                <a:latin typeface="+mn-lt"/>
                <a:ea typeface="Arial" charset="0"/>
                <a:cs typeface="Arial Narrow Bold"/>
                <a:sym typeface="Arial" charset="0"/>
              </a:rPr>
              <a:t>A Christian Response</a:t>
            </a:r>
            <a:endParaRPr lang="en-US" sz="4900" b="1" dirty="0">
              <a:solidFill>
                <a:srgbClr val="FFA122"/>
              </a:solidFill>
              <a:latin typeface="+mn-lt"/>
              <a:ea typeface="Heiti TC Medium" charset="-120"/>
              <a:cs typeface="Arial Narrow Bold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70009" y="4191000"/>
            <a:ext cx="124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1 </a:t>
            </a:r>
            <a:r>
              <a:rPr lang="en-US" sz="1800" dirty="0" err="1" smtClean="0">
                <a:solidFill>
                  <a:srgbClr val="FFA122"/>
                </a:solidFill>
                <a:ea typeface="Arial" charset="0"/>
                <a:cs typeface="Arial" charset="0"/>
              </a:rPr>
              <a:t>Cor</a:t>
            </a:r>
            <a:r>
              <a:rPr lang="en-US" sz="18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 6:11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allAtOnce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/>
          </p:cNvSpPr>
          <p:nvPr/>
        </p:nvSpPr>
        <p:spPr bwMode="auto">
          <a:xfrm>
            <a:off x="384175" y="1089025"/>
            <a:ext cx="8378825" cy="53117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indent="-512064">
              <a:spcBef>
                <a:spcPts val="400"/>
              </a:spcBef>
              <a:buFont typeface="+mj-lt"/>
              <a:buAutoNum type="romanUcPeriod" startAt="4"/>
              <a:defRPr/>
            </a:pPr>
            <a:r>
              <a:rPr lang="en-US" sz="3900" dirty="0">
                <a:solidFill>
                  <a:srgbClr val="FFA122"/>
                </a:solidFill>
                <a:ea typeface="Arial" charset="0"/>
                <a:cs typeface="Arial" charset="0"/>
              </a:rPr>
              <a:t>Complete</a:t>
            </a:r>
            <a:endParaRPr lang="en-US" sz="3900" dirty="0" smtClean="0">
              <a:solidFill>
                <a:srgbClr val="FFA122"/>
              </a:solidFill>
              <a:ea typeface="Arial" charset="0"/>
              <a:cs typeface="Arial" charset="0"/>
            </a:endParaRPr>
          </a:p>
          <a:p>
            <a:pPr marL="1033272" indent="-576072">
              <a:spcBef>
                <a:spcPts val="400"/>
              </a:spcBef>
              <a:buFont typeface="+mj-lt"/>
              <a:buAutoNum type="alphaUcPeriod" startAt="3"/>
              <a:defRPr/>
            </a:pPr>
            <a:r>
              <a:rPr lang="en-US" sz="35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Christian </a:t>
            </a:r>
            <a:r>
              <a:rPr lang="en-US" sz="3500" dirty="0">
                <a:solidFill>
                  <a:srgbClr val="FFA122"/>
                </a:solidFill>
                <a:ea typeface="Arial" charset="0"/>
                <a:cs typeface="Arial" charset="0"/>
              </a:rPr>
              <a:t>with Homosexual </a:t>
            </a:r>
            <a:r>
              <a:rPr lang="en-US" sz="35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Feelings</a:t>
            </a:r>
          </a:p>
          <a:p>
            <a:pPr marL="1271016" indent="-448056">
              <a:spcBef>
                <a:spcPts val="400"/>
              </a:spcBef>
              <a:buFontTx/>
              <a:buAutoNum type="arabicPeriod" startAt="3"/>
              <a:defRPr/>
            </a:pPr>
            <a:r>
              <a:rPr lang="en-US" sz="3100" dirty="0">
                <a:solidFill>
                  <a:srgbClr val="FFA122"/>
                </a:solidFill>
                <a:ea typeface="Arial" charset="0"/>
                <a:cs typeface="Arial" charset="0"/>
              </a:rPr>
              <a:t>Identity in Christ</a:t>
            </a:r>
            <a:endParaRPr lang="en-US" sz="3100" dirty="0" smtClean="0">
              <a:solidFill>
                <a:srgbClr val="FFA122"/>
              </a:solidFill>
              <a:ea typeface="Arial" charset="0"/>
              <a:cs typeface="Arial" charset="0"/>
            </a:endParaRPr>
          </a:p>
          <a:p>
            <a:pPr marL="1271016" indent="-448056">
              <a:spcBef>
                <a:spcPts val="400"/>
              </a:spcBef>
              <a:buFontTx/>
              <a:buAutoNum type="arabicPeriod" startAt="3"/>
              <a:defRPr/>
            </a:pPr>
            <a:r>
              <a:rPr lang="en-US" sz="31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Be realistic</a:t>
            </a:r>
          </a:p>
          <a:p>
            <a:pPr marL="1271016" indent="-448056">
              <a:spcBef>
                <a:spcPts val="400"/>
              </a:spcBef>
              <a:buFontTx/>
              <a:buAutoNum type="arabicPeriod" startAt="3"/>
              <a:defRPr/>
            </a:pPr>
            <a:r>
              <a:rPr lang="en-US" sz="31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Don’t </a:t>
            </a:r>
            <a:r>
              <a:rPr lang="en-US" sz="3100" dirty="0">
                <a:solidFill>
                  <a:srgbClr val="FFA122"/>
                </a:solidFill>
                <a:ea typeface="Arial" charset="0"/>
                <a:cs typeface="Arial" charset="0"/>
              </a:rPr>
              <a:t>focus so much on </a:t>
            </a:r>
            <a:r>
              <a:rPr lang="en-US" sz="31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externals</a:t>
            </a:r>
          </a:p>
          <a:p>
            <a:pPr marL="1271016" indent="-448056">
              <a:spcBef>
                <a:spcPts val="400"/>
              </a:spcBef>
              <a:buFontTx/>
              <a:buAutoNum type="arabicPeriod" startAt="3"/>
              <a:defRPr/>
            </a:pPr>
            <a:r>
              <a:rPr lang="en-US" sz="31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Encourage God honoring same-sex friendships</a:t>
            </a:r>
            <a:endParaRPr lang="en-US" sz="3100" dirty="0">
              <a:solidFill>
                <a:srgbClr val="FFA122"/>
              </a:solidFill>
              <a:ea typeface="Arial" charset="0"/>
              <a:cs typeface="Arial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763" y="263526"/>
            <a:ext cx="8715375" cy="879474"/>
          </a:xfrm>
        </p:spPr>
        <p:txBody>
          <a:bodyPr lIns="0" tIns="0" rIns="0" bIns="0"/>
          <a:lstStyle/>
          <a:p>
            <a:pPr indent="3175" algn="l" eaLnBrk="1" hangingPunct="1">
              <a:defRPr/>
            </a:pPr>
            <a:r>
              <a:rPr lang="en-US" sz="4900" b="1" dirty="0" smtClean="0">
                <a:solidFill>
                  <a:srgbClr val="FFA122"/>
                </a:solidFill>
                <a:latin typeface="+mn-lt"/>
                <a:ea typeface="Arial" charset="0"/>
                <a:cs typeface="Arial Narrow Bold"/>
                <a:sym typeface="Arial" charset="0"/>
              </a:rPr>
              <a:t>A Christian Response</a:t>
            </a:r>
            <a:endParaRPr lang="en-US" sz="4900" b="1" dirty="0">
              <a:solidFill>
                <a:srgbClr val="FFA122"/>
              </a:solidFill>
              <a:latin typeface="+mn-lt"/>
              <a:ea typeface="Heiti TC Medium" charset="-120"/>
              <a:cs typeface="Arial Narrow Bold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/>
          </p:cNvSpPr>
          <p:nvPr/>
        </p:nvSpPr>
        <p:spPr bwMode="auto">
          <a:xfrm>
            <a:off x="384175" y="1089025"/>
            <a:ext cx="8378825" cy="53117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indent="-512064">
              <a:spcBef>
                <a:spcPts val="400"/>
              </a:spcBef>
              <a:buFont typeface="+mj-lt"/>
              <a:buAutoNum type="romanUcPeriod" startAt="4"/>
              <a:defRPr/>
            </a:pPr>
            <a:r>
              <a:rPr lang="en-US" sz="3900" dirty="0">
                <a:solidFill>
                  <a:srgbClr val="FFA122"/>
                </a:solidFill>
                <a:ea typeface="Arial" charset="0"/>
                <a:cs typeface="Arial" charset="0"/>
              </a:rPr>
              <a:t>Complete</a:t>
            </a:r>
            <a:endParaRPr lang="en-US" sz="3900" dirty="0" smtClean="0">
              <a:solidFill>
                <a:srgbClr val="FFA122"/>
              </a:solidFill>
              <a:ea typeface="Arial" charset="0"/>
              <a:cs typeface="Arial" charset="0"/>
            </a:endParaRPr>
          </a:p>
          <a:p>
            <a:pPr marL="1033272" indent="-576072">
              <a:spcBef>
                <a:spcPts val="400"/>
              </a:spcBef>
              <a:buFont typeface="+mj-lt"/>
              <a:buAutoNum type="alphaUcPeriod" startAt="4"/>
              <a:defRPr/>
            </a:pPr>
            <a:r>
              <a:rPr lang="en-US" sz="3500" dirty="0">
                <a:solidFill>
                  <a:srgbClr val="FFA122"/>
                </a:solidFill>
                <a:ea typeface="Arial" charset="0"/>
                <a:cs typeface="Arial" charset="0"/>
              </a:rPr>
              <a:t>LGBT Friends</a:t>
            </a:r>
            <a:endParaRPr lang="en-US" sz="3500" dirty="0" smtClean="0">
              <a:solidFill>
                <a:srgbClr val="FFA122"/>
              </a:solidFill>
              <a:ea typeface="Arial" charset="0"/>
              <a:cs typeface="Arial" charset="0"/>
            </a:endParaRPr>
          </a:p>
          <a:p>
            <a:pPr marL="1271016" indent="-448056">
              <a:spcBef>
                <a:spcPts val="400"/>
              </a:spcBef>
              <a:buFont typeface="+mj-lt"/>
              <a:buAutoNum type="arabicPeriod"/>
              <a:defRPr/>
            </a:pPr>
            <a:r>
              <a:rPr lang="en-US" sz="3100" dirty="0">
                <a:solidFill>
                  <a:srgbClr val="FFA122"/>
                </a:solidFill>
                <a:ea typeface="Arial" charset="0"/>
                <a:cs typeface="Arial" charset="0"/>
              </a:rPr>
              <a:t>Do Not...</a:t>
            </a:r>
            <a:endParaRPr lang="en-US" sz="3100" dirty="0" smtClean="0">
              <a:solidFill>
                <a:srgbClr val="FFA122"/>
              </a:solidFill>
              <a:ea typeface="Arial" charset="0"/>
              <a:cs typeface="Arial" charset="0"/>
            </a:endParaRPr>
          </a:p>
          <a:p>
            <a:pPr marL="1572768" indent="-384048">
              <a:spcBef>
                <a:spcPts val="400"/>
              </a:spcBef>
              <a:buFontTx/>
              <a:buAutoNum type="alphaLcPeriod"/>
              <a:defRPr/>
            </a:pPr>
            <a:r>
              <a:rPr lang="en-US" sz="2500" dirty="0">
                <a:solidFill>
                  <a:srgbClr val="FFA122"/>
                </a:solidFill>
                <a:ea typeface="Arial" charset="0"/>
                <a:cs typeface="Arial" charset="0"/>
              </a:rPr>
              <a:t>Compare to </a:t>
            </a:r>
            <a:r>
              <a:rPr lang="en-US" sz="25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addiction, </a:t>
            </a:r>
            <a:r>
              <a:rPr lang="en-US" sz="2500" dirty="0">
                <a:solidFill>
                  <a:srgbClr val="FFA122"/>
                </a:solidFill>
                <a:ea typeface="Arial" charset="0"/>
                <a:cs typeface="Arial" charset="0"/>
              </a:rPr>
              <a:t>pedophilia, murder, etc.</a:t>
            </a:r>
          </a:p>
          <a:p>
            <a:pPr marL="1572768" indent="-384048">
              <a:spcBef>
                <a:spcPts val="400"/>
              </a:spcBef>
              <a:buFontTx/>
              <a:buAutoNum type="alphaLcPeriod"/>
              <a:defRPr/>
            </a:pPr>
            <a:r>
              <a:rPr lang="en-US" sz="2500" dirty="0">
                <a:solidFill>
                  <a:srgbClr val="FFA122"/>
                </a:solidFill>
                <a:ea typeface="Arial" charset="0"/>
                <a:cs typeface="Arial" charset="0"/>
              </a:rPr>
              <a:t>Say “lifestyle</a:t>
            </a:r>
            <a:r>
              <a:rPr lang="en-US" sz="25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” or “choice</a:t>
            </a:r>
            <a:r>
              <a:rPr lang="en-US" sz="2500" dirty="0">
                <a:solidFill>
                  <a:srgbClr val="FFA122"/>
                </a:solidFill>
                <a:ea typeface="Arial" charset="0"/>
                <a:cs typeface="Arial" charset="0"/>
              </a:rPr>
              <a:t>”</a:t>
            </a:r>
            <a:endParaRPr lang="en-US" sz="2500" dirty="0" smtClean="0">
              <a:solidFill>
                <a:srgbClr val="FFA122"/>
              </a:solidFill>
              <a:ea typeface="Arial" charset="0"/>
              <a:cs typeface="Arial" charset="0"/>
            </a:endParaRPr>
          </a:p>
          <a:p>
            <a:pPr marL="1572768" indent="-384048">
              <a:spcBef>
                <a:spcPts val="400"/>
              </a:spcBef>
              <a:buFontTx/>
              <a:buAutoNum type="alphaLcPeriod"/>
              <a:defRPr/>
            </a:pPr>
            <a:r>
              <a:rPr lang="en-US" sz="25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Say “Love the sinner hate the sin”</a:t>
            </a:r>
          </a:p>
          <a:p>
            <a:pPr marL="1572768" indent="-384048">
              <a:spcBef>
                <a:spcPts val="400"/>
              </a:spcBef>
              <a:buFontTx/>
              <a:buAutoNum type="alphaLcPeriod"/>
              <a:defRPr/>
            </a:pPr>
            <a:r>
              <a:rPr lang="en-US" sz="25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Debate (aka “defend the truth”</a:t>
            </a:r>
            <a:r>
              <a:rPr lang="en-US" sz="2500" dirty="0">
                <a:solidFill>
                  <a:srgbClr val="FFA122"/>
                </a:solidFill>
                <a:ea typeface="Arial" charset="0"/>
                <a:cs typeface="Arial" charset="0"/>
              </a:rPr>
              <a:t>). There’s a time for truth </a:t>
            </a:r>
            <a:r>
              <a:rPr lang="en-US" sz="2500">
                <a:solidFill>
                  <a:srgbClr val="FFA122"/>
                </a:solidFill>
                <a:ea typeface="Arial" charset="0"/>
                <a:cs typeface="Arial" charset="0"/>
              </a:rPr>
              <a:t>when </a:t>
            </a:r>
            <a:r>
              <a:rPr lang="en-US" sz="2500" smtClean="0">
                <a:solidFill>
                  <a:srgbClr val="FFA122"/>
                </a:solidFill>
                <a:ea typeface="Arial" charset="0"/>
                <a:cs typeface="Arial" charset="0"/>
              </a:rPr>
              <a:t>their heart </a:t>
            </a:r>
            <a:r>
              <a:rPr lang="en-US" sz="2500" dirty="0" smtClean="0">
                <a:solidFill>
                  <a:srgbClr val="FFA122"/>
                </a:solidFill>
                <a:ea typeface="Arial" charset="0"/>
                <a:cs typeface="Arial" charset="0"/>
              </a:rPr>
              <a:t>is </a:t>
            </a:r>
            <a:r>
              <a:rPr lang="en-US" sz="2500" dirty="0">
                <a:solidFill>
                  <a:srgbClr val="FFA122"/>
                </a:solidFill>
                <a:ea typeface="Arial" charset="0"/>
                <a:cs typeface="Arial" charset="0"/>
              </a:rPr>
              <a:t>open.</a:t>
            </a:r>
            <a:endParaRPr lang="en-US" sz="2500" dirty="0" smtClean="0">
              <a:solidFill>
                <a:srgbClr val="FFA122"/>
              </a:solidFill>
              <a:ea typeface="Arial" charset="0"/>
              <a:cs typeface="Arial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763" y="263526"/>
            <a:ext cx="8715375" cy="879474"/>
          </a:xfrm>
        </p:spPr>
        <p:txBody>
          <a:bodyPr lIns="0" tIns="0" rIns="0" bIns="0"/>
          <a:lstStyle/>
          <a:p>
            <a:pPr indent="3175" algn="l" eaLnBrk="1" hangingPunct="1">
              <a:defRPr/>
            </a:pPr>
            <a:r>
              <a:rPr lang="en-US" sz="4900" b="1" dirty="0" smtClean="0">
                <a:solidFill>
                  <a:srgbClr val="FFA122"/>
                </a:solidFill>
                <a:latin typeface="+mn-lt"/>
                <a:ea typeface="Arial" charset="0"/>
                <a:cs typeface="Arial Narrow Bold"/>
                <a:sym typeface="Arial" charset="0"/>
              </a:rPr>
              <a:t>A Christian Response</a:t>
            </a:r>
            <a:endParaRPr lang="en-US" sz="4900" b="1" dirty="0">
              <a:solidFill>
                <a:srgbClr val="FFA122"/>
              </a:solidFill>
              <a:latin typeface="+mn-lt"/>
              <a:ea typeface="Heiti TC Medium" charset="-120"/>
              <a:cs typeface="Arial Narrow Bold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allAtOnce"/>
    </p:bld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Papyrus"/>
        <a:ea typeface="Heiti TC Light"/>
        <a:cs typeface="Heiti TC Light"/>
      </a:majorFont>
      <a:minorFont>
        <a:latin typeface="Papyru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Heiti TC Light" charset="-120"/>
            <a:cs typeface="Heiti TC Light" charset="-12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Heiti TC Light" charset="-120"/>
            <a:cs typeface="Heiti TC Light" charset="-12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Book Antiqua"/>
        <a:ea typeface="儷宋 Pro"/>
        <a:cs typeface="儷宋 Pro"/>
      </a:majorFont>
      <a:minorFont>
        <a:latin typeface="Arial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Heiti TC Light" charset="-120"/>
            <a:cs typeface="Heiti TC Light" charset="-12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Heiti TC Light" charset="-120"/>
            <a:cs typeface="Heiti TC Light" charset="-12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1_Office Theme">
      <a:majorFont>
        <a:latin typeface="Book Antiqua"/>
        <a:ea typeface="儷宋 Pro"/>
        <a:cs typeface="儷宋 Pro"/>
      </a:majorFont>
      <a:minorFont>
        <a:latin typeface="Arial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Heiti TC Light" charset="-120"/>
            <a:cs typeface="Heiti TC Light" charset="-12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Heiti TC Light" charset="-120"/>
            <a:cs typeface="Heiti TC Light" charset="-120"/>
            <a:sym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Christopher Brown">
      <a:dk1>
        <a:srgbClr val="2F1A1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Christopher Brown">
      <a:dk1>
        <a:srgbClr val="2F1A1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Christopher Brown">
      <a:dk1>
        <a:srgbClr val="2F1A1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Pages>0</Pages>
  <Words>335</Words>
  <Characters>0</Characters>
  <Application>Microsoft Macintosh PowerPoint</Application>
  <PresentationFormat>On-screen Show (4:3)</PresentationFormat>
  <Lines>0</Lines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Title &amp; Bullets</vt:lpstr>
      <vt:lpstr>Office Theme</vt:lpstr>
      <vt:lpstr>1_Office Theme</vt:lpstr>
      <vt:lpstr>3_Office Theme</vt:lpstr>
      <vt:lpstr>4_Office Theme</vt:lpstr>
      <vt:lpstr>5_Office Theme</vt:lpstr>
      <vt:lpstr>A Christian Response to Homosexuality  Dr. Christopher Yuan www.christopheryuan.com</vt:lpstr>
      <vt:lpstr>PowerPoint Presentation</vt:lpstr>
      <vt:lpstr>unChristian by David Kinnamon</vt:lpstr>
      <vt:lpstr>A Christian Response</vt:lpstr>
      <vt:lpstr>A Christian Response</vt:lpstr>
      <vt:lpstr>A Christian Response</vt:lpstr>
      <vt:lpstr>A Christian Response</vt:lpstr>
      <vt:lpstr>A Christian Response</vt:lpstr>
      <vt:lpstr>A Christian Response</vt:lpstr>
      <vt:lpstr>A Christian Response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Biblical Response to Homosexuality</dc:title>
  <dc:subject/>
  <dc:creator>Christopher Yuan</dc:creator>
  <cp:keywords/>
  <dc:description/>
  <cp:lastModifiedBy>Christopher Yuan</cp:lastModifiedBy>
  <cp:revision>67</cp:revision>
  <dcterms:created xsi:type="dcterms:W3CDTF">2011-11-19T17:06:14Z</dcterms:created>
  <dcterms:modified xsi:type="dcterms:W3CDTF">2014-03-05T23:23:09Z</dcterms:modified>
</cp:coreProperties>
</file>