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96" r:id="rId2"/>
    <p:sldId id="652" r:id="rId3"/>
    <p:sldId id="653" r:id="rId4"/>
    <p:sldId id="650" r:id="rId5"/>
    <p:sldId id="656" r:id="rId6"/>
    <p:sldId id="657" r:id="rId7"/>
    <p:sldId id="658" r:id="rId8"/>
    <p:sldId id="659" r:id="rId9"/>
    <p:sldId id="661" r:id="rId10"/>
    <p:sldId id="664" r:id="rId11"/>
    <p:sldId id="665" r:id="rId12"/>
    <p:sldId id="655" r:id="rId13"/>
    <p:sldId id="663" r:id="rId14"/>
    <p:sldId id="667" r:id="rId15"/>
    <p:sldId id="666" r:id="rId16"/>
    <p:sldId id="668" r:id="rId17"/>
    <p:sldId id="669" r:id="rId18"/>
    <p:sldId id="670" r:id="rId19"/>
    <p:sldId id="671" r:id="rId20"/>
    <p:sldId id="672" r:id="rId21"/>
    <p:sldId id="673" r:id="rId22"/>
    <p:sldId id="674" r:id="rId23"/>
    <p:sldId id="675" r:id="rId24"/>
    <p:sldId id="676" r:id="rId25"/>
    <p:sldId id="677" r:id="rId26"/>
    <p:sldId id="678" r:id="rId27"/>
    <p:sldId id="679" r:id="rId28"/>
    <p:sldId id="680" r:id="rId29"/>
    <p:sldId id="681" r:id="rId30"/>
    <p:sldId id="682" r:id="rId31"/>
    <p:sldId id="684" r:id="rId32"/>
  </p:sldIdLst>
  <p:sldSz cx="5761038" cy="3240088"/>
  <p:notesSz cx="6858000" cy="9144000"/>
  <p:defaultTextStyle>
    <a:defPPr>
      <a:defRPr lang="es-E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E0C0A0"/>
    <a:srgbClr val="DDDDDD"/>
    <a:srgbClr val="361800"/>
    <a:srgbClr val="33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1039" autoAdjust="0"/>
  </p:normalViewPr>
  <p:slideViewPr>
    <p:cSldViewPr>
      <p:cViewPr>
        <p:scale>
          <a:sx n="130" d="100"/>
          <a:sy n="130" d="100"/>
        </p:scale>
        <p:origin x="-642" y="-114"/>
      </p:cViewPr>
      <p:guideLst>
        <p:guide orient="horz" pos="1021"/>
        <p:guide pos="18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016CE-C476-4FDA-A571-E8981C2B4074}" type="datetimeFigureOut">
              <a:rPr lang="en-US" smtClean="0"/>
              <a:pPr/>
              <a:t>3/3/2017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C23B-4CA4-4E5B-BA78-A8C7B41E8D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https://en.wikipedia.org/wiki/Fall_of_Mosul</a:t>
            </a:r>
          </a:p>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http://www.hollywoodreporter.com/news/robin-williams-autopsy-confirms-death-746194</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006475"/>
            <a:ext cx="4897438" cy="695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863600" y="1836738"/>
            <a:ext cx="4033838" cy="827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6BF1E56-B46C-4860-A8A2-43B3B7CFBA2B}" type="slidenum">
              <a:rPr lang="es-ES"/>
              <a:pPr/>
              <a:t>‹#›</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DEA7C35-FDB0-42BD-B0AE-EFB7C47452CA}" type="slidenum">
              <a:rPr lang="es-ES"/>
              <a:pPr/>
              <a:t>‹#›</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8300" y="130175"/>
            <a:ext cx="1295400" cy="2763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338" y="130175"/>
            <a:ext cx="3738562" cy="2763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F74A236-BB74-4BE0-B024-1EB8579C827E}" type="slidenum">
              <a:rPr lang="es-ES"/>
              <a:pPr/>
              <a:t>‹#›</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613" y="2082800"/>
            <a:ext cx="4895850" cy="6429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55613" y="1373188"/>
            <a:ext cx="4895850" cy="7096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6B4A100-C7B2-41E1-B34F-D9091FD2A19E}" type="slidenum">
              <a:rPr lang="es-ES"/>
              <a:pPr/>
              <a:t>‹#›</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38" y="755650"/>
            <a:ext cx="2516187"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55925" y="755650"/>
            <a:ext cx="2517775"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4EA4511-492D-401A-93C5-E65CD8E5B5C0}" type="slidenum">
              <a:rPr lang="es-ES"/>
              <a:pPr/>
              <a:t>‹#›</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7338" y="725488"/>
            <a:ext cx="2546350"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7338" y="1027113"/>
            <a:ext cx="2546350"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5763" y="725488"/>
            <a:ext cx="2547937"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925763" y="1027113"/>
            <a:ext cx="2547937"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A17E3D23-4B8D-4E5B-B46C-AD19BD2E7D59}" type="slidenum">
              <a:rPr lang="es-ES"/>
              <a:pPr/>
              <a:t>‹#›</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FB8E840D-314E-4C39-B781-13A60CEAE675}" type="slidenum">
              <a:rPr lang="es-ES"/>
              <a:pPr/>
              <a:t>‹#›</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2B726DD6-E10B-455A-8847-22580AC42F8F}" type="slidenum">
              <a:rPr lang="es-ES"/>
              <a:pPr/>
              <a:t>‹#›</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338" y="128588"/>
            <a:ext cx="1895475" cy="5492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252663" y="128588"/>
            <a:ext cx="3221037" cy="2765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87338" y="677863"/>
            <a:ext cx="1895475" cy="221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37F610C-CED4-4CD7-B29B-E7D926BC0BC7}" type="slidenum">
              <a:rPr lang="es-ES"/>
              <a:pPr/>
              <a:t>‹#›</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8713" y="2268538"/>
            <a:ext cx="3457575" cy="2667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128713" y="288925"/>
            <a:ext cx="3457575" cy="1944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28713" y="2535238"/>
            <a:ext cx="3457575"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797F9BB-E9B1-4C79-8563-9CF534846745}" type="slidenum">
              <a:rPr lang="es-ES"/>
              <a:pPr/>
              <a:t>‹#›</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130175"/>
            <a:ext cx="5186362" cy="539750"/>
          </a:xfrm>
          <a:prstGeom prst="rect">
            <a:avLst/>
          </a:prstGeom>
          <a:noFill/>
          <a:ln w="9525">
            <a:noFill/>
            <a:miter lim="800000"/>
            <a:headEnd/>
            <a:tailEnd/>
          </a:ln>
          <a:effectLst/>
        </p:spPr>
        <p:txBody>
          <a:bodyPr vert="horz" wrap="square" lIns="51435" tIns="25718" rIns="51435" bIns="25718"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287338" y="755650"/>
            <a:ext cx="5186362"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28733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defTabSz="514350">
              <a:defRPr sz="800"/>
            </a:lvl1pPr>
          </a:lstStyle>
          <a:p>
            <a:endParaRPr lang="es-ES"/>
          </a:p>
        </p:txBody>
      </p:sp>
      <p:sp>
        <p:nvSpPr>
          <p:cNvPr id="1029" name="Rectangle 5"/>
          <p:cNvSpPr>
            <a:spLocks noGrp="1" noChangeArrowheads="1"/>
          </p:cNvSpPr>
          <p:nvPr>
            <p:ph type="ftr" sz="quarter" idx="3"/>
          </p:nvPr>
        </p:nvSpPr>
        <p:spPr bwMode="auto">
          <a:xfrm>
            <a:off x="1968500" y="2951163"/>
            <a:ext cx="1824038"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ctr" defTabSz="514350">
              <a:defRPr sz="800"/>
            </a:lvl1pPr>
          </a:lstStyle>
          <a:p>
            <a:endParaRPr lang="es-ES"/>
          </a:p>
        </p:txBody>
      </p:sp>
      <p:sp>
        <p:nvSpPr>
          <p:cNvPr id="1030" name="Rectangle 6"/>
          <p:cNvSpPr>
            <a:spLocks noGrp="1" noChangeArrowheads="1"/>
          </p:cNvSpPr>
          <p:nvPr>
            <p:ph type="sldNum" sz="quarter" idx="4"/>
          </p:nvPr>
        </p:nvSpPr>
        <p:spPr bwMode="auto">
          <a:xfrm>
            <a:off x="412908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r" defTabSz="514350">
              <a:defRPr sz="800"/>
            </a:lvl1pPr>
          </a:lstStyle>
          <a:p>
            <a:fld id="{E110A0D7-0ED2-4766-B2D7-93E8C0918B95}" type="slidenum">
              <a:rPr lang="es-ES"/>
              <a:pPr/>
              <a:t>‹#›</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514350" rtl="0" fontAlgn="base">
        <a:spcBef>
          <a:spcPct val="0"/>
        </a:spcBef>
        <a:spcAft>
          <a:spcPct val="0"/>
        </a:spcAft>
        <a:defRPr sz="2500">
          <a:solidFill>
            <a:schemeClr val="tx2"/>
          </a:solidFill>
          <a:latin typeface="+mj-lt"/>
          <a:ea typeface="+mj-ea"/>
          <a:cs typeface="+mj-cs"/>
        </a:defRPr>
      </a:lvl1pPr>
      <a:lvl2pPr algn="ctr" defTabSz="514350" rtl="0" fontAlgn="base">
        <a:spcBef>
          <a:spcPct val="0"/>
        </a:spcBef>
        <a:spcAft>
          <a:spcPct val="0"/>
        </a:spcAft>
        <a:defRPr sz="2500">
          <a:solidFill>
            <a:schemeClr val="tx2"/>
          </a:solidFill>
          <a:latin typeface="Arial" charset="0"/>
          <a:cs typeface="Arial" charset="0"/>
        </a:defRPr>
      </a:lvl2pPr>
      <a:lvl3pPr algn="ctr" defTabSz="514350" rtl="0" fontAlgn="base">
        <a:spcBef>
          <a:spcPct val="0"/>
        </a:spcBef>
        <a:spcAft>
          <a:spcPct val="0"/>
        </a:spcAft>
        <a:defRPr sz="2500">
          <a:solidFill>
            <a:schemeClr val="tx2"/>
          </a:solidFill>
          <a:latin typeface="Arial" charset="0"/>
          <a:cs typeface="Arial" charset="0"/>
        </a:defRPr>
      </a:lvl3pPr>
      <a:lvl4pPr algn="ctr" defTabSz="514350" rtl="0" fontAlgn="base">
        <a:spcBef>
          <a:spcPct val="0"/>
        </a:spcBef>
        <a:spcAft>
          <a:spcPct val="0"/>
        </a:spcAft>
        <a:defRPr sz="2500">
          <a:solidFill>
            <a:schemeClr val="tx2"/>
          </a:solidFill>
          <a:latin typeface="Arial" charset="0"/>
          <a:cs typeface="Arial" charset="0"/>
        </a:defRPr>
      </a:lvl4pPr>
      <a:lvl5pPr algn="ctr" defTabSz="514350" rtl="0" fontAlgn="base">
        <a:spcBef>
          <a:spcPct val="0"/>
        </a:spcBef>
        <a:spcAft>
          <a:spcPct val="0"/>
        </a:spcAft>
        <a:defRPr sz="2500">
          <a:solidFill>
            <a:schemeClr val="tx2"/>
          </a:solidFill>
          <a:latin typeface="Arial" charset="0"/>
          <a:cs typeface="Arial" charset="0"/>
        </a:defRPr>
      </a:lvl5pPr>
      <a:lvl6pPr marL="457200" algn="ctr" defTabSz="514350" rtl="0" fontAlgn="base">
        <a:spcBef>
          <a:spcPct val="0"/>
        </a:spcBef>
        <a:spcAft>
          <a:spcPct val="0"/>
        </a:spcAft>
        <a:defRPr sz="2500">
          <a:solidFill>
            <a:schemeClr val="tx2"/>
          </a:solidFill>
          <a:latin typeface="Arial" charset="0"/>
          <a:cs typeface="Arial" charset="0"/>
        </a:defRPr>
      </a:lvl6pPr>
      <a:lvl7pPr marL="914400" algn="ctr" defTabSz="514350" rtl="0" fontAlgn="base">
        <a:spcBef>
          <a:spcPct val="0"/>
        </a:spcBef>
        <a:spcAft>
          <a:spcPct val="0"/>
        </a:spcAft>
        <a:defRPr sz="2500">
          <a:solidFill>
            <a:schemeClr val="tx2"/>
          </a:solidFill>
          <a:latin typeface="Arial" charset="0"/>
          <a:cs typeface="Arial" charset="0"/>
        </a:defRPr>
      </a:lvl7pPr>
      <a:lvl8pPr marL="1371600" algn="ctr" defTabSz="514350" rtl="0" fontAlgn="base">
        <a:spcBef>
          <a:spcPct val="0"/>
        </a:spcBef>
        <a:spcAft>
          <a:spcPct val="0"/>
        </a:spcAft>
        <a:defRPr sz="2500">
          <a:solidFill>
            <a:schemeClr val="tx2"/>
          </a:solidFill>
          <a:latin typeface="Arial" charset="0"/>
          <a:cs typeface="Arial" charset="0"/>
        </a:defRPr>
      </a:lvl8pPr>
      <a:lvl9pPr marL="1828800" algn="ctr" defTabSz="514350" rtl="0" fontAlgn="base">
        <a:spcBef>
          <a:spcPct val="0"/>
        </a:spcBef>
        <a:spcAft>
          <a:spcPct val="0"/>
        </a:spcAft>
        <a:defRPr sz="2500">
          <a:solidFill>
            <a:schemeClr val="tx2"/>
          </a:solidFill>
          <a:latin typeface="Arial" charset="0"/>
          <a:cs typeface="Arial" charset="0"/>
        </a:defRPr>
      </a:lvl9pPr>
    </p:titleStyle>
    <p:bodyStyle>
      <a:lvl1pPr marL="193675" indent="-193675" algn="l" defTabSz="514350" rtl="0" fontAlgn="base">
        <a:spcBef>
          <a:spcPct val="20000"/>
        </a:spcBef>
        <a:spcAft>
          <a:spcPct val="0"/>
        </a:spcAft>
        <a:buChar char="•"/>
        <a:defRPr>
          <a:solidFill>
            <a:schemeClr val="tx1"/>
          </a:solidFill>
          <a:latin typeface="+mn-lt"/>
          <a:ea typeface="+mn-ea"/>
          <a:cs typeface="+mn-cs"/>
        </a:defRPr>
      </a:lvl1pPr>
      <a:lvl2pPr marL="417513" indent="-160338" algn="l" defTabSz="514350" rtl="0" fontAlgn="base">
        <a:spcBef>
          <a:spcPct val="20000"/>
        </a:spcBef>
        <a:spcAft>
          <a:spcPct val="0"/>
        </a:spcAft>
        <a:buChar char="–"/>
        <a:defRPr sz="1600">
          <a:solidFill>
            <a:schemeClr val="tx1"/>
          </a:solidFill>
          <a:latin typeface="+mn-lt"/>
          <a:cs typeface="+mn-cs"/>
        </a:defRPr>
      </a:lvl2pPr>
      <a:lvl3pPr marL="642938" indent="-128588" algn="l" defTabSz="514350" rtl="0" fontAlgn="base">
        <a:spcBef>
          <a:spcPct val="20000"/>
        </a:spcBef>
        <a:spcAft>
          <a:spcPct val="0"/>
        </a:spcAft>
        <a:buChar char="•"/>
        <a:defRPr sz="1400">
          <a:solidFill>
            <a:schemeClr val="tx1"/>
          </a:solidFill>
          <a:latin typeface="+mn-lt"/>
          <a:cs typeface="+mn-cs"/>
        </a:defRPr>
      </a:lvl3pPr>
      <a:lvl4pPr marL="900113" indent="-128588" algn="l" defTabSz="514350" rtl="0" fontAlgn="base">
        <a:spcBef>
          <a:spcPct val="20000"/>
        </a:spcBef>
        <a:spcAft>
          <a:spcPct val="0"/>
        </a:spcAft>
        <a:buChar char="–"/>
        <a:defRPr sz="1100">
          <a:solidFill>
            <a:schemeClr val="tx1"/>
          </a:solidFill>
          <a:latin typeface="+mn-lt"/>
          <a:cs typeface="+mn-cs"/>
        </a:defRPr>
      </a:lvl4pPr>
      <a:lvl5pPr marL="1157288" indent="-128588" algn="l" defTabSz="514350" rtl="0" fontAlgn="base">
        <a:spcBef>
          <a:spcPct val="20000"/>
        </a:spcBef>
        <a:spcAft>
          <a:spcPct val="0"/>
        </a:spcAft>
        <a:buChar char="»"/>
        <a:defRPr sz="1100">
          <a:solidFill>
            <a:schemeClr val="tx1"/>
          </a:solidFill>
          <a:latin typeface="+mn-lt"/>
          <a:cs typeface="+mn-cs"/>
        </a:defRPr>
      </a:lvl5pPr>
      <a:lvl6pPr marL="1614488" indent="-128588" algn="l" defTabSz="514350" rtl="0" fontAlgn="base">
        <a:spcBef>
          <a:spcPct val="20000"/>
        </a:spcBef>
        <a:spcAft>
          <a:spcPct val="0"/>
        </a:spcAft>
        <a:buChar char="»"/>
        <a:defRPr sz="1100">
          <a:solidFill>
            <a:schemeClr val="tx1"/>
          </a:solidFill>
          <a:latin typeface="+mn-lt"/>
          <a:cs typeface="+mn-cs"/>
        </a:defRPr>
      </a:lvl6pPr>
      <a:lvl7pPr marL="2071688" indent="-128588" algn="l" defTabSz="514350" rtl="0" fontAlgn="base">
        <a:spcBef>
          <a:spcPct val="20000"/>
        </a:spcBef>
        <a:spcAft>
          <a:spcPct val="0"/>
        </a:spcAft>
        <a:buChar char="»"/>
        <a:defRPr sz="1100">
          <a:solidFill>
            <a:schemeClr val="tx1"/>
          </a:solidFill>
          <a:latin typeface="+mn-lt"/>
          <a:cs typeface="+mn-cs"/>
        </a:defRPr>
      </a:lvl7pPr>
      <a:lvl8pPr marL="2528888" indent="-128588" algn="l" defTabSz="514350" rtl="0" fontAlgn="base">
        <a:spcBef>
          <a:spcPct val="20000"/>
        </a:spcBef>
        <a:spcAft>
          <a:spcPct val="0"/>
        </a:spcAft>
        <a:buChar char="»"/>
        <a:defRPr sz="1100">
          <a:solidFill>
            <a:schemeClr val="tx1"/>
          </a:solidFill>
          <a:latin typeface="+mn-lt"/>
          <a:cs typeface="+mn-cs"/>
        </a:defRPr>
      </a:lvl8pPr>
      <a:lvl9pPr marL="2986088" indent="-128588" algn="l" defTabSz="514350" rtl="0" fontAlgn="base">
        <a:spcBef>
          <a:spcPct val="20000"/>
        </a:spcBef>
        <a:spcAft>
          <a:spcPct val="0"/>
        </a:spcAft>
        <a:buChar char="»"/>
        <a:defRPr sz="1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sz="2800" dirty="0" smtClean="0">
                <a:solidFill>
                  <a:schemeClr val="tx1"/>
                </a:solidFill>
                <a:latin typeface="HanWang WeiBeiMedium-Gb5" pitchFamily="2" charset="-120"/>
                <a:ea typeface="HanWang WeiBeiMedium-Gb5" pitchFamily="2" charset="-120"/>
              </a:rPr>
              <a:t>馬太福音 </a:t>
            </a:r>
            <a:r>
              <a:rPr lang="en-US" altLang="zh-TW" sz="2800" dirty="0" smtClean="0">
                <a:solidFill>
                  <a:schemeClr val="tx1"/>
                </a:solidFill>
                <a:latin typeface="+mn-ea"/>
                <a:ea typeface="+mn-ea"/>
              </a:rPr>
              <a:t>Matthew 11:25-30</a:t>
            </a:r>
            <a:endParaRPr lang="en-US" altLang="zh-CN" sz="2800" dirty="0" smtClean="0">
              <a:solidFill>
                <a:schemeClr val="tx1"/>
              </a:solidFill>
              <a:latin typeface="+mn-ea"/>
              <a:ea typeface="+mn-ea"/>
            </a:endParaRPr>
          </a:p>
        </p:txBody>
      </p:sp>
      <p:sp>
        <p:nvSpPr>
          <p:cNvPr id="6" name="Content Placeholder 5"/>
          <p:cNvSpPr>
            <a:spLocks noGrp="1"/>
          </p:cNvSpPr>
          <p:nvPr>
            <p:ph idx="1"/>
          </p:nvPr>
        </p:nvSpPr>
        <p:spPr>
          <a:xfrm>
            <a:off x="72207" y="683940"/>
            <a:ext cx="2448272" cy="2138363"/>
          </a:xfrm>
        </p:spPr>
        <p:txBody>
          <a:bodyPr/>
          <a:lstStyle/>
          <a:p>
            <a:pPr marL="0" indent="0">
              <a:buNone/>
            </a:pPr>
            <a:r>
              <a:rPr lang="en-US" altLang="zh-TW" baseline="30000" dirty="0" smtClean="0">
                <a:solidFill>
                  <a:srgbClr val="FFFF00"/>
                </a:solidFill>
                <a:latin typeface="HanWang WeiBeiMedium-Gb5" pitchFamily="2" charset="-120"/>
                <a:ea typeface="HanWang WeiBeiMedium-Gb5" pitchFamily="2" charset="-120"/>
              </a:rPr>
              <a:t>25</a:t>
            </a:r>
            <a:r>
              <a:rPr lang="zh-TW" altLang="en-US" dirty="0" smtClean="0">
                <a:solidFill>
                  <a:srgbClr val="FFFF00"/>
                </a:solidFill>
                <a:latin typeface="HanWang WeiBeiMedium-Gb5" pitchFamily="2" charset="-120"/>
                <a:ea typeface="HanWang WeiBeiMedium-Gb5" pitchFamily="2" charset="-120"/>
              </a:rPr>
              <a:t> 那時，耶穌說：「父啊，天地的主，我感謝你！因為你將這些事向聰明通達人就藏起來，向嬰孩就顯出來。</a:t>
            </a:r>
            <a:r>
              <a:rPr lang="en-US" altLang="zh-TW" baseline="30000" dirty="0" smtClean="0">
                <a:solidFill>
                  <a:srgbClr val="FFFF00"/>
                </a:solidFill>
                <a:latin typeface="HanWang WeiBeiMedium-Gb5" pitchFamily="2" charset="-120"/>
                <a:ea typeface="HanWang WeiBeiMedium-Gb5" pitchFamily="2" charset="-120"/>
              </a:rPr>
              <a:t>26</a:t>
            </a:r>
            <a:r>
              <a:rPr lang="zh-TW" altLang="en-US" dirty="0" smtClean="0">
                <a:solidFill>
                  <a:srgbClr val="FFFF00"/>
                </a:solidFill>
                <a:latin typeface="HanWang WeiBeiMedium-Gb5" pitchFamily="2" charset="-120"/>
                <a:ea typeface="HanWang WeiBeiMedium-Gb5" pitchFamily="2" charset="-120"/>
              </a:rPr>
              <a:t> 父啊，是的，因為你的美意本是如此。</a:t>
            </a:r>
            <a:r>
              <a:rPr lang="en-US" altLang="zh-TW" baseline="30000" dirty="0" smtClean="0">
                <a:solidFill>
                  <a:srgbClr val="FFFF00"/>
                </a:solidFill>
                <a:latin typeface="HanWang WeiBeiMedium-Gb5" pitchFamily="2" charset="-120"/>
                <a:ea typeface="HanWang WeiBeiMedium-Gb5" pitchFamily="2" charset="-120"/>
              </a:rPr>
              <a:t>27</a:t>
            </a:r>
            <a:r>
              <a:rPr lang="zh-TW" altLang="en-US" dirty="0" smtClean="0">
                <a:solidFill>
                  <a:srgbClr val="FFFF00"/>
                </a:solidFill>
                <a:latin typeface="HanWang WeiBeiMedium-Gb5" pitchFamily="2" charset="-120"/>
                <a:ea typeface="HanWang WeiBeiMedium-Gb5" pitchFamily="2" charset="-120"/>
              </a:rPr>
              <a:t> 一切所有的，都是我父交付我的；</a:t>
            </a:r>
            <a:endParaRPr lang="zh-TW" altLang="en-US" dirty="0">
              <a:solidFill>
                <a:srgbClr val="FFFF00"/>
              </a:solidFill>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a:t>
            </a:fld>
            <a:endParaRPr lang="es-ES" dirty="0"/>
          </a:p>
        </p:txBody>
      </p:sp>
      <p:sp>
        <p:nvSpPr>
          <p:cNvPr id="7" name="Content Placeholder 5"/>
          <p:cNvSpPr txBox="1">
            <a:spLocks/>
          </p:cNvSpPr>
          <p:nvPr/>
        </p:nvSpPr>
        <p:spPr bwMode="auto">
          <a:xfrm>
            <a:off x="2520479" y="705817"/>
            <a:ext cx="3240558"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latin typeface="Arial Narrow" pitchFamily="34" charset="0"/>
              </a:rPr>
              <a:t>25</a:t>
            </a:r>
            <a:r>
              <a:rPr lang="en-US" sz="1800" dirty="0" smtClean="0">
                <a:latin typeface="Arial Narrow" pitchFamily="34" charset="0"/>
              </a:rPr>
              <a:t> At that time Jesus said, “I praise you, Father, Lord of heaven and earth, because you have hidden these things from the wise and learned, and revealed them to little children. </a:t>
            </a:r>
            <a:r>
              <a:rPr lang="en-US" sz="1800" baseline="30000" dirty="0" smtClean="0">
                <a:latin typeface="Arial Narrow" pitchFamily="34" charset="0"/>
              </a:rPr>
              <a:t>26</a:t>
            </a:r>
            <a:r>
              <a:rPr lang="en-US" sz="1800" dirty="0" smtClean="0">
                <a:latin typeface="Arial Narrow" pitchFamily="34" charset="0"/>
              </a:rPr>
              <a:t> Yes, Father, for this is what you were pleased to do. </a:t>
            </a:r>
            <a:r>
              <a:rPr lang="en-US" sz="1800" baseline="30000" dirty="0" smtClean="0">
                <a:latin typeface="Arial Narrow" pitchFamily="34" charset="0"/>
              </a:rPr>
              <a:t>27</a:t>
            </a:r>
            <a:r>
              <a:rPr lang="en-US" sz="1800" dirty="0" smtClean="0">
                <a:latin typeface="Arial Narrow" pitchFamily="34" charset="0"/>
              </a:rPr>
              <a:t> “All things have been committed to me by my Father. </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10</a:t>
            </a:fld>
            <a:endParaRPr lang="es-ES"/>
          </a:p>
        </p:txBody>
      </p:sp>
      <p:pic>
        <p:nvPicPr>
          <p:cNvPr id="30722" name="Picture 2"/>
          <p:cNvPicPr>
            <a:picLocks noChangeAspect="1" noChangeArrowheads="1"/>
          </p:cNvPicPr>
          <p:nvPr/>
        </p:nvPicPr>
        <p:blipFill>
          <a:blip r:embed="rId2" cstate="print"/>
          <a:srcRect l="14391" t="11940" r="39674" b="11215"/>
          <a:stretch>
            <a:fillRect/>
          </a:stretch>
        </p:blipFill>
        <p:spPr bwMode="auto">
          <a:xfrm>
            <a:off x="1080319" y="107876"/>
            <a:ext cx="3312368" cy="29531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11</a:t>
            </a:fld>
            <a:endParaRPr lang="es-ES"/>
          </a:p>
        </p:txBody>
      </p:sp>
      <p:pic>
        <p:nvPicPr>
          <p:cNvPr id="31746" name="Picture 2" descr="Image result for hole in heart"/>
          <p:cNvPicPr>
            <a:picLocks noChangeAspect="1" noChangeArrowheads="1"/>
          </p:cNvPicPr>
          <p:nvPr/>
        </p:nvPicPr>
        <p:blipFill>
          <a:blip r:embed="rId3" cstate="print"/>
          <a:srcRect l="18182" r="27273"/>
          <a:stretch>
            <a:fillRect/>
          </a:stretch>
        </p:blipFill>
        <p:spPr bwMode="auto">
          <a:xfrm>
            <a:off x="144215" y="323900"/>
            <a:ext cx="1296144" cy="2376264"/>
          </a:xfrm>
          <a:prstGeom prst="rect">
            <a:avLst/>
          </a:prstGeom>
          <a:noFill/>
        </p:spPr>
      </p:pic>
      <p:pic>
        <p:nvPicPr>
          <p:cNvPr id="31747" name="Picture 3"/>
          <p:cNvPicPr>
            <a:picLocks noChangeAspect="1" noChangeArrowheads="1"/>
          </p:cNvPicPr>
          <p:nvPr/>
        </p:nvPicPr>
        <p:blipFill>
          <a:blip r:embed="rId4" cstate="print"/>
          <a:srcRect l="40950" t="27985" r="24400" b="16770"/>
          <a:stretch>
            <a:fillRect/>
          </a:stretch>
        </p:blipFill>
        <p:spPr bwMode="auto">
          <a:xfrm>
            <a:off x="1872407" y="45687"/>
            <a:ext cx="3600400" cy="31094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12</a:t>
            </a:fld>
            <a:endParaRPr lang="es-ES"/>
          </a:p>
        </p:txBody>
      </p:sp>
      <p:pic>
        <p:nvPicPr>
          <p:cNvPr id="2050" name="Picture 2"/>
          <p:cNvPicPr>
            <a:picLocks noChangeAspect="1" noChangeArrowheads="1"/>
          </p:cNvPicPr>
          <p:nvPr/>
        </p:nvPicPr>
        <p:blipFill>
          <a:blip r:embed="rId2" cstate="print"/>
          <a:srcRect/>
          <a:stretch>
            <a:fillRect/>
          </a:stretch>
        </p:blipFill>
        <p:spPr bwMode="auto">
          <a:xfrm>
            <a:off x="1235" y="794"/>
            <a:ext cx="5760155" cy="324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13</a:t>
            </a:fld>
            <a:endParaRPr lang="es-ES"/>
          </a:p>
        </p:txBody>
      </p:sp>
      <p:pic>
        <p:nvPicPr>
          <p:cNvPr id="29698" name="Picture 2"/>
          <p:cNvPicPr>
            <a:picLocks noChangeAspect="1" noChangeArrowheads="1"/>
          </p:cNvPicPr>
          <p:nvPr/>
        </p:nvPicPr>
        <p:blipFill>
          <a:blip r:embed="rId2" cstate="print"/>
          <a:srcRect/>
          <a:stretch>
            <a:fillRect/>
          </a:stretch>
        </p:blipFill>
        <p:spPr bwMode="auto">
          <a:xfrm>
            <a:off x="0" y="0"/>
            <a:ext cx="5761038" cy="32405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235" y="0"/>
            <a:ext cx="5760155" cy="324088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B726DD6-E10B-455A-8847-22580AC42F8F}" type="slidenum">
              <a:rPr lang="es-ES" smtClean="0"/>
              <a:pPr/>
              <a:t>14</a:t>
            </a:fld>
            <a:endParaRPr lang="es-E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2. </a:t>
            </a:r>
            <a:r>
              <a:rPr lang="zh-HK" altLang="en-US" dirty="0" smtClean="0">
                <a:solidFill>
                  <a:schemeClr val="tx1"/>
                </a:solidFill>
                <a:latin typeface="HanWang WeiBeiMedium-Gb5" pitchFamily="2" charset="-120"/>
                <a:ea typeface="HanWang WeiBeiMedium-Gb5" pitchFamily="2" charset="-120"/>
              </a:rPr>
              <a:t>在哪裡找到真安</a:t>
            </a:r>
            <a:r>
              <a:rPr lang="zh-HK" altLang="en-US" dirty="0" smtClean="0">
                <a:solidFill>
                  <a:schemeClr val="tx1"/>
                </a:solidFill>
                <a:latin typeface="HanWang WeiBeiMedium-Gb5" pitchFamily="2" charset="-120"/>
                <a:ea typeface="HanWang WeiBeiMedium-Gb5" pitchFamily="2" charset="-120"/>
              </a:rPr>
              <a:t>息</a:t>
            </a:r>
            <a:r>
              <a:rPr lang="en-US" altLang="zh-HK" dirty="0" smtClean="0">
                <a:solidFill>
                  <a:schemeClr val="tx1"/>
                </a:solidFill>
                <a:latin typeface="HanWang WeiBeiMedium-Gb5" pitchFamily="2" charset="-120"/>
                <a:ea typeface="HanWang WeiBeiMedium-Gb5" pitchFamily="2" charset="-120"/>
              </a:rPr>
              <a:t>?</a:t>
            </a:r>
            <a:r>
              <a:rPr lang="en-US" dirty="0" smtClean="0">
                <a:solidFill>
                  <a:schemeClr val="tx1"/>
                </a:solidFill>
              </a:rPr>
              <a:t> (27-28</a:t>
            </a:r>
            <a:r>
              <a:rPr lang="en-US" dirty="0" smtClean="0">
                <a:solidFill>
                  <a:schemeClr val="tx1"/>
                </a:solidFill>
              </a:rPr>
              <a:t>)</a:t>
            </a:r>
            <a:r>
              <a:rPr lang="en-US" altLang="zh-HK" dirty="0" smtClean="0">
                <a:solidFill>
                  <a:schemeClr val="tx1"/>
                </a:solidFill>
              </a:rPr>
              <a:t/>
            </a:r>
            <a:br>
              <a:rPr lang="en-US" altLang="zh-HK" dirty="0" smtClean="0">
                <a:solidFill>
                  <a:schemeClr val="tx1"/>
                </a:solidFill>
              </a:rPr>
            </a:br>
            <a:r>
              <a:rPr lang="en-US" dirty="0" smtClean="0">
                <a:solidFill>
                  <a:schemeClr val="tx1"/>
                </a:solidFill>
              </a:rPr>
              <a:t>Where Can I Find True Rest? </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2B726DD6-E10B-455A-8847-22580AC42F8F}" type="slidenum">
              <a:rPr lang="es-ES" smtClean="0"/>
              <a:pPr/>
              <a:t>15</a:t>
            </a:fld>
            <a:endParaRPr lang="es-E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7338" y="107876"/>
            <a:ext cx="5186362" cy="2786137"/>
          </a:xfrm>
        </p:spPr>
        <p:txBody>
          <a:bodyPr/>
          <a:lstStyle/>
          <a:p>
            <a:pPr marL="0" indent="0">
              <a:buNone/>
            </a:pPr>
            <a:r>
              <a:rPr lang="en-US" altLang="zh-TW" dirty="0" smtClean="0"/>
              <a:t>1 Corinthians 15:17–19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17</a:t>
            </a:r>
            <a:r>
              <a:rPr lang="zh-TW" altLang="en-US" dirty="0" smtClean="0">
                <a:latin typeface="HanWang WeiBeiMedium-Gb5" pitchFamily="2" charset="-120"/>
                <a:ea typeface="HanWang WeiBeiMedium-Gb5" pitchFamily="2" charset="-120"/>
              </a:rPr>
              <a:t> 基督若沒有復活，你們的信便是徒然，你們仍在罪裏。</a:t>
            </a:r>
            <a:r>
              <a:rPr lang="en-US" altLang="zh-TW" baseline="30000" dirty="0" smtClean="0">
                <a:latin typeface="HanWang WeiBeiMedium-Gb5" pitchFamily="2" charset="-120"/>
                <a:ea typeface="HanWang WeiBeiMedium-Gb5" pitchFamily="2" charset="-120"/>
              </a:rPr>
              <a:t>18</a:t>
            </a:r>
            <a:r>
              <a:rPr lang="zh-TW" altLang="en-US" dirty="0" smtClean="0">
                <a:latin typeface="HanWang WeiBeiMedium-Gb5" pitchFamily="2" charset="-120"/>
                <a:ea typeface="HanWang WeiBeiMedium-Gb5" pitchFamily="2" charset="-120"/>
              </a:rPr>
              <a:t> 就是在基督裏睡了的人也滅亡了。</a:t>
            </a:r>
            <a:r>
              <a:rPr lang="en-US" altLang="zh-TW" baseline="30000" dirty="0" smtClean="0">
                <a:latin typeface="HanWang WeiBeiMedium-Gb5" pitchFamily="2" charset="-120"/>
                <a:ea typeface="HanWang WeiBeiMedium-Gb5" pitchFamily="2" charset="-120"/>
              </a:rPr>
              <a:t>19</a:t>
            </a:r>
            <a:r>
              <a:rPr lang="zh-TW" altLang="en-US" dirty="0" smtClean="0">
                <a:latin typeface="HanWang WeiBeiMedium-Gb5" pitchFamily="2" charset="-120"/>
                <a:ea typeface="HanWang WeiBeiMedium-Gb5" pitchFamily="2" charset="-120"/>
              </a:rPr>
              <a:t> 我們若靠基督只在今生有指望，就算比眾人更可憐。 </a:t>
            </a:r>
          </a:p>
          <a:p>
            <a:pPr marL="0" indent="0">
              <a:buNone/>
            </a:pPr>
            <a:r>
              <a:rPr lang="en-US" baseline="30000" dirty="0" smtClean="0"/>
              <a:t>17</a:t>
            </a:r>
            <a:r>
              <a:rPr lang="en-US" dirty="0" smtClean="0"/>
              <a:t> </a:t>
            </a:r>
            <a:r>
              <a:rPr lang="en-US" dirty="0" smtClean="0"/>
              <a:t>And if Christ has not been raised, your faith is futile; you are still in your sins. </a:t>
            </a:r>
            <a:r>
              <a:rPr lang="en-US" baseline="30000" dirty="0" smtClean="0"/>
              <a:t>18</a:t>
            </a:r>
            <a:r>
              <a:rPr lang="en-US" dirty="0" smtClean="0"/>
              <a:t> Then those also who have fallen asleep in Christ are lost. </a:t>
            </a:r>
            <a:r>
              <a:rPr lang="en-US" baseline="30000" dirty="0" smtClean="0"/>
              <a:t>19</a:t>
            </a:r>
            <a:r>
              <a:rPr lang="en-US" dirty="0" smtClean="0"/>
              <a:t> If only for this life we have hope in Christ, we are of all people most to be pitied.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dirty="0" smtClean="0"/>
              <a:t>Romans 7:10 </a:t>
            </a:r>
            <a:r>
              <a:rPr lang="en-US" dirty="0" smtClean="0"/>
              <a:t> </a:t>
            </a:r>
            <a:endParaRPr lang="en-US" dirty="0" smtClean="0"/>
          </a:p>
          <a:p>
            <a:pPr marL="0" indent="0">
              <a:buNone/>
            </a:pPr>
            <a:r>
              <a:rPr lang="en-US" baseline="30000" dirty="0" smtClean="0">
                <a:latin typeface="HanWang WeiBeiMedium-Gb5" pitchFamily="2" charset="-120"/>
                <a:ea typeface="HanWang WeiBeiMedium-Gb5" pitchFamily="2" charset="-120"/>
              </a:rPr>
              <a:t>10</a:t>
            </a:r>
            <a:r>
              <a:rPr lang="en-US" dirty="0" smtClean="0">
                <a:latin typeface="HanWang WeiBeiMedium-Gb5" pitchFamily="2" charset="-120"/>
                <a:ea typeface="HanWang WeiBeiMedium-Gb5" pitchFamily="2" charset="-120"/>
              </a:rPr>
              <a:t> </a:t>
            </a:r>
            <a:r>
              <a:rPr lang="zh-HK" altLang="en-US" dirty="0" smtClean="0">
                <a:latin typeface="HanWang WeiBeiMedium-Gb5" pitchFamily="2" charset="-120"/>
                <a:ea typeface="HanWang WeiBeiMedium-Gb5" pitchFamily="2" charset="-120"/>
              </a:rPr>
              <a:t>那本來叫人活的誡命，反倒叫我死； </a:t>
            </a:r>
            <a:endParaRPr lang="en-US" altLang="zh-HK" dirty="0" smtClean="0">
              <a:latin typeface="HanWang WeiBeiMedium-Gb5" pitchFamily="2" charset="-120"/>
              <a:ea typeface="HanWang WeiBeiMedium-Gb5" pitchFamily="2" charset="-120"/>
            </a:endParaRPr>
          </a:p>
          <a:p>
            <a:pPr marL="0" indent="0">
              <a:buNone/>
            </a:pPr>
            <a:r>
              <a:rPr lang="en-US" baseline="30000" dirty="0" smtClean="0"/>
              <a:t>10</a:t>
            </a:r>
            <a:r>
              <a:rPr lang="en-US" dirty="0" smtClean="0"/>
              <a:t> </a:t>
            </a:r>
            <a:r>
              <a:rPr lang="en-US" dirty="0" smtClean="0"/>
              <a:t>I found that the very commandment that was intended to bring life actually brought death. </a:t>
            </a:r>
          </a:p>
          <a:p>
            <a:endParaRPr lang="zh-HK"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17</a:t>
            </a:fld>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2. </a:t>
            </a:r>
            <a:r>
              <a:rPr lang="zh-HK" altLang="en-US" dirty="0" smtClean="0">
                <a:solidFill>
                  <a:schemeClr val="tx1"/>
                </a:solidFill>
                <a:latin typeface="HanWang WeiBeiMedium-Gb5" pitchFamily="2" charset="-120"/>
                <a:ea typeface="HanWang WeiBeiMedium-Gb5" pitchFamily="2" charset="-120"/>
              </a:rPr>
              <a:t>在哪裡找到真安</a:t>
            </a:r>
            <a:r>
              <a:rPr lang="zh-HK" altLang="en-US" dirty="0" smtClean="0">
                <a:solidFill>
                  <a:schemeClr val="tx1"/>
                </a:solidFill>
                <a:latin typeface="HanWang WeiBeiMedium-Gb5" pitchFamily="2" charset="-120"/>
                <a:ea typeface="HanWang WeiBeiMedium-Gb5" pitchFamily="2" charset="-120"/>
              </a:rPr>
              <a:t>息</a:t>
            </a:r>
            <a:r>
              <a:rPr lang="en-US" altLang="zh-HK" dirty="0" smtClean="0">
                <a:solidFill>
                  <a:schemeClr val="tx1"/>
                </a:solidFill>
                <a:latin typeface="HanWang WeiBeiMedium-Gb5" pitchFamily="2" charset="-120"/>
                <a:ea typeface="HanWang WeiBeiMedium-Gb5" pitchFamily="2" charset="-120"/>
              </a:rPr>
              <a:t>?</a:t>
            </a:r>
            <a:r>
              <a:rPr lang="en-US" dirty="0" smtClean="0">
                <a:solidFill>
                  <a:schemeClr val="tx1"/>
                </a:solidFill>
              </a:rPr>
              <a:t> (27-28</a:t>
            </a:r>
            <a:r>
              <a:rPr lang="en-US" dirty="0" smtClean="0">
                <a:solidFill>
                  <a:schemeClr val="tx1"/>
                </a:solidFill>
              </a:rPr>
              <a:t>)</a:t>
            </a:r>
            <a:r>
              <a:rPr lang="en-US" altLang="zh-HK" dirty="0" smtClean="0">
                <a:solidFill>
                  <a:schemeClr val="tx1"/>
                </a:solidFill>
              </a:rPr>
              <a:t/>
            </a:r>
            <a:br>
              <a:rPr lang="en-US" altLang="zh-HK" dirty="0" smtClean="0">
                <a:solidFill>
                  <a:schemeClr val="tx1"/>
                </a:solidFill>
              </a:rPr>
            </a:br>
            <a:r>
              <a:rPr lang="en-US" dirty="0" smtClean="0">
                <a:solidFill>
                  <a:schemeClr val="tx1"/>
                </a:solidFill>
              </a:rPr>
              <a:t>Where Can I Find True Rest? </a:t>
            </a:r>
            <a:endParaRPr lang="en-US" dirty="0">
              <a:solidFill>
                <a:schemeClr val="tx1"/>
              </a:solidFill>
            </a:endParaRPr>
          </a:p>
        </p:txBody>
      </p:sp>
      <p:sp>
        <p:nvSpPr>
          <p:cNvPr id="4" name="Content Placeholder 3"/>
          <p:cNvSpPr>
            <a:spLocks noGrp="1"/>
          </p:cNvSpPr>
          <p:nvPr>
            <p:ph idx="1"/>
          </p:nvPr>
        </p:nvSpPr>
        <p:spPr>
          <a:xfrm>
            <a:off x="144215" y="755650"/>
            <a:ext cx="5472608" cy="2138363"/>
          </a:xfrm>
        </p:spPr>
        <p:txBody>
          <a:bodyPr/>
          <a:lstStyle/>
          <a:p>
            <a:pPr marL="0" indent="0">
              <a:buNone/>
            </a:pPr>
            <a:r>
              <a:rPr lang="en-US" altLang="zh-TW" dirty="0" smtClean="0"/>
              <a:t>Matthew 11:27</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27</a:t>
            </a:r>
            <a:r>
              <a:rPr lang="zh-TW" altLang="en-US" dirty="0" smtClean="0">
                <a:latin typeface="HanWang WeiBeiMedium-Gb5" pitchFamily="2" charset="-120"/>
                <a:ea typeface="HanWang WeiBeiMedium-Gb5" pitchFamily="2" charset="-120"/>
              </a:rPr>
              <a:t> 一切所有的，都是我父交付我的；除了父，沒有人知道子；除了子和子所願意指示的，沒有人知道父。 </a:t>
            </a:r>
          </a:p>
          <a:p>
            <a:pPr marL="0" indent="0">
              <a:buNone/>
            </a:pPr>
            <a:r>
              <a:rPr lang="en-US" baseline="30000" dirty="0" smtClean="0"/>
              <a:t>27</a:t>
            </a:r>
            <a:r>
              <a:rPr lang="en-US" dirty="0" smtClean="0"/>
              <a:t> </a:t>
            </a:r>
            <a:r>
              <a:rPr lang="en-US" dirty="0" smtClean="0"/>
              <a:t>“All things have been committed to me by my Father. No one knows the Son except the Father, and no one knows the Father except the Son and those to whom the Son chooses to reveal him. </a:t>
            </a: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18</a:t>
            </a:fld>
            <a:endParaRPr lang="es-E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1 John 2:23 </a:t>
            </a:r>
          </a:p>
          <a:p>
            <a:pPr marL="0" indent="0">
              <a:buNone/>
            </a:pPr>
            <a:r>
              <a:rPr lang="en-US" baseline="30000" dirty="0" smtClean="0">
                <a:latin typeface="HanWang WeiBeiMedium-Gb5" pitchFamily="2" charset="-120"/>
                <a:ea typeface="HanWang WeiBeiMedium-Gb5" pitchFamily="2" charset="-120"/>
              </a:rPr>
              <a:t>23</a:t>
            </a:r>
            <a:r>
              <a:rPr lang="en-US" dirty="0" smtClean="0">
                <a:latin typeface="HanWang WeiBeiMedium-Gb5" pitchFamily="2" charset="-120"/>
                <a:ea typeface="HanWang WeiBeiMedium-Gb5" pitchFamily="2" charset="-120"/>
              </a:rPr>
              <a:t> </a:t>
            </a:r>
            <a:r>
              <a:rPr lang="zh-HK" altLang="en-US" dirty="0" smtClean="0">
                <a:latin typeface="HanWang WeiBeiMedium-Gb5" pitchFamily="2" charset="-120"/>
                <a:ea typeface="HanWang WeiBeiMedium-Gb5" pitchFamily="2" charset="-120"/>
              </a:rPr>
              <a:t>凡不認子的，就沒有父；認子的，連父也有了。 </a:t>
            </a:r>
            <a:endParaRPr lang="en-US" altLang="zh-HK" dirty="0" smtClean="0">
              <a:latin typeface="HanWang WeiBeiMedium-Gb5" pitchFamily="2" charset="-120"/>
              <a:ea typeface="HanWang WeiBeiMedium-Gb5" pitchFamily="2" charset="-120"/>
            </a:endParaRPr>
          </a:p>
          <a:p>
            <a:pPr marL="0" indent="0">
              <a:buNone/>
            </a:pPr>
            <a:r>
              <a:rPr lang="en-US" baseline="30000" dirty="0" smtClean="0"/>
              <a:t>23</a:t>
            </a:r>
            <a:r>
              <a:rPr lang="en-US" dirty="0" smtClean="0"/>
              <a:t> </a:t>
            </a:r>
            <a:r>
              <a:rPr lang="en-US" dirty="0" smtClean="0"/>
              <a:t>No one who denies the Son has the Father; whoever acknowledges the Son has the Father also. </a:t>
            </a:r>
          </a:p>
          <a:p>
            <a:endParaRPr lang="zh-HK"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19</a:t>
            </a:fld>
            <a:endParaRPr lang="es-E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8231" y="58043"/>
            <a:ext cx="2304256" cy="2714129"/>
          </a:xfrm>
        </p:spPr>
        <p:txBody>
          <a:bodyPr/>
          <a:lstStyle/>
          <a:p>
            <a:pPr marL="0" indent="0">
              <a:buNone/>
            </a:pPr>
            <a:r>
              <a:rPr lang="zh-TW" altLang="en-US" dirty="0" smtClean="0">
                <a:solidFill>
                  <a:srgbClr val="FFFF00"/>
                </a:solidFill>
                <a:latin typeface="HanWang WeiBeiMedium-Gb5" pitchFamily="2" charset="-120"/>
                <a:ea typeface="HanWang WeiBeiMedium-Gb5" pitchFamily="2" charset="-120"/>
              </a:rPr>
              <a:t>除了父，沒有人知道子；除了子和子所願意指示的，沒有人知道父。</a:t>
            </a:r>
            <a:r>
              <a:rPr lang="en-US" altLang="zh-TW" baseline="30000" dirty="0" smtClean="0">
                <a:latin typeface="HanWang WeiBeiMedium-Gb5" pitchFamily="2" charset="-120"/>
                <a:ea typeface="HanWang WeiBeiMedium-Gb5" pitchFamily="2" charset="-120"/>
              </a:rPr>
              <a:t>28</a:t>
            </a:r>
            <a:r>
              <a:rPr lang="zh-TW" altLang="en-US" dirty="0" smtClean="0">
                <a:latin typeface="HanWang WeiBeiMedium-Gb5" pitchFamily="2" charset="-120"/>
                <a:ea typeface="HanWang WeiBeiMedium-Gb5" pitchFamily="2" charset="-120"/>
              </a:rPr>
              <a:t> 凡勞苦擔重擔的人可以到我這裏來，我就使你們得安息。</a:t>
            </a:r>
            <a:r>
              <a:rPr lang="en-US" altLang="zh-TW" baseline="30000" dirty="0" smtClean="0">
                <a:latin typeface="HanWang WeiBeiMedium-Gb5" pitchFamily="2" charset="-120"/>
                <a:ea typeface="HanWang WeiBeiMedium-Gb5" pitchFamily="2" charset="-120"/>
              </a:rPr>
              <a:t>29</a:t>
            </a:r>
            <a:r>
              <a:rPr lang="zh-TW" altLang="en-US" dirty="0" smtClean="0">
                <a:latin typeface="HanWang WeiBeiMedium-Gb5" pitchFamily="2" charset="-120"/>
                <a:ea typeface="HanWang WeiBeiMedium-Gb5" pitchFamily="2" charset="-120"/>
              </a:rPr>
              <a:t> 我心裏柔和謙卑，你們當負我的軛，學我的樣式；這樣，你們心裏就必得享安息。</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dirty="0"/>
          </a:p>
        </p:txBody>
      </p:sp>
      <p:sp>
        <p:nvSpPr>
          <p:cNvPr id="7" name="Content Placeholder 5"/>
          <p:cNvSpPr txBox="1">
            <a:spLocks/>
          </p:cNvSpPr>
          <p:nvPr/>
        </p:nvSpPr>
        <p:spPr bwMode="auto">
          <a:xfrm>
            <a:off x="2664495" y="107876"/>
            <a:ext cx="3096543" cy="2664296"/>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latin typeface="Arial Narrow" pitchFamily="34" charset="0"/>
              </a:rPr>
              <a:t>No one knows the Son except the Father, and no one knows the Father except the Son and those to whom the Son chooses to reveal him. </a:t>
            </a:r>
            <a:r>
              <a:rPr lang="en-US" sz="1800" baseline="30000" dirty="0" smtClean="0">
                <a:solidFill>
                  <a:srgbClr val="FFFF00"/>
                </a:solidFill>
                <a:latin typeface="Arial Narrow" pitchFamily="34" charset="0"/>
              </a:rPr>
              <a:t>28</a:t>
            </a:r>
            <a:r>
              <a:rPr lang="en-US" sz="1800" dirty="0" smtClean="0">
                <a:solidFill>
                  <a:srgbClr val="FFFF00"/>
                </a:solidFill>
                <a:latin typeface="Arial Narrow" pitchFamily="34" charset="0"/>
              </a:rPr>
              <a:t> “Come to me, all you who are weary and burdened, and I will give you rest. </a:t>
            </a:r>
            <a:r>
              <a:rPr lang="en-US" sz="1800" baseline="30000" dirty="0" smtClean="0">
                <a:solidFill>
                  <a:srgbClr val="FFFF00"/>
                </a:solidFill>
                <a:latin typeface="Arial Narrow" pitchFamily="34" charset="0"/>
              </a:rPr>
              <a:t>29</a:t>
            </a:r>
            <a:r>
              <a:rPr lang="en-US" sz="1800" dirty="0" smtClean="0">
                <a:solidFill>
                  <a:srgbClr val="FFFF00"/>
                </a:solidFill>
                <a:latin typeface="Arial Narrow" pitchFamily="34" charset="0"/>
              </a:rPr>
              <a:t> Take my yoke upon you and learn from me, for I am gentle and humble in heart, and you will find rest for your souls. </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2. </a:t>
            </a:r>
            <a:r>
              <a:rPr lang="zh-HK" altLang="en-US" dirty="0" smtClean="0">
                <a:solidFill>
                  <a:schemeClr val="tx1"/>
                </a:solidFill>
                <a:latin typeface="HanWang WeiBeiMedium-Gb5" pitchFamily="2" charset="-120"/>
                <a:ea typeface="HanWang WeiBeiMedium-Gb5" pitchFamily="2" charset="-120"/>
              </a:rPr>
              <a:t>在哪裡找到真安息</a:t>
            </a:r>
            <a:r>
              <a:rPr lang="en-US" altLang="zh-HK" dirty="0" smtClean="0">
                <a:solidFill>
                  <a:schemeClr val="tx1"/>
                </a:solidFill>
                <a:latin typeface="HanWang WeiBeiMedium-Gb5" pitchFamily="2" charset="-120"/>
                <a:ea typeface="HanWang WeiBeiMedium-Gb5" pitchFamily="2" charset="-120"/>
              </a:rPr>
              <a:t>?</a:t>
            </a:r>
            <a:r>
              <a:rPr lang="en-US" dirty="0" smtClean="0">
                <a:solidFill>
                  <a:schemeClr val="tx1"/>
                </a:solidFill>
              </a:rPr>
              <a:t> (27-28)</a:t>
            </a:r>
            <a:r>
              <a:rPr lang="en-US" altLang="zh-HK" dirty="0" smtClean="0">
                <a:solidFill>
                  <a:schemeClr val="tx1"/>
                </a:solidFill>
              </a:rPr>
              <a:t/>
            </a:r>
            <a:br>
              <a:rPr lang="en-US" altLang="zh-HK" dirty="0" smtClean="0">
                <a:solidFill>
                  <a:schemeClr val="tx1"/>
                </a:solidFill>
              </a:rPr>
            </a:br>
            <a:r>
              <a:rPr lang="en-US" dirty="0" smtClean="0">
                <a:solidFill>
                  <a:schemeClr val="tx1"/>
                </a:solidFill>
              </a:rPr>
              <a:t>Where Can I Find True Rest? </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altLang="zh-TW" dirty="0" smtClean="0"/>
              <a:t>Matthew 11:28</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28</a:t>
            </a:r>
            <a:r>
              <a:rPr lang="zh-TW" altLang="en-US" dirty="0" smtClean="0">
                <a:latin typeface="HanWang WeiBeiMedium-Gb5" pitchFamily="2" charset="-120"/>
                <a:ea typeface="HanWang WeiBeiMedium-Gb5" pitchFamily="2" charset="-120"/>
              </a:rPr>
              <a:t> 凡勞苦擔重擔的人可以到我這裏來，我就使你們得安息。 </a:t>
            </a:r>
          </a:p>
          <a:p>
            <a:pPr marL="0" indent="0">
              <a:buNone/>
            </a:pPr>
            <a:r>
              <a:rPr lang="en-US" baseline="30000" dirty="0" smtClean="0"/>
              <a:t>28</a:t>
            </a:r>
            <a:r>
              <a:rPr lang="en-US" dirty="0" smtClean="0"/>
              <a:t> </a:t>
            </a:r>
            <a:r>
              <a:rPr lang="en-US" dirty="0" smtClean="0"/>
              <a:t>“Come to me, all you who are weary and burdened, and I will give you rest.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20</a:t>
            </a:fld>
            <a:endParaRPr lang="es-E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3. </a:t>
            </a:r>
            <a:r>
              <a:rPr lang="zh-HK" altLang="en-US" dirty="0" smtClean="0">
                <a:solidFill>
                  <a:schemeClr val="tx1"/>
                </a:solidFill>
                <a:latin typeface="HanWang WeiBeiMedium-Gb5" pitchFamily="2" charset="-120"/>
                <a:ea typeface="HanWang WeiBeiMedium-Gb5" pitchFamily="2" charset="-120"/>
              </a:rPr>
              <a:t>這</a:t>
            </a:r>
            <a:r>
              <a:rPr lang="zh-HK" altLang="en-US" dirty="0" smtClean="0">
                <a:solidFill>
                  <a:schemeClr val="tx1"/>
                </a:solidFill>
                <a:latin typeface="HanWang WeiBeiMedium-Gb5" pitchFamily="2" charset="-120"/>
                <a:ea typeface="HanWang WeiBeiMedium-Gb5" pitchFamily="2" charset="-120"/>
              </a:rPr>
              <a:t>真正的安</a:t>
            </a:r>
            <a:r>
              <a:rPr lang="zh-HK" altLang="en-US" dirty="0" smtClean="0">
                <a:solidFill>
                  <a:schemeClr val="tx1"/>
                </a:solidFill>
                <a:latin typeface="HanWang WeiBeiMedium-Gb5" pitchFamily="2" charset="-120"/>
                <a:ea typeface="HanWang WeiBeiMedium-Gb5" pitchFamily="2" charset="-120"/>
              </a:rPr>
              <a:t>息</a:t>
            </a:r>
            <a:r>
              <a:rPr lang="zh-HK" altLang="en-US" dirty="0" smtClean="0">
                <a:solidFill>
                  <a:schemeClr val="tx1"/>
                </a:solidFill>
                <a:latin typeface="HanWang WeiBeiMedium-Gb5" pitchFamily="2" charset="-120"/>
                <a:ea typeface="HanWang WeiBeiMedium-Gb5" pitchFamily="2" charset="-120"/>
              </a:rPr>
              <a:t>是</a:t>
            </a:r>
            <a:r>
              <a:rPr lang="zh-HK" altLang="en-US" dirty="0" smtClean="0">
                <a:solidFill>
                  <a:schemeClr val="tx1"/>
                </a:solidFill>
                <a:latin typeface="HanWang WeiBeiMedium-Gb5" pitchFamily="2" charset="-120"/>
                <a:ea typeface="HanWang WeiBeiMedium-Gb5" pitchFamily="2" charset="-120"/>
              </a:rPr>
              <a:t>什麼</a:t>
            </a:r>
            <a:r>
              <a:rPr lang="en-US" altLang="zh-HK" dirty="0" smtClean="0">
                <a:solidFill>
                  <a:schemeClr val="tx1"/>
                </a:solidFill>
                <a:latin typeface="HanWang WeiBeiMedium-Gb5" pitchFamily="2" charset="-120"/>
                <a:ea typeface="HanWang WeiBeiMedium-Gb5" pitchFamily="2" charset="-120"/>
              </a:rPr>
              <a:t>?</a:t>
            </a:r>
            <a:r>
              <a:rPr lang="zh-HK" altLang="en-US" dirty="0" smtClean="0">
                <a:solidFill>
                  <a:schemeClr val="tx1"/>
                </a:solidFill>
              </a:rPr>
              <a:t> </a:t>
            </a:r>
            <a:r>
              <a:rPr lang="en-US" dirty="0" smtClean="0">
                <a:solidFill>
                  <a:schemeClr val="tx1"/>
                </a:solidFill>
              </a:rPr>
              <a:t>(</a:t>
            </a:r>
            <a:r>
              <a:rPr lang="en-US" dirty="0" smtClean="0">
                <a:solidFill>
                  <a:schemeClr val="tx1"/>
                </a:solidFill>
              </a:rPr>
              <a:t>29-30) </a:t>
            </a:r>
            <a:r>
              <a:rPr lang="en-US" dirty="0" smtClean="0">
                <a:solidFill>
                  <a:schemeClr val="tx1"/>
                </a:solidFill>
              </a:rPr>
              <a:t/>
            </a:r>
            <a:br>
              <a:rPr lang="en-US" dirty="0" smtClean="0">
                <a:solidFill>
                  <a:schemeClr val="tx1"/>
                </a:solidFill>
              </a:rPr>
            </a:br>
            <a:r>
              <a:rPr lang="en-US" dirty="0" smtClean="0">
                <a:solidFill>
                  <a:schemeClr val="tx1"/>
                </a:solidFill>
              </a:rPr>
              <a:t>What is the This True Rest? </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altLang="zh-TW" dirty="0" smtClean="0"/>
              <a:t>Matthew 11:29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29</a:t>
            </a:r>
            <a:r>
              <a:rPr lang="zh-TW" altLang="en-US" dirty="0" smtClean="0">
                <a:latin typeface="HanWang WeiBeiMedium-Gb5" pitchFamily="2" charset="-120"/>
                <a:ea typeface="HanWang WeiBeiMedium-Gb5" pitchFamily="2" charset="-120"/>
              </a:rPr>
              <a:t> 我心裏柔和謙卑，你們當負我的軛，學我的樣式；這樣，你們心裏就必得享安息。 </a:t>
            </a:r>
          </a:p>
          <a:p>
            <a:pPr marL="0" indent="0">
              <a:buNone/>
            </a:pPr>
            <a:r>
              <a:rPr lang="en-US" baseline="30000" dirty="0" smtClean="0"/>
              <a:t>29</a:t>
            </a:r>
            <a:r>
              <a:rPr lang="en-US" dirty="0" smtClean="0"/>
              <a:t> </a:t>
            </a:r>
            <a:r>
              <a:rPr lang="en-US" dirty="0" smtClean="0"/>
              <a:t>Take my yoke upon you and learn from me, for I am gentle and humble in heart, and you will find rest for your souls.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21</a:t>
            </a:fld>
            <a:endParaRPr lang="es-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tLang="zh-TW" dirty="0" smtClean="0"/>
              <a:t>Galatians 5:13</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13</a:t>
            </a:r>
            <a:r>
              <a:rPr lang="zh-TW" altLang="en-US" dirty="0" smtClean="0">
                <a:latin typeface="HanWang WeiBeiMedium-Gb5" pitchFamily="2" charset="-120"/>
                <a:ea typeface="HanWang WeiBeiMedium-Gb5" pitchFamily="2" charset="-120"/>
              </a:rPr>
              <a:t> 弟兄們，你們蒙召是要得自由，只是不可將你們的自由當作放縱情慾的機會，總要用愛心互相服事。 </a:t>
            </a:r>
          </a:p>
          <a:p>
            <a:pPr marL="0" indent="0">
              <a:buNone/>
            </a:pPr>
            <a:r>
              <a:rPr lang="en-US" baseline="30000" dirty="0" smtClean="0"/>
              <a:t>13</a:t>
            </a:r>
            <a:r>
              <a:rPr lang="en-US" dirty="0" smtClean="0"/>
              <a:t> </a:t>
            </a:r>
            <a:r>
              <a:rPr lang="en-US" dirty="0" smtClean="0"/>
              <a:t>You, my brothers and sisters, were called to be free. But do not use your freedom to indulge the flesh; rather, serve one another humbly in love.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22</a:t>
            </a:fld>
            <a:endParaRPr lang="es-E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31" y="251892"/>
            <a:ext cx="5186362" cy="539750"/>
          </a:xfrm>
        </p:spPr>
        <p:txBody>
          <a:bodyPr/>
          <a:lstStyle/>
          <a:p>
            <a:endParaRPr lang="en-US"/>
          </a:p>
        </p:txBody>
      </p:sp>
      <p:sp>
        <p:nvSpPr>
          <p:cNvPr id="3" name="Content Placeholder 2"/>
          <p:cNvSpPr>
            <a:spLocks noGrp="1"/>
          </p:cNvSpPr>
          <p:nvPr>
            <p:ph idx="1"/>
          </p:nvPr>
        </p:nvSpPr>
        <p:spPr/>
        <p:txBody>
          <a:bodyPr/>
          <a:lstStyle/>
          <a:p>
            <a:pPr marL="0" indent="0">
              <a:buNone/>
            </a:pPr>
            <a:r>
              <a:rPr lang="en-US" altLang="zh-TW" dirty="0" smtClean="0"/>
              <a:t>Matthew 11:30</a:t>
            </a:r>
            <a:r>
              <a:rPr lang="zh-TW" altLang="en-US" dirty="0" smtClean="0"/>
              <a:t> </a:t>
            </a:r>
            <a:endParaRPr lang="en-US" altLang="zh-TW" dirty="0" smtClean="0"/>
          </a:p>
          <a:p>
            <a:pPr marL="0" indent="0">
              <a:buNone/>
            </a:pPr>
            <a:r>
              <a:rPr lang="en-US" altLang="zh-TW" baseline="30000" dirty="0" smtClean="0"/>
              <a:t>30</a:t>
            </a:r>
            <a:r>
              <a:rPr lang="zh-TW" altLang="en-US" dirty="0" smtClean="0"/>
              <a:t> </a:t>
            </a:r>
            <a:r>
              <a:rPr lang="zh-TW" altLang="en-US" dirty="0" smtClean="0">
                <a:latin typeface="HanWang WeiBeiMedium-Gb5" pitchFamily="2" charset="-120"/>
                <a:ea typeface="HanWang WeiBeiMedium-Gb5" pitchFamily="2" charset="-120"/>
              </a:rPr>
              <a:t>因為我的軛是容易的，我的擔子是輕省的。」 </a:t>
            </a:r>
          </a:p>
          <a:p>
            <a:pPr marL="0" indent="0">
              <a:buNone/>
            </a:pPr>
            <a:r>
              <a:rPr lang="en-US" baseline="30000" dirty="0" smtClean="0"/>
              <a:t>30</a:t>
            </a:r>
            <a:r>
              <a:rPr lang="en-US" dirty="0" smtClean="0"/>
              <a:t> </a:t>
            </a:r>
            <a:r>
              <a:rPr lang="en-US" dirty="0" smtClean="0"/>
              <a:t>For my yoke is easy and my burden is light.”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23</a:t>
            </a:fld>
            <a:endParaRPr lang="es-E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2521173" cy="2714129"/>
          </a:xfrm>
        </p:spPr>
        <p:txBody>
          <a:bodyPr/>
          <a:lstStyle/>
          <a:p>
            <a:pPr marL="0" indent="0">
              <a:buNone/>
            </a:pPr>
            <a:r>
              <a:rPr lang="en-US" altLang="zh-TW" dirty="0" smtClean="0"/>
              <a:t>1 John 5:18</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18</a:t>
            </a:r>
            <a:r>
              <a:rPr lang="zh-TW" altLang="en-US" dirty="0" smtClean="0">
                <a:latin typeface="HanWang WeiBeiMedium-Gb5" pitchFamily="2" charset="-120"/>
                <a:ea typeface="HanWang WeiBeiMedium-Gb5" pitchFamily="2" charset="-120"/>
              </a:rPr>
              <a:t> 我們知道凡從上帝生的，必不犯罪</a:t>
            </a:r>
            <a:r>
              <a:rPr lang="zh-TW" altLang="en-US" dirty="0" smtClean="0">
                <a:latin typeface="HanWang WeiBeiMedium-Gb5" pitchFamily="2" charset="-120"/>
                <a:ea typeface="HanWang WeiBeiMedium-Gb5" pitchFamily="2" charset="-120"/>
              </a:rPr>
              <a:t>，</a:t>
            </a:r>
            <a:endParaRPr lang="zh-TW" altLang="en-US" dirty="0" smtClean="0">
              <a:latin typeface="HanWang WeiBeiMedium-Gb5" pitchFamily="2" charset="-120"/>
              <a:ea typeface="HanWang WeiBeiMedium-Gb5" pitchFamily="2" charset="-120"/>
            </a:endParaRPr>
          </a:p>
          <a:p>
            <a:pPr marL="0" indent="0">
              <a:buNone/>
            </a:pPr>
            <a:r>
              <a:rPr lang="en-US" baseline="30000" dirty="0" smtClean="0"/>
              <a:t>18</a:t>
            </a:r>
            <a:r>
              <a:rPr lang="en-US" dirty="0" smtClean="0"/>
              <a:t> </a:t>
            </a:r>
            <a:r>
              <a:rPr lang="en-US" dirty="0" smtClean="0"/>
              <a:t>We know that anyone born of God does not continue to sin;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24</a:t>
            </a:fld>
            <a:endParaRPr lang="es-ES"/>
          </a:p>
        </p:txBody>
      </p:sp>
      <p:sp>
        <p:nvSpPr>
          <p:cNvPr id="5" name="Content Placeholder 2"/>
          <p:cNvSpPr txBox="1">
            <a:spLocks/>
          </p:cNvSpPr>
          <p:nvPr/>
        </p:nvSpPr>
        <p:spPr bwMode="auto">
          <a:xfrm>
            <a:off x="3096543" y="107876"/>
            <a:ext cx="2521173" cy="2714129"/>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altLang="zh-TW" sz="1800" dirty="0" smtClean="0"/>
              <a:t>Romans 8:7</a:t>
            </a:r>
            <a:r>
              <a:rPr lang="zh-TW" altLang="en-US" sz="1800" dirty="0" smtClean="0"/>
              <a:t> </a:t>
            </a:r>
            <a:r>
              <a:rPr lang="en-US" altLang="zh-TW" sz="1800" dirty="0" smtClean="0"/>
              <a:t> </a:t>
            </a:r>
            <a:endParaRPr lang="en-US" altLang="zh-TW" sz="1800" dirty="0" smtClean="0"/>
          </a:p>
          <a:p>
            <a:r>
              <a:rPr lang="en-US" altLang="zh-TW" sz="1800" baseline="30000" dirty="0" smtClean="0">
                <a:latin typeface="HanWang WeiBeiMedium-Gb5" pitchFamily="2" charset="-120"/>
                <a:ea typeface="HanWang WeiBeiMedium-Gb5" pitchFamily="2" charset="-120"/>
              </a:rPr>
              <a:t>7</a:t>
            </a:r>
            <a:r>
              <a:rPr lang="zh-TW" altLang="en-US" sz="1800" dirty="0" smtClean="0">
                <a:latin typeface="HanWang WeiBeiMedium-Gb5" pitchFamily="2" charset="-120"/>
                <a:ea typeface="HanWang WeiBeiMedium-Gb5" pitchFamily="2" charset="-120"/>
              </a:rPr>
              <a:t> 原來體貼肉體的，就是與上帝為仇；因為不服上帝的律法，也是不能服，</a:t>
            </a:r>
            <a:r>
              <a:rPr lang="zh-TW" altLang="en-US" sz="1800" dirty="0" smtClean="0"/>
              <a:t> </a:t>
            </a:r>
          </a:p>
          <a:p>
            <a:r>
              <a:rPr lang="en-US" sz="1800" baseline="30000" dirty="0" smtClean="0"/>
              <a:t>7</a:t>
            </a:r>
            <a:r>
              <a:rPr lang="en-US" sz="1800" dirty="0" smtClean="0"/>
              <a:t> </a:t>
            </a:r>
            <a:r>
              <a:rPr lang="en-US" sz="1800" dirty="0" smtClean="0"/>
              <a:t>The mind governed by the flesh is hostile to God; it does not submit to God’s law, nor can it do so. </a:t>
            </a:r>
          </a:p>
          <a:p>
            <a:pPr marL="193675" marR="0" lvl="0" indent="-193675" algn="l" defTabSz="51435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Galatians 5:16</a:t>
            </a:r>
            <a:r>
              <a:rPr lang="zh-TW" altLang="en-US" dirty="0" smtClean="0"/>
              <a:t> </a:t>
            </a:r>
            <a:r>
              <a:rPr lang="en-US" altLang="zh-TW"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16</a:t>
            </a:r>
            <a:r>
              <a:rPr lang="zh-TW" altLang="en-US" dirty="0" smtClean="0">
                <a:latin typeface="HanWang WeiBeiMedium-Gb5" pitchFamily="2" charset="-120"/>
                <a:ea typeface="HanWang WeiBeiMedium-Gb5" pitchFamily="2" charset="-120"/>
              </a:rPr>
              <a:t> 我說，你們當順著聖靈而行，就不放縱肉體的情慾了。 </a:t>
            </a:r>
            <a:endParaRPr lang="en-US" altLang="zh-TW" dirty="0" smtClean="0">
              <a:latin typeface="HanWang WeiBeiMedium-Gb5" pitchFamily="2" charset="-120"/>
              <a:ea typeface="HanWang WeiBeiMedium-Gb5" pitchFamily="2" charset="-120"/>
            </a:endParaRPr>
          </a:p>
          <a:p>
            <a:pPr marL="0" indent="0">
              <a:buNone/>
            </a:pPr>
            <a:r>
              <a:rPr lang="en-US" baseline="30000" dirty="0" smtClean="0"/>
              <a:t>16</a:t>
            </a:r>
            <a:r>
              <a:rPr lang="en-US" dirty="0" smtClean="0"/>
              <a:t> </a:t>
            </a:r>
            <a:r>
              <a:rPr lang="en-US" dirty="0" smtClean="0"/>
              <a:t>So I say, walk by the Spirit, and you will not gratify the desires of the flesh. </a:t>
            </a:r>
          </a:p>
          <a:p>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25</a:t>
            </a:fld>
            <a:endParaRPr lang="es-E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3. </a:t>
            </a:r>
            <a:r>
              <a:rPr lang="zh-HK" altLang="en-US" dirty="0" smtClean="0">
                <a:solidFill>
                  <a:schemeClr val="tx1"/>
                </a:solidFill>
                <a:latin typeface="HanWang WeiBeiMedium-Gb5" pitchFamily="2" charset="-120"/>
                <a:ea typeface="HanWang WeiBeiMedium-Gb5" pitchFamily="2" charset="-120"/>
              </a:rPr>
              <a:t>這</a:t>
            </a:r>
            <a:r>
              <a:rPr lang="zh-HK" altLang="en-US" dirty="0" smtClean="0">
                <a:solidFill>
                  <a:schemeClr val="tx1"/>
                </a:solidFill>
                <a:latin typeface="HanWang WeiBeiMedium-Gb5" pitchFamily="2" charset="-120"/>
                <a:ea typeface="HanWang WeiBeiMedium-Gb5" pitchFamily="2" charset="-120"/>
              </a:rPr>
              <a:t>真正的安</a:t>
            </a:r>
            <a:r>
              <a:rPr lang="zh-HK" altLang="en-US" dirty="0" smtClean="0">
                <a:solidFill>
                  <a:schemeClr val="tx1"/>
                </a:solidFill>
                <a:latin typeface="HanWang WeiBeiMedium-Gb5" pitchFamily="2" charset="-120"/>
                <a:ea typeface="HanWang WeiBeiMedium-Gb5" pitchFamily="2" charset="-120"/>
              </a:rPr>
              <a:t>息</a:t>
            </a:r>
            <a:r>
              <a:rPr lang="zh-HK" altLang="en-US" dirty="0" smtClean="0">
                <a:solidFill>
                  <a:schemeClr val="tx1"/>
                </a:solidFill>
                <a:latin typeface="HanWang WeiBeiMedium-Gb5" pitchFamily="2" charset="-120"/>
                <a:ea typeface="HanWang WeiBeiMedium-Gb5" pitchFamily="2" charset="-120"/>
              </a:rPr>
              <a:t>是</a:t>
            </a:r>
            <a:r>
              <a:rPr lang="zh-HK" altLang="en-US" dirty="0" smtClean="0">
                <a:solidFill>
                  <a:schemeClr val="tx1"/>
                </a:solidFill>
                <a:latin typeface="HanWang WeiBeiMedium-Gb5" pitchFamily="2" charset="-120"/>
                <a:ea typeface="HanWang WeiBeiMedium-Gb5" pitchFamily="2" charset="-120"/>
              </a:rPr>
              <a:t>什麼</a:t>
            </a:r>
            <a:r>
              <a:rPr lang="en-US" altLang="zh-HK" dirty="0" smtClean="0">
                <a:solidFill>
                  <a:schemeClr val="tx1"/>
                </a:solidFill>
                <a:latin typeface="HanWang WeiBeiMedium-Gb5" pitchFamily="2" charset="-120"/>
                <a:ea typeface="HanWang WeiBeiMedium-Gb5" pitchFamily="2" charset="-120"/>
              </a:rPr>
              <a:t>?</a:t>
            </a:r>
            <a:r>
              <a:rPr lang="zh-HK" altLang="en-US" dirty="0" smtClean="0">
                <a:solidFill>
                  <a:schemeClr val="tx1"/>
                </a:solidFill>
              </a:rPr>
              <a:t> </a:t>
            </a:r>
            <a:r>
              <a:rPr lang="en-US" dirty="0" smtClean="0">
                <a:solidFill>
                  <a:schemeClr val="tx1"/>
                </a:solidFill>
              </a:rPr>
              <a:t>(</a:t>
            </a:r>
            <a:r>
              <a:rPr lang="en-US" dirty="0" smtClean="0">
                <a:solidFill>
                  <a:schemeClr val="tx1"/>
                </a:solidFill>
              </a:rPr>
              <a:t>29-30) </a:t>
            </a:r>
            <a:r>
              <a:rPr lang="en-US" dirty="0" smtClean="0">
                <a:solidFill>
                  <a:schemeClr val="tx1"/>
                </a:solidFill>
              </a:rPr>
              <a:t/>
            </a:r>
            <a:br>
              <a:rPr lang="en-US" dirty="0" smtClean="0">
                <a:solidFill>
                  <a:schemeClr val="tx1"/>
                </a:solidFill>
              </a:rPr>
            </a:br>
            <a:r>
              <a:rPr lang="en-US" dirty="0" smtClean="0">
                <a:solidFill>
                  <a:schemeClr val="tx1"/>
                </a:solidFill>
              </a:rPr>
              <a:t>What is the This True Rest? </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altLang="zh-TW" dirty="0" smtClean="0"/>
              <a:t>Matthew 11:29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29</a:t>
            </a:r>
            <a:r>
              <a:rPr lang="zh-TW" altLang="en-US" dirty="0" smtClean="0">
                <a:latin typeface="HanWang WeiBeiMedium-Gb5" pitchFamily="2" charset="-120"/>
                <a:ea typeface="HanWang WeiBeiMedium-Gb5" pitchFamily="2" charset="-120"/>
              </a:rPr>
              <a:t> 我心裏柔和謙卑，你們當負我的軛，學我的樣式；這樣，你們心裏就必得享安息。 </a:t>
            </a:r>
          </a:p>
          <a:p>
            <a:pPr marL="0" indent="0">
              <a:buNone/>
            </a:pPr>
            <a:r>
              <a:rPr lang="en-US" baseline="30000" dirty="0" smtClean="0"/>
              <a:t>29</a:t>
            </a:r>
            <a:r>
              <a:rPr lang="en-US" dirty="0" smtClean="0"/>
              <a:t> </a:t>
            </a:r>
            <a:r>
              <a:rPr lang="en-US" dirty="0" smtClean="0"/>
              <a:t>Take my yoke upon you and learn from me, for I am gentle and humble in heart, and you will find rest for your souls.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26</a:t>
            </a:fld>
            <a:endParaRPr lang="es-E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488" y="323900"/>
            <a:ext cx="2881212" cy="2570113"/>
          </a:xfrm>
        </p:spPr>
        <p:txBody>
          <a:bodyPr/>
          <a:lstStyle/>
          <a:p>
            <a:pPr marL="0" indent="0">
              <a:buNone/>
            </a:pPr>
            <a:r>
              <a:rPr lang="en-US" dirty="0" smtClean="0"/>
              <a:t>“People are perishing, and God is so blessing the work,” he wrote to his father. “But we are wearing down and must have help</a:t>
            </a:r>
            <a:r>
              <a:rPr lang="en-US" dirty="0" smtClean="0"/>
              <a:t>....”</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27</a:t>
            </a:fld>
            <a:endParaRPr lang="es-ES"/>
          </a:p>
        </p:txBody>
      </p:sp>
      <p:pic>
        <p:nvPicPr>
          <p:cNvPr id="36866" name="Picture 2" descr="Image result for hudson taylor spiritual secret"/>
          <p:cNvPicPr>
            <a:picLocks noChangeAspect="1" noChangeArrowheads="1"/>
          </p:cNvPicPr>
          <p:nvPr/>
        </p:nvPicPr>
        <p:blipFill>
          <a:blip r:embed="rId2" cstate="print"/>
          <a:srcRect/>
          <a:stretch>
            <a:fillRect/>
          </a:stretch>
        </p:blipFill>
        <p:spPr bwMode="auto">
          <a:xfrm>
            <a:off x="360239" y="179884"/>
            <a:ext cx="1958989" cy="291842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en-US" dirty="0" smtClean="0">
                <a:solidFill>
                  <a:schemeClr val="tx1"/>
                </a:solidFill>
                <a:latin typeface="HanWang WeiBeiMedium-Gb5" pitchFamily="2" charset="-120"/>
                <a:ea typeface="HanWang WeiBeiMedium-Gb5" pitchFamily="2" charset="-120"/>
              </a:rPr>
              <a:t>交換的生命</a:t>
            </a:r>
            <a:r>
              <a:rPr lang="zh-HK" altLang="en-US" dirty="0" smtClean="0">
                <a:solidFill>
                  <a:schemeClr val="tx1"/>
                </a:solidFill>
              </a:rPr>
              <a:t> </a:t>
            </a:r>
            <a:r>
              <a:rPr lang="en-US" altLang="zh-HK" dirty="0" smtClean="0">
                <a:solidFill>
                  <a:schemeClr val="tx1"/>
                </a:solidFill>
              </a:rPr>
              <a:t/>
            </a:r>
            <a:br>
              <a:rPr lang="en-US" altLang="zh-HK" dirty="0" smtClean="0">
                <a:solidFill>
                  <a:schemeClr val="tx1"/>
                </a:solidFill>
              </a:rPr>
            </a:br>
            <a:r>
              <a:rPr lang="en-US" dirty="0" smtClean="0">
                <a:solidFill>
                  <a:schemeClr val="tx1"/>
                </a:solidFill>
              </a:rPr>
              <a:t>The Exchanged Life</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怎樣才可以使我們的信心增強</a:t>
            </a:r>
            <a:r>
              <a:rPr lang="zh-TW" altLang="en-US" dirty="0" smtClean="0">
                <a:latin typeface="HanWang WeiBeiMedium-Gb5" pitchFamily="2" charset="-120"/>
                <a:ea typeface="HanWang WeiBeiMedium-Gb5" pitchFamily="2" charset="-120"/>
              </a:rPr>
              <a:t>？</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信</a:t>
            </a:r>
            <a:r>
              <a:rPr lang="zh-TW" altLang="en-US" dirty="0" smtClean="0">
                <a:latin typeface="HanWang WeiBeiMedium-Gb5" pitchFamily="2" charset="-120"/>
                <a:ea typeface="HanWang WeiBeiMedium-Gb5" pitchFamily="2" charset="-120"/>
              </a:rPr>
              <a:t>心不是靠掙扎去贏得的</a:t>
            </a:r>
            <a:r>
              <a:rPr lang="en-US"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只需仰望那可信靠的主，完全安息在愛子裡，從今時直到永遠。</a:t>
            </a:r>
            <a:r>
              <a:rPr lang="en-US" dirty="0" smtClean="0">
                <a:latin typeface="HanWang WeiBeiMedium-Gb5" pitchFamily="2" charset="-120"/>
                <a:ea typeface="HanWang WeiBeiMedium-Gb5" pitchFamily="2" charset="-120"/>
              </a:rPr>
              <a:t>”</a:t>
            </a:r>
          </a:p>
          <a:p>
            <a:pPr marL="0" indent="0">
              <a:buNone/>
            </a:pPr>
            <a:r>
              <a:rPr lang="en-US" dirty="0" smtClean="0"/>
              <a:t>“</a:t>
            </a:r>
            <a:r>
              <a:rPr lang="en-US" dirty="0" smtClean="0"/>
              <a:t>How then to have our faith increased? </a:t>
            </a:r>
            <a:r>
              <a:rPr lang="en-US" dirty="0" smtClean="0"/>
              <a:t>… Not </a:t>
            </a:r>
            <a:r>
              <a:rPr lang="en-US" dirty="0" smtClean="0"/>
              <a:t>a striving to have faith... but a looking off to the faithful one seems all we need; a resting in the loved one entirely, for time and for eternity.”</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28</a:t>
            </a:fld>
            <a:endParaRPr lang="es-E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p>
            <a:pPr marL="0" indent="0">
              <a:buNone/>
            </a:pPr>
            <a:r>
              <a:rPr lang="en-US"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如何使信心更加穩固？不是靠己力去強求，而是靠安息在</a:t>
            </a:r>
            <a:r>
              <a:rPr lang="zh-TW" altLang="en-US" dirty="0" smtClean="0">
                <a:latin typeface="HanWang WeiBeiMedium-Gb5" pitchFamily="2" charset="-120"/>
                <a:ea typeface="HanWang WeiBeiMedium-Gb5" pitchFamily="2" charset="-120"/>
              </a:rPr>
              <a:t>可靠</a:t>
            </a:r>
            <a:r>
              <a:rPr lang="zh-TW" altLang="en-US" dirty="0" smtClean="0">
                <a:latin typeface="HanWang WeiBeiMedium-Gb5" pitchFamily="2" charset="-120"/>
                <a:ea typeface="HanWang WeiBeiMedium-Gb5" pitchFamily="2" charset="-120"/>
              </a:rPr>
              <a:t>的主身上。</a:t>
            </a:r>
            <a:r>
              <a:rPr lang="en-US" dirty="0" smtClean="0">
                <a:latin typeface="HanWang WeiBeiMedium-Gb5" pitchFamily="2" charset="-120"/>
                <a:ea typeface="HanWang WeiBeiMedium-Gb5" pitchFamily="2" charset="-120"/>
              </a:rPr>
              <a:t>’</a:t>
            </a:r>
          </a:p>
          <a:p>
            <a:pPr marL="0" indent="0">
              <a:buNone/>
            </a:pPr>
            <a:r>
              <a:rPr lang="en-US" dirty="0" smtClean="0"/>
              <a:t>‘</a:t>
            </a:r>
            <a:r>
              <a:rPr lang="en-US" dirty="0" smtClean="0"/>
              <a:t>But how to get faith strengthened? Not by striving after faith, but by resting on the faithful one</a:t>
            </a:r>
            <a:r>
              <a:rPr lang="en-US"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29</a:t>
            </a:fld>
            <a:endParaRPr lang="es-E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8231" y="58043"/>
            <a:ext cx="2304256" cy="2714129"/>
          </a:xfrm>
        </p:spPr>
        <p:txBody>
          <a:bodyPr/>
          <a:lstStyle/>
          <a:p>
            <a:pPr marL="0" indent="0">
              <a:buNone/>
            </a:pPr>
            <a:r>
              <a:rPr lang="en-US" altLang="zh-TW" baseline="30000" dirty="0" smtClean="0">
                <a:latin typeface="HanWang WeiBeiMedium-Gb5" pitchFamily="2" charset="-120"/>
                <a:ea typeface="HanWang WeiBeiMedium-Gb5" pitchFamily="2" charset="-120"/>
              </a:rPr>
              <a:t>30</a:t>
            </a:r>
            <a:r>
              <a:rPr lang="zh-TW" altLang="en-US" dirty="0" smtClean="0">
                <a:latin typeface="HanWang WeiBeiMedium-Gb5" pitchFamily="2" charset="-120"/>
                <a:ea typeface="HanWang WeiBeiMedium-Gb5" pitchFamily="2" charset="-120"/>
              </a:rPr>
              <a:t> 因為我的軛是容易的，我的擔子是輕省的。」 </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3</a:t>
            </a:fld>
            <a:endParaRPr lang="es-ES" dirty="0"/>
          </a:p>
        </p:txBody>
      </p:sp>
      <p:sp>
        <p:nvSpPr>
          <p:cNvPr id="7" name="Content Placeholder 5"/>
          <p:cNvSpPr txBox="1">
            <a:spLocks/>
          </p:cNvSpPr>
          <p:nvPr/>
        </p:nvSpPr>
        <p:spPr bwMode="auto">
          <a:xfrm>
            <a:off x="2664495" y="107876"/>
            <a:ext cx="3096543" cy="2664296"/>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solidFill>
                  <a:srgbClr val="FFFF00"/>
                </a:solidFill>
                <a:latin typeface="Arial Narrow" pitchFamily="34" charset="0"/>
              </a:rPr>
              <a:t>30</a:t>
            </a:r>
            <a:r>
              <a:rPr lang="en-US" sz="1800" dirty="0" smtClean="0">
                <a:solidFill>
                  <a:srgbClr val="FFFF00"/>
                </a:solidFill>
                <a:latin typeface="Arial Narrow" pitchFamily="34" charset="0"/>
              </a:rPr>
              <a:t> For my yoke is easy and my burden is light.” </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24" y="202059"/>
            <a:ext cx="5400799" cy="2714129"/>
          </a:xfrm>
        </p:spPr>
        <p:txBody>
          <a:bodyPr/>
          <a:lstStyle/>
          <a:p>
            <a:pPr marL="0" indent="0">
              <a:buNone/>
            </a:pPr>
            <a:r>
              <a:rPr lang="zh-TW" altLang="en-US" dirty="0" smtClean="0">
                <a:latin typeface="HanWang WeiBeiMedium-Gb5" pitchFamily="2" charset="-120"/>
                <a:ea typeface="HanWang WeiBeiMedium-Gb5" pitchFamily="2" charset="-120"/>
              </a:rPr>
              <a:t>最甘美的一部分，就是能夠與主聯合所得的安息了。我不再為事情憂慮，因為我知道他能夠把他的旨意付諸實行，而他的旨意也是我的</a:t>
            </a:r>
            <a:r>
              <a:rPr lang="zh-TW" altLang="en-US" dirty="0" smtClean="0">
                <a:latin typeface="HanWang WeiBeiMedium-Gb5" pitchFamily="2" charset="-120"/>
                <a:ea typeface="HanWang WeiBeiMedium-Gb5" pitchFamily="2" charset="-120"/>
              </a:rPr>
              <a:t>。</a:t>
            </a:r>
            <a:endParaRPr lang="en-US" altLang="zh-TW" dirty="0" smtClean="0">
              <a:latin typeface="HanWang WeiBeiMedium-Gb5" pitchFamily="2" charset="-120"/>
              <a:ea typeface="HanWang WeiBeiMedium-Gb5" pitchFamily="2" charset="-120"/>
            </a:endParaRPr>
          </a:p>
          <a:p>
            <a:pPr marL="0" indent="0">
              <a:buNone/>
            </a:pPr>
            <a:r>
              <a:rPr lang="en-US" dirty="0" smtClean="0"/>
              <a:t>The </a:t>
            </a:r>
            <a:r>
              <a:rPr lang="en-US" dirty="0" smtClean="0"/>
              <a:t>sweetest </a:t>
            </a:r>
            <a:r>
              <a:rPr lang="en-US" dirty="0" smtClean="0"/>
              <a:t>part…is </a:t>
            </a:r>
            <a:r>
              <a:rPr lang="en-US" dirty="0" smtClean="0"/>
              <a:t>the rest which full identification with Christ brings. I am no longer anxious about anything, as I realize this; for he, I know, is able to carry out his will, and his will is mine.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30</a:t>
            </a:fld>
            <a:endParaRPr lang="es-E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31</a:t>
            </a:fld>
            <a:endParaRPr lang="es-ES"/>
          </a:p>
        </p:txBody>
      </p:sp>
      <p:sp>
        <p:nvSpPr>
          <p:cNvPr id="49154" name="AutoShape 2" descr="Image result for heavy lad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Image result for heavy lad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8" name="Picture 6" descr="http://www.wetcanvas.com/Community/images/05-Feb-2013/185672-feb_041.jpg"/>
          <p:cNvPicPr>
            <a:picLocks noChangeAspect="1" noChangeArrowheads="1"/>
          </p:cNvPicPr>
          <p:nvPr/>
        </p:nvPicPr>
        <p:blipFill>
          <a:blip r:embed="rId2" cstate="print"/>
          <a:srcRect/>
          <a:stretch>
            <a:fillRect/>
          </a:stretch>
        </p:blipFill>
        <p:spPr bwMode="auto">
          <a:xfrm>
            <a:off x="216223" y="107876"/>
            <a:ext cx="2376264" cy="2989012"/>
          </a:xfrm>
          <a:prstGeom prst="rect">
            <a:avLst/>
          </a:prstGeom>
          <a:noFill/>
        </p:spPr>
      </p:pic>
      <p:pic>
        <p:nvPicPr>
          <p:cNvPr id="49160" name="Picture 8" descr="Image result for old pick up truck"/>
          <p:cNvPicPr>
            <a:picLocks noChangeAspect="1" noChangeArrowheads="1"/>
          </p:cNvPicPr>
          <p:nvPr/>
        </p:nvPicPr>
        <p:blipFill>
          <a:blip r:embed="rId3" cstate="print"/>
          <a:srcRect/>
          <a:stretch>
            <a:fillRect/>
          </a:stretch>
        </p:blipFill>
        <p:spPr bwMode="auto">
          <a:xfrm>
            <a:off x="2736503" y="611932"/>
            <a:ext cx="2886956" cy="216024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006475"/>
            <a:ext cx="5761038" cy="695325"/>
          </a:xfrm>
        </p:spPr>
        <p:txBody>
          <a:bodyPr/>
          <a:lstStyle/>
          <a:p>
            <a:r>
              <a:rPr lang="zh-CN" altLang="en-US" sz="2800" dirty="0" smtClean="0">
                <a:solidFill>
                  <a:schemeClr val="tx1"/>
                </a:solidFill>
                <a:latin typeface="HanWang WeiBeiMedium-Gb5" pitchFamily="2" charset="-120"/>
                <a:ea typeface="HanWang WeiBeiMedium-Gb5" pitchFamily="2" charset="-120"/>
              </a:rPr>
              <a:t>真正的安</a:t>
            </a:r>
            <a:r>
              <a:rPr lang="zh-CN" altLang="en-US" sz="2800" dirty="0" smtClean="0">
                <a:solidFill>
                  <a:schemeClr val="tx1"/>
                </a:solidFill>
                <a:latin typeface="HanWang WeiBeiMedium-Gb5" pitchFamily="2" charset="-120"/>
                <a:ea typeface="HanWang WeiBeiMedium-Gb5" pitchFamily="2" charset="-120"/>
              </a:rPr>
              <a:t>息</a:t>
            </a:r>
            <a:r>
              <a:rPr lang="en-US" altLang="zh-CN" sz="2800" dirty="0" smtClean="0">
                <a:solidFill>
                  <a:schemeClr val="tx1"/>
                </a:solidFill>
                <a:latin typeface="HanWang WeiBeiMedium-Gb5" pitchFamily="2" charset="-120"/>
                <a:ea typeface="HanWang WeiBeiMedium-Gb5" pitchFamily="2" charset="-120"/>
              </a:rPr>
              <a:t/>
            </a:r>
            <a:br>
              <a:rPr lang="en-US" altLang="zh-CN" sz="2800" dirty="0" smtClean="0">
                <a:solidFill>
                  <a:schemeClr val="tx1"/>
                </a:solidFill>
                <a:latin typeface="HanWang WeiBeiMedium-Gb5" pitchFamily="2" charset="-120"/>
                <a:ea typeface="HanWang WeiBeiMedium-Gb5" pitchFamily="2" charset="-120"/>
              </a:rPr>
            </a:br>
            <a:r>
              <a:rPr lang="en-US" altLang="zh-CN" sz="2800" b="1" dirty="0" smtClean="0">
                <a:solidFill>
                  <a:schemeClr val="tx1"/>
                </a:solidFill>
                <a:latin typeface="+mn-ea"/>
                <a:ea typeface="DFKai-SB" pitchFamily="65" charset="-120"/>
              </a:rPr>
              <a:t>True Rest</a:t>
            </a:r>
            <a:endParaRPr lang="en-US" dirty="0">
              <a:solidFill>
                <a:schemeClr val="tx1"/>
              </a:solidFill>
            </a:endParaRPr>
          </a:p>
        </p:txBody>
      </p:sp>
      <p:sp>
        <p:nvSpPr>
          <p:cNvPr id="3" name="Subtitle 2"/>
          <p:cNvSpPr>
            <a:spLocks noGrp="1"/>
          </p:cNvSpPr>
          <p:nvPr>
            <p:ph type="subTitle" idx="1"/>
          </p:nvPr>
        </p:nvSpPr>
        <p:spPr>
          <a:xfrm>
            <a:off x="912164" y="1908052"/>
            <a:ext cx="4032727" cy="828022"/>
          </a:xfrm>
        </p:spPr>
        <p:txBody>
          <a:bodyPr/>
          <a:lstStyle/>
          <a:p>
            <a:r>
              <a:rPr lang="zh-TW" altLang="en-US" dirty="0" smtClean="0">
                <a:latin typeface="HanWang WeiBeiMedium-Gb5" pitchFamily="2" charset="-120"/>
                <a:ea typeface="HanWang WeiBeiMedium-Gb5" pitchFamily="2" charset="-120"/>
              </a:rPr>
              <a:t>馬太福音 </a:t>
            </a:r>
            <a:r>
              <a:rPr lang="en-US" altLang="zh-TW" dirty="0" smtClean="0">
                <a:latin typeface="+mn-ea"/>
              </a:rPr>
              <a:t>Matthew 11:27-30</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4654" y="899964"/>
            <a:ext cx="1369045" cy="1561877"/>
          </a:xfrm>
        </p:spPr>
        <p:txBody>
          <a:bodyPr/>
          <a:lstStyle/>
          <a:p>
            <a:r>
              <a:rPr lang="en-US" dirty="0" smtClean="0">
                <a:solidFill>
                  <a:schemeClr val="tx1"/>
                </a:solidFill>
              </a:rPr>
              <a:t>Let it Go</a:t>
            </a:r>
            <a:br>
              <a:rPr lang="en-US" dirty="0" smtClean="0">
                <a:solidFill>
                  <a:schemeClr val="tx1"/>
                </a:solidFill>
              </a:rPr>
            </a:br>
            <a:r>
              <a:rPr lang="zh-HK" altLang="en-US" dirty="0" smtClean="0">
                <a:solidFill>
                  <a:schemeClr val="tx1"/>
                </a:solidFill>
                <a:latin typeface="DFKai-SB" pitchFamily="65" charset="-120"/>
                <a:ea typeface="DFKai-SB" pitchFamily="65" charset="-120"/>
              </a:rPr>
              <a:t>随它吧</a:t>
            </a: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5</a:t>
            </a:fld>
            <a:endParaRPr lang="es-ES"/>
          </a:p>
        </p:txBody>
      </p:sp>
      <p:pic>
        <p:nvPicPr>
          <p:cNvPr id="3074" name="Picture 2" descr="https://cwoznicki.files.wordpress.com/2015/07/frozen.jpg"/>
          <p:cNvPicPr>
            <a:picLocks noChangeAspect="1" noChangeArrowheads="1"/>
          </p:cNvPicPr>
          <p:nvPr/>
        </p:nvPicPr>
        <p:blipFill>
          <a:blip r:embed="rId2" cstate="print"/>
          <a:srcRect/>
          <a:stretch>
            <a:fillRect/>
          </a:stretch>
        </p:blipFill>
        <p:spPr bwMode="auto">
          <a:xfrm>
            <a:off x="72207" y="179884"/>
            <a:ext cx="3816623" cy="2862467"/>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338" y="107876"/>
            <a:ext cx="5186362" cy="3024336"/>
          </a:xfrm>
        </p:spPr>
        <p:txBody>
          <a:bodyPr/>
          <a:lstStyle/>
          <a:p>
            <a:pPr algn="ctr">
              <a:buNone/>
            </a:pPr>
            <a:r>
              <a:rPr lang="en-US" dirty="0" smtClean="0"/>
              <a:t>Be the good girl you always had to be…</a:t>
            </a:r>
            <a:br>
              <a:rPr lang="en-US" dirty="0" smtClean="0"/>
            </a:br>
            <a:r>
              <a:rPr lang="en-US" dirty="0" smtClean="0"/>
              <a:t>Let it go, let it go</a:t>
            </a:r>
            <a:br>
              <a:rPr lang="en-US" dirty="0" smtClean="0"/>
            </a:br>
            <a:r>
              <a:rPr lang="en-US" dirty="0" smtClean="0"/>
              <a:t>Can’t hold you back anymore…</a:t>
            </a:r>
          </a:p>
          <a:p>
            <a:pPr algn="ctr">
              <a:buNone/>
            </a:pPr>
            <a:r>
              <a:rPr lang="en-US" dirty="0" smtClean="0"/>
              <a:t>No right, no wrong, no rules for me, I'm free!...</a:t>
            </a:r>
          </a:p>
          <a:p>
            <a:pPr algn="ctr">
              <a:buNone/>
            </a:pPr>
            <a:r>
              <a:rPr lang="en-US" dirty="0" smtClean="0"/>
              <a:t>Let it go, let it go, That perfect girl is gone</a:t>
            </a:r>
          </a:p>
          <a:p>
            <a:pPr algn="ctr">
              <a:buNone/>
            </a:pPr>
            <a:r>
              <a:rPr lang="zh-HK" altLang="en-US" dirty="0" smtClean="0">
                <a:latin typeface="HanWang WeiBeiMedium-Gb5" pitchFamily="2" charset="-120"/>
                <a:ea typeface="HanWang WeiBeiMedium-Gb5" pitchFamily="2" charset="-120"/>
              </a:rPr>
              <a:t>一直以來我要做乖女孩</a:t>
            </a:r>
            <a:r>
              <a:rPr lang="en-US" altLang="zh-HK" dirty="0" smtClean="0">
                <a:latin typeface="HanWang WeiBeiMedium-Gb5" pitchFamily="2" charset="-120"/>
                <a:ea typeface="HanWang WeiBeiMedium-Gb5" pitchFamily="2" charset="-120"/>
              </a:rPr>
              <a:t>…</a:t>
            </a:r>
          </a:p>
          <a:p>
            <a:pPr algn="ctr">
              <a:buNone/>
            </a:pPr>
            <a:r>
              <a:rPr lang="zh-HK" altLang="en-US" dirty="0" smtClean="0">
                <a:latin typeface="HanWang WeiBeiMedium-Gb5" pitchFamily="2" charset="-120"/>
                <a:ea typeface="HanWang WeiBeiMedium-Gb5" pitchFamily="2" charset="-120"/>
              </a:rPr>
              <a:t>隨它吧</a:t>
            </a:r>
            <a:r>
              <a:rPr lang="en-US" altLang="zh-HK"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隨它吧</a:t>
            </a:r>
            <a:r>
              <a:rPr lang="en-US" altLang="zh-HK"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我不</a:t>
            </a:r>
            <a:r>
              <a:rPr lang="zh-HK" altLang="en-US" dirty="0" smtClean="0">
                <a:latin typeface="HanWang WeiBeiMedium-Gb5" pitchFamily="2" charset="-120"/>
                <a:ea typeface="HanWang WeiBeiMedium-Gb5" pitchFamily="2" charset="-120"/>
              </a:rPr>
              <a:t>能再抑</a:t>
            </a:r>
            <a:r>
              <a:rPr lang="zh-HK" altLang="en-US" dirty="0" smtClean="0">
                <a:latin typeface="HanWang WeiBeiMedium-Gb5" pitchFamily="2" charset="-120"/>
                <a:ea typeface="HanWang WeiBeiMedium-Gb5" pitchFamily="2" charset="-120"/>
              </a:rPr>
              <a:t>制</a:t>
            </a:r>
            <a:r>
              <a:rPr lang="en-US" altLang="zh-HK" dirty="0" smtClean="0">
                <a:latin typeface="HanWang WeiBeiMedium-Gb5" pitchFamily="2" charset="-120"/>
                <a:ea typeface="HanWang WeiBeiMedium-Gb5" pitchFamily="2" charset="-120"/>
              </a:rPr>
              <a:t>…</a:t>
            </a:r>
          </a:p>
          <a:p>
            <a:pPr algn="ctr">
              <a:buNone/>
            </a:pPr>
            <a:r>
              <a:rPr lang="zh-HK" altLang="en-US" dirty="0" smtClean="0">
                <a:latin typeface="HanWang WeiBeiMedium-Gb5" pitchFamily="2" charset="-120"/>
                <a:ea typeface="HanWang WeiBeiMedium-Gb5" pitchFamily="2" charset="-120"/>
              </a:rPr>
              <a:t>無對</a:t>
            </a:r>
            <a:r>
              <a:rPr lang="en-US" altLang="zh-HK"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 無錯也無任何規條</a:t>
            </a:r>
            <a:r>
              <a:rPr lang="en-US" altLang="zh-HK"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 我自由了</a:t>
            </a:r>
            <a:r>
              <a:rPr lang="en-US" altLang="zh-HK" dirty="0" smtClean="0">
                <a:latin typeface="HanWang WeiBeiMedium-Gb5" pitchFamily="2" charset="-120"/>
                <a:ea typeface="HanWang WeiBeiMedium-Gb5" pitchFamily="2" charset="-120"/>
              </a:rPr>
              <a:t>.</a:t>
            </a:r>
          </a:p>
          <a:p>
            <a:pPr algn="ctr">
              <a:buNone/>
            </a:pPr>
            <a:r>
              <a:rPr lang="zh-HK" altLang="en-US" dirty="0" smtClean="0">
                <a:latin typeface="HanWang WeiBeiMedium-Gb5" pitchFamily="2" charset="-120"/>
                <a:ea typeface="HanWang WeiBeiMedium-Gb5" pitchFamily="2" charset="-120"/>
              </a:rPr>
              <a:t>隨它吧</a:t>
            </a:r>
            <a:r>
              <a:rPr lang="en-US" altLang="zh-HK"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隨它吧</a:t>
            </a:r>
            <a:r>
              <a:rPr lang="en-US" altLang="zh-HK"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 這完美的女孩消失了</a:t>
            </a:r>
            <a:r>
              <a:rPr lang="en-US" altLang="zh-HK" dirty="0" smtClean="0">
                <a:latin typeface="HanWang WeiBeiMedium-Gb5" pitchFamily="2" charset="-120"/>
                <a:ea typeface="HanWang WeiBeiMedium-Gb5" pitchFamily="2" charset="-120"/>
              </a:rPr>
              <a:t>.</a:t>
            </a:r>
            <a:endParaRPr lang="en-US" dirty="0" smtClean="0">
              <a:latin typeface="HanWang WeiBeiMedium-Gb5" pitchFamily="2" charset="-120"/>
              <a:ea typeface="HanWang WeiBeiMedium-Gb5" pitchFamily="2" charset="-120"/>
            </a:endParaRPr>
          </a:p>
        </p:txBody>
      </p:sp>
      <p:sp>
        <p:nvSpPr>
          <p:cNvPr id="3" name="Slide Number Placeholder 2"/>
          <p:cNvSpPr>
            <a:spLocks noGrp="1"/>
          </p:cNvSpPr>
          <p:nvPr>
            <p:ph type="sldNum" sz="quarter" idx="12"/>
          </p:nvPr>
        </p:nvSpPr>
        <p:spPr/>
        <p:txBody>
          <a:bodyPr/>
          <a:lstStyle/>
          <a:p>
            <a:fld id="{FB8E840D-314E-4C39-B781-13A60CEAE675}" type="slidenum">
              <a:rPr lang="es-ES" smtClean="0"/>
              <a:pPr/>
              <a:t>6</a:t>
            </a:fld>
            <a:endParaRPr lang="es-E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1. </a:t>
            </a:r>
            <a:r>
              <a:rPr lang="zh-HK" altLang="en-US" dirty="0" smtClean="0">
                <a:solidFill>
                  <a:schemeClr val="tx1"/>
                </a:solidFill>
                <a:latin typeface="HanWang WeiBeiMedium-Gb5" pitchFamily="2" charset="-120"/>
                <a:ea typeface="HanWang WeiBeiMedium-Gb5" pitchFamily="2" charset="-120"/>
              </a:rPr>
              <a:t>為什麼人停不下</a:t>
            </a:r>
            <a:r>
              <a:rPr lang="zh-HK" altLang="en-US" dirty="0" smtClean="0">
                <a:solidFill>
                  <a:schemeClr val="tx1"/>
                </a:solidFill>
                <a:latin typeface="HanWang WeiBeiMedium-Gb5" pitchFamily="2" charset="-120"/>
                <a:ea typeface="HanWang WeiBeiMedium-Gb5" pitchFamily="2" charset="-120"/>
              </a:rPr>
              <a:t>來</a:t>
            </a:r>
            <a:r>
              <a:rPr lang="en-US" altLang="zh-HK" dirty="0" smtClean="0">
                <a:solidFill>
                  <a:schemeClr val="tx1"/>
                </a:solidFill>
                <a:latin typeface="HanWang WeiBeiMedium-Gb5" pitchFamily="2" charset="-120"/>
                <a:ea typeface="HanWang WeiBeiMedium-Gb5" pitchFamily="2" charset="-120"/>
              </a:rPr>
              <a:t>?</a:t>
            </a:r>
            <a:r>
              <a:rPr lang="en-US" altLang="zh-HK" dirty="0" smtClean="0">
                <a:solidFill>
                  <a:schemeClr val="tx1"/>
                </a:solidFill>
              </a:rPr>
              <a:t/>
            </a:r>
            <a:br>
              <a:rPr lang="en-US" altLang="zh-HK" dirty="0" smtClean="0">
                <a:solidFill>
                  <a:schemeClr val="tx1"/>
                </a:solidFill>
              </a:rPr>
            </a:br>
            <a:r>
              <a:rPr lang="en-US" dirty="0" smtClean="0">
                <a:solidFill>
                  <a:schemeClr val="tx1"/>
                </a:solidFill>
              </a:rPr>
              <a:t>Why are We Restless? (28)</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altLang="zh-TW" dirty="0" smtClean="0"/>
              <a:t>Matthew 11:28</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28</a:t>
            </a:r>
            <a:r>
              <a:rPr lang="zh-TW" altLang="en-US" dirty="0" smtClean="0">
                <a:latin typeface="HanWang WeiBeiMedium-Gb5" pitchFamily="2" charset="-120"/>
                <a:ea typeface="HanWang WeiBeiMedium-Gb5" pitchFamily="2" charset="-120"/>
              </a:rPr>
              <a:t> 凡勞苦擔重擔的人可以到我這裏來，我就使你們得安息。 </a:t>
            </a:r>
          </a:p>
          <a:p>
            <a:pPr marL="0" indent="0">
              <a:buNone/>
            </a:pPr>
            <a:r>
              <a:rPr lang="en-US" baseline="30000" dirty="0" smtClean="0"/>
              <a:t>28</a:t>
            </a:r>
            <a:r>
              <a:rPr lang="en-US" dirty="0" smtClean="0"/>
              <a:t> </a:t>
            </a:r>
            <a:r>
              <a:rPr lang="en-US" dirty="0" smtClean="0"/>
              <a:t>“Come to me, all you who are weary and burdened, and I will give you rest.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7</a:t>
            </a:fld>
            <a:endParaRPr lang="es-E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8</a:t>
            </a:fld>
            <a:endParaRPr lang="es-ES"/>
          </a:p>
        </p:txBody>
      </p:sp>
      <p:pic>
        <p:nvPicPr>
          <p:cNvPr id="1026" name="Picture 2" descr="Image result for bottled water"/>
          <p:cNvPicPr>
            <a:picLocks noChangeAspect="1" noChangeArrowheads="1"/>
          </p:cNvPicPr>
          <p:nvPr/>
        </p:nvPicPr>
        <p:blipFill>
          <a:blip r:embed="rId2" cstate="print"/>
          <a:srcRect/>
          <a:stretch>
            <a:fillRect/>
          </a:stretch>
        </p:blipFill>
        <p:spPr bwMode="auto">
          <a:xfrm>
            <a:off x="504255" y="467916"/>
            <a:ext cx="1864762" cy="2385939"/>
          </a:xfrm>
          <a:prstGeom prst="rect">
            <a:avLst/>
          </a:prstGeom>
          <a:noFill/>
        </p:spPr>
      </p:pic>
      <p:pic>
        <p:nvPicPr>
          <p:cNvPr id="1028" name="Picture 4" descr="Image result for wrigley doublemint gum"/>
          <p:cNvPicPr>
            <a:picLocks noChangeAspect="1" noChangeArrowheads="1"/>
          </p:cNvPicPr>
          <p:nvPr/>
        </p:nvPicPr>
        <p:blipFill>
          <a:blip r:embed="rId3" cstate="print"/>
          <a:srcRect/>
          <a:stretch>
            <a:fillRect/>
          </a:stretch>
        </p:blipFill>
        <p:spPr bwMode="auto">
          <a:xfrm>
            <a:off x="2520479" y="539924"/>
            <a:ext cx="3048000" cy="22860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9</a:t>
            </a:fld>
            <a:endParaRPr lang="es-ES"/>
          </a:p>
        </p:txBody>
      </p:sp>
      <p:pic>
        <p:nvPicPr>
          <p:cNvPr id="27650" name="Picture 2"/>
          <p:cNvPicPr>
            <a:picLocks noChangeAspect="1" noChangeArrowheads="1"/>
          </p:cNvPicPr>
          <p:nvPr/>
        </p:nvPicPr>
        <p:blipFill>
          <a:blip r:embed="rId2" cstate="print"/>
          <a:srcRect/>
          <a:stretch>
            <a:fillRect/>
          </a:stretch>
        </p:blipFill>
        <p:spPr bwMode="auto">
          <a:xfrm>
            <a:off x="1235" y="794"/>
            <a:ext cx="5760155" cy="324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82153</TotalTime>
  <Words>1590</Words>
  <Application>Microsoft Office PowerPoint</Application>
  <PresentationFormat>Custom</PresentationFormat>
  <Paragraphs>107</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Diseño predeterminado</vt:lpstr>
      <vt:lpstr>馬太福音 Matthew 11:25-30</vt:lpstr>
      <vt:lpstr>Slide 2</vt:lpstr>
      <vt:lpstr>Slide 3</vt:lpstr>
      <vt:lpstr>真正的安息 True Rest</vt:lpstr>
      <vt:lpstr>Let it Go 随它吧 </vt:lpstr>
      <vt:lpstr>Slide 6</vt:lpstr>
      <vt:lpstr>1. 為什麼人停不下來? Why are We Restless? (28)</vt:lpstr>
      <vt:lpstr>Slide 8</vt:lpstr>
      <vt:lpstr>Slide 9</vt:lpstr>
      <vt:lpstr>Slide 10</vt:lpstr>
      <vt:lpstr>Slide 11</vt:lpstr>
      <vt:lpstr>Slide 12</vt:lpstr>
      <vt:lpstr>Slide 13</vt:lpstr>
      <vt:lpstr>Slide 14</vt:lpstr>
      <vt:lpstr>2. 在哪裡找到真安息? (27-28) Where Can I Find True Rest? </vt:lpstr>
      <vt:lpstr>Slide 16</vt:lpstr>
      <vt:lpstr>Slide 17</vt:lpstr>
      <vt:lpstr>2. 在哪裡找到真安息? (27-28) Where Can I Find True Rest? </vt:lpstr>
      <vt:lpstr>Slide 19</vt:lpstr>
      <vt:lpstr>2. 在哪裡找到真安息? (27-28) Where Can I Find True Rest? </vt:lpstr>
      <vt:lpstr>3. 這真正的安息是什麼? (29-30)  What is the This True Rest? </vt:lpstr>
      <vt:lpstr>Slide 22</vt:lpstr>
      <vt:lpstr>Slide 23</vt:lpstr>
      <vt:lpstr>Slide 24</vt:lpstr>
      <vt:lpstr>Slide 25</vt:lpstr>
      <vt:lpstr>3. 這真正的安息是什麼? (29-30)  What is the This True Rest? </vt:lpstr>
      <vt:lpstr>Slide 27</vt:lpstr>
      <vt:lpstr>交換的生命  The Exchanged Life</vt:lpstr>
      <vt:lpstr>Slide 29</vt:lpstr>
      <vt:lpstr>Slide 30</vt:lpstr>
      <vt:lpstr>Slide 31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1878</cp:revision>
  <dcterms:created xsi:type="dcterms:W3CDTF">2010-05-23T14:28:12Z</dcterms:created>
  <dcterms:modified xsi:type="dcterms:W3CDTF">2017-03-03T23:09:23Z</dcterms:modified>
</cp:coreProperties>
</file>