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96" r:id="rId2"/>
    <p:sldId id="652" r:id="rId3"/>
    <p:sldId id="685" r:id="rId4"/>
    <p:sldId id="686" r:id="rId5"/>
    <p:sldId id="687" r:id="rId6"/>
    <p:sldId id="650" r:id="rId7"/>
    <p:sldId id="692" r:id="rId8"/>
    <p:sldId id="693" r:id="rId9"/>
    <p:sldId id="690" r:id="rId10"/>
    <p:sldId id="694" r:id="rId11"/>
    <p:sldId id="695" r:id="rId12"/>
    <p:sldId id="696" r:id="rId13"/>
    <p:sldId id="697" r:id="rId14"/>
    <p:sldId id="698" r:id="rId15"/>
    <p:sldId id="699" r:id="rId16"/>
    <p:sldId id="700" r:id="rId17"/>
    <p:sldId id="701" r:id="rId18"/>
    <p:sldId id="702" r:id="rId19"/>
    <p:sldId id="703" r:id="rId20"/>
    <p:sldId id="704" r:id="rId21"/>
    <p:sldId id="705" r:id="rId22"/>
    <p:sldId id="706" r:id="rId23"/>
    <p:sldId id="707" r:id="rId24"/>
    <p:sldId id="708" r:id="rId25"/>
    <p:sldId id="709" r:id="rId26"/>
    <p:sldId id="710" r:id="rId27"/>
    <p:sldId id="711" r:id="rId28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1039" autoAdjust="0"/>
  </p:normalViewPr>
  <p:slideViewPr>
    <p:cSldViewPr>
      <p:cViewPr>
        <p:scale>
          <a:sx n="118" d="100"/>
          <a:sy n="118" d="100"/>
        </p:scale>
        <p:origin x="-1476" y="-240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https://en.wikipedia.org/wiki/Fall_of_Mosul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http://www.thenazareneway.com/sabbath/39_prohib_sabbath.htm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sz="2800" dirty="0" smtClean="0">
                <a:solidFill>
                  <a:schemeClr val="tx1"/>
                </a:solidFill>
                <a:latin typeface="+mn-ea"/>
                <a:ea typeface="+mn-ea"/>
              </a:rPr>
              <a:t>Matthew 12:1–21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683940"/>
            <a:ext cx="244827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那時，耶穌在安息日從麥地經過。他的門徒餓了，就掐起麥穗來吃。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法利賽人看見，就對耶穌說：「看哪，你的門徒做安息日不可做的事了！」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3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耶穌對他們說：</a:t>
            </a:r>
            <a:endParaRPr lang="zh-TW" altLang="en-US" dirty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79" y="705817"/>
            <a:ext cx="3240558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latin typeface="Arial Narrow" pitchFamily="34" charset="0"/>
              </a:rPr>
              <a:t>1</a:t>
            </a:r>
            <a:r>
              <a:rPr lang="en-US" sz="1800" dirty="0" smtClean="0">
                <a:latin typeface="Arial Narrow" pitchFamily="34" charset="0"/>
              </a:rPr>
              <a:t> At that time Jesus went through the </a:t>
            </a:r>
            <a:r>
              <a:rPr lang="en-US" sz="1800" dirty="0" err="1" smtClean="0">
                <a:latin typeface="Arial Narrow" pitchFamily="34" charset="0"/>
              </a:rPr>
              <a:t>grainfields</a:t>
            </a:r>
            <a:r>
              <a:rPr lang="en-US" sz="1800" dirty="0" smtClean="0">
                <a:latin typeface="Arial Narrow" pitchFamily="34" charset="0"/>
              </a:rPr>
              <a:t> on the Sabbath. His disciples were hungry and began to pick some heads of grain and eat them. </a:t>
            </a:r>
            <a:r>
              <a:rPr lang="en-US" sz="1800" baseline="30000" dirty="0" smtClean="0">
                <a:latin typeface="Arial Narrow" pitchFamily="34" charset="0"/>
              </a:rPr>
              <a:t>2</a:t>
            </a:r>
            <a:r>
              <a:rPr lang="en-US" sz="1800" dirty="0" smtClean="0">
                <a:latin typeface="Arial Narrow" pitchFamily="34" charset="0"/>
              </a:rPr>
              <a:t> When the Pharisees saw this, they said to him, “Look! Your disciples are doing what is unlawful on the Sabbath.” </a:t>
            </a:r>
            <a:r>
              <a:rPr lang="en-US" sz="1800" baseline="30000" dirty="0" smtClean="0">
                <a:latin typeface="Arial Narrow" pitchFamily="34" charset="0"/>
              </a:rPr>
              <a:t>3</a:t>
            </a:r>
            <a:r>
              <a:rPr lang="en-US" sz="1800" dirty="0" smtClean="0">
                <a:latin typeface="Arial Narrow" pitchFamily="34" charset="0"/>
              </a:rPr>
              <a:t> He answered, 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假敬虔的特徵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?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Fake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2207" y="755650"/>
            <a:ext cx="5616823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12:1–2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那時，耶穌在安息日從麥地經過。他的門徒餓了，就掐起麥穗來吃。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法利賽人看見，就對耶穌說：「看哪，你的門徒做安息日不可做的事了！」 </a:t>
            </a:r>
          </a:p>
          <a:p>
            <a:pPr marL="0" indent="0">
              <a:buNone/>
            </a:pPr>
            <a:r>
              <a:rPr lang="en-US" baseline="30000" dirty="0" smtClean="0">
                <a:latin typeface="Arial Narrow" pitchFamily="34" charset="0"/>
              </a:rPr>
              <a:t>1</a:t>
            </a:r>
            <a:r>
              <a:rPr lang="en-US" dirty="0" smtClean="0">
                <a:latin typeface="Arial Narrow" pitchFamily="34" charset="0"/>
              </a:rPr>
              <a:t> At that time Jesus went through the </a:t>
            </a:r>
            <a:r>
              <a:rPr lang="en-US" dirty="0" err="1" smtClean="0">
                <a:latin typeface="Arial Narrow" pitchFamily="34" charset="0"/>
              </a:rPr>
              <a:t>grainfields</a:t>
            </a:r>
            <a:r>
              <a:rPr lang="en-US" dirty="0" smtClean="0">
                <a:latin typeface="Arial Narrow" pitchFamily="34" charset="0"/>
              </a:rPr>
              <a:t> on the Sabbath. His disciples were hungry and began to pick some heads of grain and eat them. </a:t>
            </a:r>
            <a:r>
              <a:rPr lang="en-US" baseline="30000" dirty="0" smtClean="0">
                <a:latin typeface="Arial Narrow" pitchFamily="34" charset="0"/>
              </a:rPr>
              <a:t>2</a:t>
            </a:r>
            <a:r>
              <a:rPr lang="en-US" dirty="0" smtClean="0">
                <a:latin typeface="Arial Narrow" pitchFamily="34" charset="0"/>
              </a:rPr>
              <a:t> When the Pharisees saw this, they said to him, “Look! Your disciples are doing what is unlawful on the Sabbath.” </a:t>
            </a:r>
          </a:p>
          <a:p>
            <a:pPr marL="342900" indent="-34290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假敬虔的特徵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?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Fake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撩是鬥非</a:t>
            </a:r>
            <a:r>
              <a:rPr lang="zh-HK" altLang="en-US" dirty="0" smtClean="0"/>
              <a:t> </a:t>
            </a:r>
            <a:r>
              <a:rPr lang="en-US" altLang="zh-HK" dirty="0" smtClean="0"/>
              <a:t>Stir up dissension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 Timothy 6:4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他是自高自大，一無所知，專好問難，爭辯言詞</a:t>
            </a:r>
          </a:p>
          <a:p>
            <a:pPr marL="0" indent="0">
              <a:buNone/>
            </a:pPr>
            <a:r>
              <a:rPr lang="en-US" baseline="30000" dirty="0" smtClean="0"/>
              <a:t>4</a:t>
            </a:r>
            <a:r>
              <a:rPr lang="en-US" dirty="0" smtClean="0"/>
              <a:t> they are conceited and understand nothing. They have an unhealthy interest in controversies and quarrels about words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假敬虔的特徵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?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Fake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撩是鬥非</a:t>
            </a:r>
            <a:r>
              <a:rPr lang="zh-HK" altLang="en-US" dirty="0" smtClean="0"/>
              <a:t> </a:t>
            </a:r>
            <a:r>
              <a:rPr lang="en-US" altLang="zh-HK" dirty="0" smtClean="0"/>
              <a:t>Stir up dissension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堅持傳統而不是堅持聖經</a:t>
            </a:r>
            <a:r>
              <a:rPr lang="zh-HK" altLang="en-US" dirty="0" smtClean="0"/>
              <a:t> 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Insist</a:t>
            </a:r>
            <a:r>
              <a:rPr lang="en-US" dirty="0" smtClean="0"/>
              <a:t> on tradition instead of the Bible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07876"/>
            <a:ext cx="5472608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12:3–4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耶穌對他們說：「經上記著大衛和跟從他的人飢餓之時所做的事，你們沒有念過嗎？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他怎麼進了上帝的殿，吃了陳設餅，這餅不是他和跟從他的人可以吃得，惟獨祭司才可以吃。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3</a:t>
            </a:r>
            <a:r>
              <a:rPr lang="en-US" dirty="0" smtClean="0"/>
              <a:t> He answered, “Haven’t you read what David did when he and his companions were hungry? </a:t>
            </a:r>
            <a:r>
              <a:rPr lang="en-US" baseline="30000" dirty="0" smtClean="0"/>
              <a:t>4</a:t>
            </a:r>
            <a:r>
              <a:rPr lang="en-US" dirty="0" smtClean="0"/>
              <a:t> He entered the house of God, and he and his companions ate the consecrated bread—which was not lawful for them to do, but only for the priests. </a:t>
            </a: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再者，律法上所記的，當安息日，祭司在殿裏犯了安息日還是沒有罪，你們沒有念過嗎？ </a:t>
            </a:r>
          </a:p>
          <a:p>
            <a:pPr marL="0" indent="0">
              <a:buNone/>
            </a:pPr>
            <a:r>
              <a:rPr lang="en-US" baseline="30000" dirty="0" smtClean="0"/>
              <a:t>5</a:t>
            </a:r>
            <a:r>
              <a:rPr lang="en-US" dirty="0" smtClean="0"/>
              <a:t> Or haven’t you read in the Law that the priests on Sabbath duty in the temple desecrate the Sabbath and yet are innocent?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假敬虔的特徵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?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Fake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撩是鬥非</a:t>
            </a:r>
            <a:r>
              <a:rPr lang="zh-HK" altLang="en-US" dirty="0" smtClean="0"/>
              <a:t> </a:t>
            </a:r>
            <a:r>
              <a:rPr lang="en-US" altLang="zh-HK" dirty="0" smtClean="0"/>
              <a:t>Stir up dissension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堅持傳統而不是堅持聖經</a:t>
            </a:r>
            <a:r>
              <a:rPr lang="zh-HK" altLang="en-US" dirty="0" smtClean="0"/>
              <a:t> 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Insist</a:t>
            </a:r>
            <a:r>
              <a:rPr lang="en-US" dirty="0" smtClean="0"/>
              <a:t> on tradition instead of the Bible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錯解聖經</a:t>
            </a:r>
            <a:r>
              <a:rPr lang="zh-HK" altLang="en-US" dirty="0" smtClean="0"/>
              <a:t> </a:t>
            </a:r>
            <a:r>
              <a:rPr lang="en-US" dirty="0" smtClean="0"/>
              <a:t>Interpret the Bible wrongly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12:6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但我告訴你們，在這裏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有一人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比殿更大。 </a:t>
            </a:r>
          </a:p>
          <a:p>
            <a:pPr marL="0" indent="0">
              <a:buNone/>
            </a:pPr>
            <a:r>
              <a:rPr lang="en-US" baseline="30000" dirty="0" smtClean="0"/>
              <a:t>6</a:t>
            </a:r>
            <a:r>
              <a:rPr lang="en-US" dirty="0" smtClean="0"/>
              <a:t> I tell you that </a:t>
            </a:r>
            <a:r>
              <a:rPr lang="en-US" dirty="0" smtClean="0">
                <a:solidFill>
                  <a:srgbClr val="FFFF00"/>
                </a:solidFill>
              </a:rPr>
              <a:t>something</a:t>
            </a:r>
            <a:r>
              <a:rPr lang="en-US" dirty="0" smtClean="0"/>
              <a:t> greater than the temple is here.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12:7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我喜愛憐恤，不喜愛祭祀。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你們若明白這話的意思，就不將無罪的當作有罪的了。 </a:t>
            </a:r>
          </a:p>
          <a:p>
            <a:pPr marL="0" indent="0">
              <a:buNone/>
            </a:pPr>
            <a:r>
              <a:rPr lang="en-US" baseline="30000" dirty="0" smtClean="0"/>
              <a:t>7</a:t>
            </a:r>
            <a:r>
              <a:rPr lang="en-US" dirty="0" smtClean="0"/>
              <a:t> If you had known what these words mean, ‘I desire mercy, not sacrifice,’ you would not have condemned the innocent.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Matthew 12:8 </a:t>
            </a:r>
          </a:p>
          <a:p>
            <a:pPr marL="0" indent="0">
              <a:buNone/>
            </a:pPr>
            <a:r>
              <a:rPr lang="en-US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因為人子是安息日的主。」 </a:t>
            </a:r>
          </a:p>
          <a:p>
            <a:pPr marL="0" indent="0">
              <a:buNone/>
            </a:pPr>
            <a:r>
              <a:rPr lang="en-US" baseline="30000" dirty="0" smtClean="0"/>
              <a:t>8</a:t>
            </a:r>
            <a:r>
              <a:rPr lang="en-US" dirty="0" smtClean="0"/>
              <a:t> For the Son of Man is Lord of the Sabbath.”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8231" y="58043"/>
            <a:ext cx="2304256" cy="2714129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「經上記著大衛和跟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從他的人飢餓之時所做的事，你們沒有念過嗎？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他怎麼進了上帝的殿，吃了陳設餅，這餅不是他和跟從他的人可以吃得，惟獨祭司才可以吃。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再者，律法上所記的，當安息日，祭司在殿裏犯了安息日還是沒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664495" y="107876"/>
            <a:ext cx="3096543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Arial Narrow" pitchFamily="34" charset="0"/>
              </a:rPr>
              <a:t>“Haven’t you read what David did when he and his companions were hungry? </a:t>
            </a:r>
            <a:r>
              <a:rPr lang="en-US" sz="1800" baseline="30000" dirty="0" smtClean="0">
                <a:latin typeface="Arial Narrow" pitchFamily="34" charset="0"/>
              </a:rPr>
              <a:t>4</a:t>
            </a:r>
            <a:r>
              <a:rPr lang="en-US" sz="1800" dirty="0" smtClean="0">
                <a:latin typeface="Arial Narrow" pitchFamily="34" charset="0"/>
              </a:rPr>
              <a:t> He entered the house of God, and he and his companions ate the consecrated bread—which was not lawful for them to do, but only for the priests. </a:t>
            </a:r>
            <a:r>
              <a:rPr lang="en-US" sz="1800" baseline="30000" dirty="0" smtClean="0">
                <a:latin typeface="Arial Narrow" pitchFamily="34" charset="0"/>
              </a:rPr>
              <a:t>5</a:t>
            </a:r>
            <a:r>
              <a:rPr lang="en-US" sz="1800" dirty="0" smtClean="0">
                <a:latin typeface="Arial Narrow" pitchFamily="34" charset="0"/>
              </a:rPr>
              <a:t> Or haven’t you read in the Law that the priests on Sabbath duty in the temple desecrate the Sabbath and yet are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12:9–10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耶穌離開那地方，進了一個會堂。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那裏有一個人枯乾了一隻手。有人問耶穌說：「安息日治病可以不可以？」意思是要控告他。 </a:t>
            </a:r>
          </a:p>
          <a:p>
            <a:pPr marL="0" indent="0">
              <a:buNone/>
            </a:pPr>
            <a:r>
              <a:rPr lang="en-US" baseline="30000" dirty="0" smtClean="0"/>
              <a:t>9</a:t>
            </a:r>
            <a:r>
              <a:rPr lang="en-US" dirty="0" smtClean="0"/>
              <a:t> Going on from that place, he went into their synagogue, </a:t>
            </a:r>
            <a:r>
              <a:rPr lang="en-US" baseline="30000" dirty="0" smtClean="0"/>
              <a:t>10</a:t>
            </a:r>
            <a:r>
              <a:rPr lang="en-US" dirty="0" smtClean="0"/>
              <a:t> and a man with a shriveled hand was there. Looking for a reason to bring charges against Jesus, they asked him, “Is it lawful to heal on the Sabbath?”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假敬虔的特徵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?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Fake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撩是鬥非</a:t>
            </a:r>
            <a:r>
              <a:rPr lang="zh-HK" altLang="en-US" dirty="0" smtClean="0"/>
              <a:t> </a:t>
            </a:r>
            <a:r>
              <a:rPr lang="en-US" altLang="zh-HK" dirty="0" smtClean="0"/>
              <a:t>Stir up dissension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堅持傳統而不是堅持聖經</a:t>
            </a:r>
            <a:r>
              <a:rPr lang="zh-HK" altLang="en-US" dirty="0" smtClean="0"/>
              <a:t> 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Insist</a:t>
            </a:r>
            <a:r>
              <a:rPr lang="en-US" dirty="0" smtClean="0"/>
              <a:t> on tradition instead of the Bible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錯解聖經</a:t>
            </a:r>
            <a:r>
              <a:rPr lang="zh-HK" altLang="en-US" dirty="0" smtClean="0"/>
              <a:t> </a:t>
            </a:r>
            <a:r>
              <a:rPr lang="en-US" dirty="0" smtClean="0"/>
              <a:t>Interpret the Bible wrongly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雙重標準</a:t>
            </a:r>
            <a:r>
              <a:rPr lang="zh-HK" altLang="en-US" dirty="0" smtClean="0"/>
              <a:t> </a:t>
            </a:r>
            <a:r>
              <a:rPr lang="en-US" altLang="zh-HK" dirty="0" smtClean="0"/>
              <a:t>Double standard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12:11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耶穌說：「你們中間誰有一隻羊，當安息日掉在坑裏，不把牠抓住、拉上來呢？ </a:t>
            </a:r>
          </a:p>
          <a:p>
            <a:pPr marL="0" indent="0">
              <a:buNone/>
            </a:pPr>
            <a:r>
              <a:rPr lang="en-US" baseline="30000" dirty="0" smtClean="0"/>
              <a:t>11</a:t>
            </a:r>
            <a:r>
              <a:rPr lang="en-US" dirty="0" smtClean="0"/>
              <a:t> He said to them, “If any of you has a sheep and it falls into a pit on the Sabbath, will you not take hold of it and lift it out?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Matthew 12:12 </a:t>
            </a:r>
          </a:p>
          <a:p>
            <a:pPr marL="0" indent="0">
              <a:buNone/>
            </a:pPr>
            <a:r>
              <a:rPr lang="en-US" baseline="30000" dirty="0" smtClean="0">
                <a:latin typeface="HanWang WeiBeiMedium-Gb5" pitchFamily="2" charset="-120"/>
                <a:ea typeface="HanWang WeiBeiMedium-Gb5" pitchFamily="2" charset="-120"/>
              </a:rPr>
              <a:t>12</a:t>
            </a:r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人比羊何等貴重呢！所以，在安息日做善事是可以的。」 </a:t>
            </a:r>
          </a:p>
          <a:p>
            <a:pPr marL="0" indent="0">
              <a:buNone/>
            </a:pPr>
            <a:r>
              <a:rPr lang="en-US" baseline="30000" dirty="0" smtClean="0"/>
              <a:t>12</a:t>
            </a:r>
            <a:r>
              <a:rPr lang="en-US" dirty="0" smtClean="0"/>
              <a:t> How much more valuable is a person than a sheep! Therefore it is lawful to do good on the Sabbath.”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12:13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於是對那人說：「伸出手來！」他把手一伸，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手就復了原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，和那隻手一樣。 </a:t>
            </a:r>
          </a:p>
          <a:p>
            <a:pPr marL="0" indent="0">
              <a:buNone/>
            </a:pPr>
            <a:r>
              <a:rPr lang="en-US" baseline="30000" dirty="0" smtClean="0"/>
              <a:t>13</a:t>
            </a:r>
            <a:r>
              <a:rPr lang="en-US" dirty="0" smtClean="0"/>
              <a:t> Then he said to the man, “Stretch out your hand.” So he stretched it out and </a:t>
            </a:r>
            <a:r>
              <a:rPr lang="en-US" dirty="0" smtClean="0">
                <a:solidFill>
                  <a:srgbClr val="FFFF00"/>
                </a:solidFill>
              </a:rPr>
              <a:t>it was completely restored</a:t>
            </a:r>
            <a:r>
              <a:rPr lang="en-US" dirty="0" smtClean="0"/>
              <a:t>, just as sound as the other.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假敬虔的特徵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?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Fake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撩是鬥非</a:t>
            </a:r>
            <a:r>
              <a:rPr lang="zh-HK" altLang="en-US" dirty="0" smtClean="0"/>
              <a:t> </a:t>
            </a:r>
            <a:r>
              <a:rPr lang="en-US" altLang="zh-HK" dirty="0" smtClean="0"/>
              <a:t>Stir up dissension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堅持傳統而不是堅持聖經</a:t>
            </a:r>
            <a:r>
              <a:rPr lang="zh-HK" altLang="en-US" dirty="0" smtClean="0"/>
              <a:t> 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Insist</a:t>
            </a:r>
            <a:r>
              <a:rPr lang="en-US" dirty="0" smtClean="0"/>
              <a:t> on tradition instead of the Bible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錯解聖經</a:t>
            </a:r>
            <a:r>
              <a:rPr lang="zh-HK" altLang="en-US" dirty="0" smtClean="0"/>
              <a:t> </a:t>
            </a:r>
            <a:r>
              <a:rPr lang="en-US" dirty="0" smtClean="0"/>
              <a:t>Interpret the Bible wrongly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雙重標準</a:t>
            </a:r>
            <a:r>
              <a:rPr lang="zh-HK" altLang="en-US" dirty="0" smtClean="0"/>
              <a:t> </a:t>
            </a:r>
            <a:r>
              <a:rPr lang="en-US" altLang="zh-HK" dirty="0" smtClean="0"/>
              <a:t>Double standard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smtClean="0">
                <a:latin typeface="HanWang WeiBeiMedium-Gb5" pitchFamily="2" charset="-120"/>
                <a:ea typeface="HanWang WeiBeiMedium-Gb5" pitchFamily="2" charset="-120"/>
              </a:rPr>
              <a:t>惱羞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成怒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>,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 殺人滅口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From shame to rage, and from rage to murder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12:14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法利賽人出去，商議怎樣可以除滅耶穌。 </a:t>
            </a:r>
          </a:p>
          <a:p>
            <a:pPr marL="0" indent="0">
              <a:buNone/>
            </a:pPr>
            <a:r>
              <a:rPr lang="en-US" baseline="30000" dirty="0" smtClean="0"/>
              <a:t>14</a:t>
            </a:r>
            <a:r>
              <a:rPr lang="en-US" dirty="0" smtClean="0"/>
              <a:t> But the Pharisees went out and plotted how they might kill Jesus.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假敬虔的特徵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?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Characteristics of Fake Piety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4" y="755650"/>
            <a:ext cx="5328592" cy="2138363"/>
          </a:xfrm>
        </p:spPr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撩是鬥非</a:t>
            </a:r>
            <a:r>
              <a:rPr lang="zh-HK" altLang="en-US" dirty="0" smtClean="0"/>
              <a:t> </a:t>
            </a:r>
            <a:r>
              <a:rPr lang="en-US" altLang="zh-HK" dirty="0" smtClean="0"/>
              <a:t>Stir up dissension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堅持傳統而不是堅持聖經</a:t>
            </a:r>
            <a:r>
              <a:rPr lang="zh-HK" altLang="en-US" dirty="0" smtClean="0"/>
              <a:t> 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Insist</a:t>
            </a:r>
            <a:r>
              <a:rPr lang="en-US" dirty="0" smtClean="0"/>
              <a:t> on tradition instead of the Bible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錯解聖經</a:t>
            </a:r>
            <a:r>
              <a:rPr lang="zh-HK" altLang="en-US" dirty="0" smtClean="0"/>
              <a:t> </a:t>
            </a:r>
            <a:r>
              <a:rPr lang="en-US" dirty="0" smtClean="0"/>
              <a:t>Interpret the Bible wrongly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雙重標準</a:t>
            </a:r>
            <a:r>
              <a:rPr lang="zh-HK" altLang="en-US" dirty="0" smtClean="0"/>
              <a:t> </a:t>
            </a:r>
            <a:r>
              <a:rPr lang="en-US" altLang="zh-HK" dirty="0" smtClean="0"/>
              <a:t>Double standard</a:t>
            </a:r>
          </a:p>
          <a:p>
            <a:pPr marL="342900" indent="-342900">
              <a:buFont typeface="+mj-lt"/>
              <a:buAutoNum type="alphaL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惱羞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成怒</a:t>
            </a:r>
            <a:r>
              <a:rPr lang="en-US" altLang="zh-HK" dirty="0" smtClean="0">
                <a:latin typeface="HanWang WeiBeiMedium-Gb5" pitchFamily="2" charset="-120"/>
                <a:ea typeface="HanWang WeiBeiMedium-Gb5" pitchFamily="2" charset="-120"/>
              </a:rPr>
              <a:t>,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 殺人滅口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From shame to rage, and from rage to murder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27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8231" y="58043"/>
            <a:ext cx="2304256" cy="2714129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有罪，你們沒有念過嗎？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但我告訴你們，在這裏有一人比殿更大。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我喜愛憐恤，不喜愛祭祀。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你們若明白這話的意思，就不將無罪的當作有罪的了。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因為人子是安息日的主。」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耶穌離開那地方，進了一個會堂。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664495" y="107876"/>
            <a:ext cx="3096543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Arial Narrow" pitchFamily="34" charset="0"/>
              </a:rPr>
              <a:t>innocent? </a:t>
            </a:r>
            <a:r>
              <a:rPr lang="en-US" sz="1800" baseline="30000" dirty="0" smtClean="0">
                <a:latin typeface="Arial Narrow" pitchFamily="34" charset="0"/>
              </a:rPr>
              <a:t>6</a:t>
            </a:r>
            <a:r>
              <a:rPr lang="en-US" sz="1800" dirty="0" smtClean="0">
                <a:latin typeface="Arial Narrow" pitchFamily="34" charset="0"/>
              </a:rPr>
              <a:t> I tell you that something greater than the temple is here. </a:t>
            </a:r>
            <a:r>
              <a:rPr lang="en-US" sz="1800" baseline="30000" dirty="0" smtClean="0">
                <a:latin typeface="Arial Narrow" pitchFamily="34" charset="0"/>
              </a:rPr>
              <a:t>7</a:t>
            </a:r>
            <a:r>
              <a:rPr lang="en-US" sz="1800" dirty="0" smtClean="0">
                <a:latin typeface="Arial Narrow" pitchFamily="34" charset="0"/>
              </a:rPr>
              <a:t> If you had known what these words mean, ‘I desire mercy, not sacrifice,’ you would not have condemned the innocent.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8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For the Son of Man is Lord of the Sabbath.”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9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Going on from that place, he went into their synagogue,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4215" y="58043"/>
            <a:ext cx="244827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那裏有一個人枯乾了一隻手。有人問耶穌說：「安息日治病可以不可以？」意思是要控告他。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耶穌說：「你們中間誰有一隻羊，當安息日掉在坑裏，不把牠抓住、拉上來呢？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人比羊何等貴重呢！所以，在安息日做善事是可以的。」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664495" y="107876"/>
            <a:ext cx="3096543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10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and a man with a shriveled hand was there. Looking for a reason to bring charges against Jesus, they asked him, “Is it lawful to heal on the Sabbath?”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11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He said to them, “If any of you has a sheep and it falls into a pit on the Sabbath, will you not take hold of it and lift it out?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12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How much more valuable is a person than a sheep! Therefore it is lawful to do good on the Sabbath.”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4215" y="58043"/>
            <a:ext cx="244827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於是對那人說：「伸出手來！」他把手一伸，手就復了原，和那隻手一樣。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法利賽人出去，商議怎樣可以除滅耶穌。 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664495" y="107876"/>
            <a:ext cx="3096543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13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Then he said to the man, “Stretch out your hand.” So he stretched it out and it was completely restored, just as sound as the other.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14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But the Pharisees went out and plotted how they might kill Jesus.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006475"/>
            <a:ext cx="5761038" cy="695325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誰是敬虔人</a:t>
            </a:r>
            <a: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?</a:t>
            </a:r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(1)</a:t>
            </a:r>
            <a: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CN" sz="2800" b="1" dirty="0" smtClean="0">
                <a:solidFill>
                  <a:schemeClr val="tx1"/>
                </a:solidFill>
                <a:latin typeface="+mn-ea"/>
                <a:ea typeface="DFKai-SB" pitchFamily="65" charset="-120"/>
              </a:rPr>
              <a:t>Who is the pious one? (1)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164" y="1908052"/>
            <a:ext cx="4032727" cy="828022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dirty="0" smtClean="0">
                <a:latin typeface="+mn-ea"/>
              </a:rPr>
              <a:t>Matthew 12:1-14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3" y="2326159"/>
            <a:ext cx="5186362" cy="91392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"And on the third day, God created the Remington bolt-action rifle, so that Man could fight the dinosaurs. ... And the homosexuals."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1026" name="Picture 2" descr="http://2.bp.blogspot.com/-WKqw7347jio/UVlUwrUYOEI/AAAAAAAAdiU/2kZdZ0tlkOY/s640/MeanGirls_011Pyxur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359" y="71872"/>
            <a:ext cx="3024336" cy="22682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法利賽人 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(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分開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)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Pharisee (Separate)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35842" name="Picture 2" descr="Image result for pharise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355" y="755948"/>
            <a:ext cx="4026396" cy="238306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>
                <a:solidFill>
                  <a:schemeClr val="tx1"/>
                </a:solidFill>
              </a:rPr>
              <a:t>39 </a:t>
            </a:r>
            <a:r>
              <a:rPr lang="zh-HK" altLang="en-US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樣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禁止的活動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The 39 Prohibited Activities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3322" t="33132" r="30819" b="19522"/>
          <a:stretch>
            <a:fillRect/>
          </a:stretch>
        </p:blipFill>
        <p:spPr bwMode="auto">
          <a:xfrm>
            <a:off x="0" y="997007"/>
            <a:ext cx="5761038" cy="22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83136</TotalTime>
  <Words>1834</Words>
  <Application>Microsoft Office PowerPoint</Application>
  <PresentationFormat>Custom</PresentationFormat>
  <Paragraphs>114</Paragraphs>
  <Slides>27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Diseño predeterminado</vt:lpstr>
      <vt:lpstr>馬太福音 Matthew 12:1–21</vt:lpstr>
      <vt:lpstr>Slide 2</vt:lpstr>
      <vt:lpstr>Slide 3</vt:lpstr>
      <vt:lpstr>Slide 4</vt:lpstr>
      <vt:lpstr>Slide 5</vt:lpstr>
      <vt:lpstr>誰是敬虔人? (1) Who is the pious one? (1)</vt:lpstr>
      <vt:lpstr>Slide 7</vt:lpstr>
      <vt:lpstr>法利賽人 (分開) Pharisee (Separate)</vt:lpstr>
      <vt:lpstr>39 樣禁止的活動 The 39 Prohibited Activities</vt:lpstr>
      <vt:lpstr>1. 假敬虔的特徵? Characteristics of Fake Piety</vt:lpstr>
      <vt:lpstr>1. 假敬虔的特徵? Characteristics of Fake Piety</vt:lpstr>
      <vt:lpstr>Slide 12</vt:lpstr>
      <vt:lpstr>1. 假敬虔的特徵? Characteristics of Fake Piety</vt:lpstr>
      <vt:lpstr>Slide 14</vt:lpstr>
      <vt:lpstr>Slide 15</vt:lpstr>
      <vt:lpstr>1. 假敬虔的特徵? Characteristics of Fake Piety</vt:lpstr>
      <vt:lpstr>Slide 17</vt:lpstr>
      <vt:lpstr>Slide 18</vt:lpstr>
      <vt:lpstr>Slide 19</vt:lpstr>
      <vt:lpstr>Slide 20</vt:lpstr>
      <vt:lpstr>1. 假敬虔的特徵? Characteristics of Fake Piety</vt:lpstr>
      <vt:lpstr>Slide 22</vt:lpstr>
      <vt:lpstr>Slide 23</vt:lpstr>
      <vt:lpstr>Slide 24</vt:lpstr>
      <vt:lpstr>1. 假敬虔的特徵? Characteristics of Fake Piety</vt:lpstr>
      <vt:lpstr>Slide 26</vt:lpstr>
      <vt:lpstr>1. 假敬虔的特徵? Characteristics of Fake Piety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1896</cp:revision>
  <dcterms:created xsi:type="dcterms:W3CDTF">2010-05-23T14:28:12Z</dcterms:created>
  <dcterms:modified xsi:type="dcterms:W3CDTF">2017-03-25T22:05:10Z</dcterms:modified>
</cp:coreProperties>
</file>