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Default Extension="gif"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496" r:id="rId2"/>
    <p:sldId id="652" r:id="rId3"/>
    <p:sldId id="735" r:id="rId4"/>
    <p:sldId id="736" r:id="rId5"/>
    <p:sldId id="737" r:id="rId6"/>
    <p:sldId id="738" r:id="rId7"/>
    <p:sldId id="650" r:id="rId8"/>
    <p:sldId id="739" r:id="rId9"/>
    <p:sldId id="740" r:id="rId10"/>
    <p:sldId id="745" r:id="rId11"/>
    <p:sldId id="746" r:id="rId12"/>
    <p:sldId id="747" r:id="rId13"/>
    <p:sldId id="748" r:id="rId14"/>
    <p:sldId id="749" r:id="rId15"/>
    <p:sldId id="750" r:id="rId16"/>
    <p:sldId id="751" r:id="rId17"/>
    <p:sldId id="752" r:id="rId18"/>
    <p:sldId id="753" r:id="rId19"/>
    <p:sldId id="754" r:id="rId20"/>
    <p:sldId id="755" r:id="rId21"/>
    <p:sldId id="756" r:id="rId22"/>
    <p:sldId id="744" r:id="rId23"/>
    <p:sldId id="742" r:id="rId24"/>
    <p:sldId id="757" r:id="rId25"/>
    <p:sldId id="758" r:id="rId26"/>
    <p:sldId id="759" r:id="rId27"/>
    <p:sldId id="743" r:id="rId28"/>
    <p:sldId id="760" r:id="rId29"/>
    <p:sldId id="761" r:id="rId30"/>
    <p:sldId id="762" r:id="rId31"/>
    <p:sldId id="763" r:id="rId32"/>
    <p:sldId id="764" r:id="rId33"/>
  </p:sldIdLst>
  <p:sldSz cx="5761038" cy="3240088"/>
  <p:notesSz cx="6858000" cy="9144000"/>
  <p:defaultTextStyle>
    <a:defPPr>
      <a:defRPr lang="es-ES"/>
    </a:defPPr>
    <a:lvl1pPr algn="l" rtl="0" fontAlgn="base">
      <a:spcBef>
        <a:spcPct val="0"/>
      </a:spcBef>
      <a:spcAft>
        <a:spcPct val="0"/>
      </a:spcAft>
      <a:defRPr sz="1000" kern="1200">
        <a:solidFill>
          <a:schemeClr val="tx1"/>
        </a:solidFill>
        <a:latin typeface="Arial" charset="0"/>
        <a:ea typeface="+mn-ea"/>
        <a:cs typeface="Arial" charset="0"/>
      </a:defRPr>
    </a:lvl1pPr>
    <a:lvl2pPr marL="457200" algn="l" rtl="0" fontAlgn="base">
      <a:spcBef>
        <a:spcPct val="0"/>
      </a:spcBef>
      <a:spcAft>
        <a:spcPct val="0"/>
      </a:spcAft>
      <a:defRPr sz="1000" kern="1200">
        <a:solidFill>
          <a:schemeClr val="tx1"/>
        </a:solidFill>
        <a:latin typeface="Arial" charset="0"/>
        <a:ea typeface="+mn-ea"/>
        <a:cs typeface="Arial" charset="0"/>
      </a:defRPr>
    </a:lvl2pPr>
    <a:lvl3pPr marL="914400" algn="l" rtl="0" fontAlgn="base">
      <a:spcBef>
        <a:spcPct val="0"/>
      </a:spcBef>
      <a:spcAft>
        <a:spcPct val="0"/>
      </a:spcAft>
      <a:defRPr sz="1000" kern="1200">
        <a:solidFill>
          <a:schemeClr val="tx1"/>
        </a:solidFill>
        <a:latin typeface="Arial" charset="0"/>
        <a:ea typeface="+mn-ea"/>
        <a:cs typeface="Arial" charset="0"/>
      </a:defRPr>
    </a:lvl3pPr>
    <a:lvl4pPr marL="1371600" algn="l" rtl="0" fontAlgn="base">
      <a:spcBef>
        <a:spcPct val="0"/>
      </a:spcBef>
      <a:spcAft>
        <a:spcPct val="0"/>
      </a:spcAft>
      <a:defRPr sz="1000" kern="1200">
        <a:solidFill>
          <a:schemeClr val="tx1"/>
        </a:solidFill>
        <a:latin typeface="Arial" charset="0"/>
        <a:ea typeface="+mn-ea"/>
        <a:cs typeface="Arial" charset="0"/>
      </a:defRPr>
    </a:lvl4pPr>
    <a:lvl5pPr marL="1828800" algn="l" rtl="0" fontAlgn="base">
      <a:spcBef>
        <a:spcPct val="0"/>
      </a:spcBef>
      <a:spcAft>
        <a:spcPct val="0"/>
      </a:spcAft>
      <a:defRPr sz="1000" kern="1200">
        <a:solidFill>
          <a:schemeClr val="tx1"/>
        </a:solidFill>
        <a:latin typeface="Arial" charset="0"/>
        <a:ea typeface="+mn-ea"/>
        <a:cs typeface="Arial" charset="0"/>
      </a:defRPr>
    </a:lvl5pPr>
    <a:lvl6pPr marL="2286000" algn="l" defTabSz="914400" rtl="0" eaLnBrk="1" latinLnBrk="0" hangingPunct="1">
      <a:defRPr sz="1000" kern="1200">
        <a:solidFill>
          <a:schemeClr val="tx1"/>
        </a:solidFill>
        <a:latin typeface="Arial" charset="0"/>
        <a:ea typeface="+mn-ea"/>
        <a:cs typeface="Arial" charset="0"/>
      </a:defRPr>
    </a:lvl6pPr>
    <a:lvl7pPr marL="2743200" algn="l" defTabSz="914400" rtl="0" eaLnBrk="1" latinLnBrk="0" hangingPunct="1">
      <a:defRPr sz="1000" kern="1200">
        <a:solidFill>
          <a:schemeClr val="tx1"/>
        </a:solidFill>
        <a:latin typeface="Arial" charset="0"/>
        <a:ea typeface="+mn-ea"/>
        <a:cs typeface="Arial" charset="0"/>
      </a:defRPr>
    </a:lvl7pPr>
    <a:lvl8pPr marL="3200400" algn="l" defTabSz="914400" rtl="0" eaLnBrk="1" latinLnBrk="0" hangingPunct="1">
      <a:defRPr sz="1000" kern="1200">
        <a:solidFill>
          <a:schemeClr val="tx1"/>
        </a:solidFill>
        <a:latin typeface="Arial" charset="0"/>
        <a:ea typeface="+mn-ea"/>
        <a:cs typeface="Arial" charset="0"/>
      </a:defRPr>
    </a:lvl8pPr>
    <a:lvl9pPr marL="3657600" algn="l" defTabSz="914400" rtl="0" eaLnBrk="1" latinLnBrk="0" hangingPunct="1">
      <a:defRPr sz="10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2C16"/>
    <a:srgbClr val="0C788E"/>
    <a:srgbClr val="006666"/>
    <a:srgbClr val="0099CC"/>
    <a:srgbClr val="E0C0A0"/>
    <a:srgbClr val="DDDDDD"/>
    <a:srgbClr val="361800"/>
    <a:srgbClr val="3333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150" autoAdjust="0"/>
    <p:restoredTop sz="91039" autoAdjust="0"/>
  </p:normalViewPr>
  <p:slideViewPr>
    <p:cSldViewPr>
      <p:cViewPr>
        <p:scale>
          <a:sx n="100" d="100"/>
          <a:sy n="100" d="100"/>
        </p:scale>
        <p:origin x="-3330" y="-1272"/>
      </p:cViewPr>
      <p:guideLst>
        <p:guide orient="horz" pos="1021"/>
        <p:guide pos="181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5016CE-C476-4FDA-A571-E8981C2B4074}" type="datetimeFigureOut">
              <a:rPr lang="en-US" smtClean="0"/>
              <a:pPr/>
              <a:t>4/13/2017</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0AC23B-4CA4-4E5B-BA78-A8C7B41E8D5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https://en.wikipedia.org/wiki/Fall_of_Mosul</a:t>
            </a:r>
          </a:p>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http://hk.apple.nextmedia.com/international/art/20050317/4742385</a:t>
            </a:r>
          </a:p>
          <a:p>
            <a:r>
              <a:rPr lang="en-US" dirty="0" smtClean="0"/>
              <a:t>http://www.dailymail.co.uk/news/article-1210923/Brain-eating-convicted-killer-freed-murder-social-worker-bungles.html</a:t>
            </a:r>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1800" y="1006475"/>
            <a:ext cx="4897438" cy="695325"/>
          </a:xfrm>
        </p:spPr>
        <p:txBody>
          <a:bodyPr/>
          <a:lstStyle/>
          <a:p>
            <a:r>
              <a:rPr lang="en-US" smtClean="0"/>
              <a:t>Click to edit Master title style</a:t>
            </a:r>
            <a:endParaRPr lang="en-US"/>
          </a:p>
        </p:txBody>
      </p:sp>
      <p:sp>
        <p:nvSpPr>
          <p:cNvPr id="3" name="Subtitle 2"/>
          <p:cNvSpPr>
            <a:spLocks noGrp="1"/>
          </p:cNvSpPr>
          <p:nvPr>
            <p:ph type="subTitle" idx="1"/>
          </p:nvPr>
        </p:nvSpPr>
        <p:spPr>
          <a:xfrm>
            <a:off x="863600" y="1836738"/>
            <a:ext cx="4033838" cy="8270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86BF1E56-B46C-4860-A8A2-43B3B7CFBA2B}" type="slidenum">
              <a:rPr lang="es-ES"/>
              <a:pPr/>
              <a:t>‹#›</a:t>
            </a:fld>
            <a:endParaRPr lang="es-E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1DEA7C35-FDB0-42BD-B0AE-EFB7C47452CA}" type="slidenum">
              <a:rPr lang="es-ES"/>
              <a:pPr/>
              <a:t>‹#›</a:t>
            </a:fld>
            <a:endParaRPr lang="es-E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178300" y="130175"/>
            <a:ext cx="1295400" cy="2763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87338" y="130175"/>
            <a:ext cx="3738562" cy="2763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3F74A236-BB74-4BE0-B024-1EB8579C827E}" type="slidenum">
              <a:rPr lang="es-ES"/>
              <a:pPr/>
              <a:t>‹#›</a:t>
            </a:fld>
            <a:endParaRPr lang="es-E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9918810B-06D7-4E30-B019-6880925171F1}" type="slidenum">
              <a:rPr lang="es-ES"/>
              <a:pPr/>
              <a:t>‹#›</a:t>
            </a:fld>
            <a:endParaRPr lang="es-E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5613" y="2082800"/>
            <a:ext cx="4895850" cy="6429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55613" y="1373188"/>
            <a:ext cx="4895850" cy="7096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66B4A100-C7B2-41E1-B34F-D9091FD2A19E}" type="slidenum">
              <a:rPr lang="es-ES"/>
              <a:pPr/>
              <a:t>‹#›</a:t>
            </a:fld>
            <a:endParaRPr lang="es-E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87338" y="755650"/>
            <a:ext cx="2516187"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955925" y="755650"/>
            <a:ext cx="2517775"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74EA4511-492D-401A-93C5-E65CD8E5B5C0}" type="slidenum">
              <a:rPr lang="es-ES"/>
              <a:pPr/>
              <a:t>‹#›</a:t>
            </a:fld>
            <a:endParaRPr lang="es-E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87338" y="725488"/>
            <a:ext cx="2546350" cy="301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87338" y="1027113"/>
            <a:ext cx="2546350" cy="18669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925763" y="725488"/>
            <a:ext cx="2547937" cy="301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925763" y="1027113"/>
            <a:ext cx="2547937" cy="18669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A17E3D23-4B8D-4E5B-B46C-AD19BD2E7D59}" type="slidenum">
              <a:rPr lang="es-ES"/>
              <a:pPr/>
              <a:t>‹#›</a:t>
            </a:fld>
            <a:endParaRPr lang="es-E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FB8E840D-314E-4C39-B781-13A60CEAE675}" type="slidenum">
              <a:rPr lang="es-ES"/>
              <a:pPr/>
              <a:t>‹#›</a:t>
            </a:fld>
            <a:endParaRPr lang="es-E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2B726DD6-E10B-455A-8847-22580AC42F8F}" type="slidenum">
              <a:rPr lang="es-ES"/>
              <a:pPr/>
              <a:t>‹#›</a:t>
            </a:fld>
            <a:endParaRPr lang="es-E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7338" y="128588"/>
            <a:ext cx="1895475" cy="5492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252663" y="128588"/>
            <a:ext cx="3221037" cy="2765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87338" y="677863"/>
            <a:ext cx="1895475" cy="2216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37F610C-CED4-4CD7-B29B-E7D926BC0BC7}" type="slidenum">
              <a:rPr lang="es-ES"/>
              <a:pPr/>
              <a:t>‹#›</a:t>
            </a:fld>
            <a:endParaRPr lang="es-E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8713" y="2268538"/>
            <a:ext cx="3457575" cy="2667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128713" y="288925"/>
            <a:ext cx="3457575" cy="19446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128713" y="2535238"/>
            <a:ext cx="3457575" cy="381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797F9BB-E9B1-4C79-8563-9CF534846745}" type="slidenum">
              <a:rPr lang="es-ES"/>
              <a:pPr/>
              <a:t>‹#›</a:t>
            </a:fld>
            <a:endParaRPr lang="es-E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87338" y="130175"/>
            <a:ext cx="5186362" cy="539750"/>
          </a:xfrm>
          <a:prstGeom prst="rect">
            <a:avLst/>
          </a:prstGeom>
          <a:noFill/>
          <a:ln w="9525">
            <a:noFill/>
            <a:miter lim="800000"/>
            <a:headEnd/>
            <a:tailEnd/>
          </a:ln>
          <a:effectLst/>
        </p:spPr>
        <p:txBody>
          <a:bodyPr vert="horz" wrap="square" lIns="51435" tIns="25718" rIns="51435" bIns="25718"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287338" y="755650"/>
            <a:ext cx="5186362"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287338" y="2951163"/>
            <a:ext cx="1344612"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defTabSz="514350">
              <a:defRPr sz="800"/>
            </a:lvl1pPr>
          </a:lstStyle>
          <a:p>
            <a:endParaRPr lang="es-ES"/>
          </a:p>
        </p:txBody>
      </p:sp>
      <p:sp>
        <p:nvSpPr>
          <p:cNvPr id="1029" name="Rectangle 5"/>
          <p:cNvSpPr>
            <a:spLocks noGrp="1" noChangeArrowheads="1"/>
          </p:cNvSpPr>
          <p:nvPr>
            <p:ph type="ftr" sz="quarter" idx="3"/>
          </p:nvPr>
        </p:nvSpPr>
        <p:spPr bwMode="auto">
          <a:xfrm>
            <a:off x="1968500" y="2951163"/>
            <a:ext cx="1824038"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algn="ctr" defTabSz="514350">
              <a:defRPr sz="800"/>
            </a:lvl1pPr>
          </a:lstStyle>
          <a:p>
            <a:endParaRPr lang="es-ES"/>
          </a:p>
        </p:txBody>
      </p:sp>
      <p:sp>
        <p:nvSpPr>
          <p:cNvPr id="1030" name="Rectangle 6"/>
          <p:cNvSpPr>
            <a:spLocks noGrp="1" noChangeArrowheads="1"/>
          </p:cNvSpPr>
          <p:nvPr>
            <p:ph type="sldNum" sz="quarter" idx="4"/>
          </p:nvPr>
        </p:nvSpPr>
        <p:spPr bwMode="auto">
          <a:xfrm>
            <a:off x="4129088" y="2951163"/>
            <a:ext cx="1344612"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algn="r" defTabSz="514350">
              <a:defRPr sz="800"/>
            </a:lvl1pPr>
          </a:lstStyle>
          <a:p>
            <a:fld id="{E110A0D7-0ED2-4766-B2D7-93E8C0918B95}" type="slidenum">
              <a:rPr lang="es-ES"/>
              <a:pPr/>
              <a:t>‹#›</a:t>
            </a:fld>
            <a:endParaRPr lang="es-E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hdr="0" ftr="0" dt="0"/>
  <p:txStyles>
    <p:titleStyle>
      <a:lvl1pPr algn="ctr" defTabSz="514350" rtl="0" fontAlgn="base">
        <a:spcBef>
          <a:spcPct val="0"/>
        </a:spcBef>
        <a:spcAft>
          <a:spcPct val="0"/>
        </a:spcAft>
        <a:defRPr sz="2500">
          <a:solidFill>
            <a:schemeClr val="tx2"/>
          </a:solidFill>
          <a:latin typeface="+mj-lt"/>
          <a:ea typeface="+mj-ea"/>
          <a:cs typeface="+mj-cs"/>
        </a:defRPr>
      </a:lvl1pPr>
      <a:lvl2pPr algn="ctr" defTabSz="514350" rtl="0" fontAlgn="base">
        <a:spcBef>
          <a:spcPct val="0"/>
        </a:spcBef>
        <a:spcAft>
          <a:spcPct val="0"/>
        </a:spcAft>
        <a:defRPr sz="2500">
          <a:solidFill>
            <a:schemeClr val="tx2"/>
          </a:solidFill>
          <a:latin typeface="Arial" charset="0"/>
          <a:cs typeface="Arial" charset="0"/>
        </a:defRPr>
      </a:lvl2pPr>
      <a:lvl3pPr algn="ctr" defTabSz="514350" rtl="0" fontAlgn="base">
        <a:spcBef>
          <a:spcPct val="0"/>
        </a:spcBef>
        <a:spcAft>
          <a:spcPct val="0"/>
        </a:spcAft>
        <a:defRPr sz="2500">
          <a:solidFill>
            <a:schemeClr val="tx2"/>
          </a:solidFill>
          <a:latin typeface="Arial" charset="0"/>
          <a:cs typeface="Arial" charset="0"/>
        </a:defRPr>
      </a:lvl3pPr>
      <a:lvl4pPr algn="ctr" defTabSz="514350" rtl="0" fontAlgn="base">
        <a:spcBef>
          <a:spcPct val="0"/>
        </a:spcBef>
        <a:spcAft>
          <a:spcPct val="0"/>
        </a:spcAft>
        <a:defRPr sz="2500">
          <a:solidFill>
            <a:schemeClr val="tx2"/>
          </a:solidFill>
          <a:latin typeface="Arial" charset="0"/>
          <a:cs typeface="Arial" charset="0"/>
        </a:defRPr>
      </a:lvl4pPr>
      <a:lvl5pPr algn="ctr" defTabSz="514350" rtl="0" fontAlgn="base">
        <a:spcBef>
          <a:spcPct val="0"/>
        </a:spcBef>
        <a:spcAft>
          <a:spcPct val="0"/>
        </a:spcAft>
        <a:defRPr sz="2500">
          <a:solidFill>
            <a:schemeClr val="tx2"/>
          </a:solidFill>
          <a:latin typeface="Arial" charset="0"/>
          <a:cs typeface="Arial" charset="0"/>
        </a:defRPr>
      </a:lvl5pPr>
      <a:lvl6pPr marL="457200" algn="ctr" defTabSz="514350" rtl="0" fontAlgn="base">
        <a:spcBef>
          <a:spcPct val="0"/>
        </a:spcBef>
        <a:spcAft>
          <a:spcPct val="0"/>
        </a:spcAft>
        <a:defRPr sz="2500">
          <a:solidFill>
            <a:schemeClr val="tx2"/>
          </a:solidFill>
          <a:latin typeface="Arial" charset="0"/>
          <a:cs typeface="Arial" charset="0"/>
        </a:defRPr>
      </a:lvl6pPr>
      <a:lvl7pPr marL="914400" algn="ctr" defTabSz="514350" rtl="0" fontAlgn="base">
        <a:spcBef>
          <a:spcPct val="0"/>
        </a:spcBef>
        <a:spcAft>
          <a:spcPct val="0"/>
        </a:spcAft>
        <a:defRPr sz="2500">
          <a:solidFill>
            <a:schemeClr val="tx2"/>
          </a:solidFill>
          <a:latin typeface="Arial" charset="0"/>
          <a:cs typeface="Arial" charset="0"/>
        </a:defRPr>
      </a:lvl7pPr>
      <a:lvl8pPr marL="1371600" algn="ctr" defTabSz="514350" rtl="0" fontAlgn="base">
        <a:spcBef>
          <a:spcPct val="0"/>
        </a:spcBef>
        <a:spcAft>
          <a:spcPct val="0"/>
        </a:spcAft>
        <a:defRPr sz="2500">
          <a:solidFill>
            <a:schemeClr val="tx2"/>
          </a:solidFill>
          <a:latin typeface="Arial" charset="0"/>
          <a:cs typeface="Arial" charset="0"/>
        </a:defRPr>
      </a:lvl8pPr>
      <a:lvl9pPr marL="1828800" algn="ctr" defTabSz="514350" rtl="0" fontAlgn="base">
        <a:spcBef>
          <a:spcPct val="0"/>
        </a:spcBef>
        <a:spcAft>
          <a:spcPct val="0"/>
        </a:spcAft>
        <a:defRPr sz="2500">
          <a:solidFill>
            <a:schemeClr val="tx2"/>
          </a:solidFill>
          <a:latin typeface="Arial" charset="0"/>
          <a:cs typeface="Arial" charset="0"/>
        </a:defRPr>
      </a:lvl9pPr>
    </p:titleStyle>
    <p:bodyStyle>
      <a:lvl1pPr marL="193675" indent="-193675" algn="l" defTabSz="514350" rtl="0" fontAlgn="base">
        <a:spcBef>
          <a:spcPct val="20000"/>
        </a:spcBef>
        <a:spcAft>
          <a:spcPct val="0"/>
        </a:spcAft>
        <a:buChar char="•"/>
        <a:defRPr>
          <a:solidFill>
            <a:schemeClr val="tx1"/>
          </a:solidFill>
          <a:latin typeface="+mn-lt"/>
          <a:ea typeface="+mn-ea"/>
          <a:cs typeface="+mn-cs"/>
        </a:defRPr>
      </a:lvl1pPr>
      <a:lvl2pPr marL="417513" indent="-160338" algn="l" defTabSz="514350" rtl="0" fontAlgn="base">
        <a:spcBef>
          <a:spcPct val="20000"/>
        </a:spcBef>
        <a:spcAft>
          <a:spcPct val="0"/>
        </a:spcAft>
        <a:buChar char="–"/>
        <a:defRPr sz="1600">
          <a:solidFill>
            <a:schemeClr val="tx1"/>
          </a:solidFill>
          <a:latin typeface="+mn-lt"/>
          <a:cs typeface="+mn-cs"/>
        </a:defRPr>
      </a:lvl2pPr>
      <a:lvl3pPr marL="642938" indent="-128588" algn="l" defTabSz="514350" rtl="0" fontAlgn="base">
        <a:spcBef>
          <a:spcPct val="20000"/>
        </a:spcBef>
        <a:spcAft>
          <a:spcPct val="0"/>
        </a:spcAft>
        <a:buChar char="•"/>
        <a:defRPr sz="1400">
          <a:solidFill>
            <a:schemeClr val="tx1"/>
          </a:solidFill>
          <a:latin typeface="+mn-lt"/>
          <a:cs typeface="+mn-cs"/>
        </a:defRPr>
      </a:lvl3pPr>
      <a:lvl4pPr marL="900113" indent="-128588" algn="l" defTabSz="514350" rtl="0" fontAlgn="base">
        <a:spcBef>
          <a:spcPct val="20000"/>
        </a:spcBef>
        <a:spcAft>
          <a:spcPct val="0"/>
        </a:spcAft>
        <a:buChar char="–"/>
        <a:defRPr sz="1100">
          <a:solidFill>
            <a:schemeClr val="tx1"/>
          </a:solidFill>
          <a:latin typeface="+mn-lt"/>
          <a:cs typeface="+mn-cs"/>
        </a:defRPr>
      </a:lvl4pPr>
      <a:lvl5pPr marL="1157288" indent="-128588" algn="l" defTabSz="514350" rtl="0" fontAlgn="base">
        <a:spcBef>
          <a:spcPct val="20000"/>
        </a:spcBef>
        <a:spcAft>
          <a:spcPct val="0"/>
        </a:spcAft>
        <a:buChar char="»"/>
        <a:defRPr sz="1100">
          <a:solidFill>
            <a:schemeClr val="tx1"/>
          </a:solidFill>
          <a:latin typeface="+mn-lt"/>
          <a:cs typeface="+mn-cs"/>
        </a:defRPr>
      </a:lvl5pPr>
      <a:lvl6pPr marL="1614488" indent="-128588" algn="l" defTabSz="514350" rtl="0" fontAlgn="base">
        <a:spcBef>
          <a:spcPct val="20000"/>
        </a:spcBef>
        <a:spcAft>
          <a:spcPct val="0"/>
        </a:spcAft>
        <a:buChar char="»"/>
        <a:defRPr sz="1100">
          <a:solidFill>
            <a:schemeClr val="tx1"/>
          </a:solidFill>
          <a:latin typeface="+mn-lt"/>
          <a:cs typeface="+mn-cs"/>
        </a:defRPr>
      </a:lvl6pPr>
      <a:lvl7pPr marL="2071688" indent="-128588" algn="l" defTabSz="514350" rtl="0" fontAlgn="base">
        <a:spcBef>
          <a:spcPct val="20000"/>
        </a:spcBef>
        <a:spcAft>
          <a:spcPct val="0"/>
        </a:spcAft>
        <a:buChar char="»"/>
        <a:defRPr sz="1100">
          <a:solidFill>
            <a:schemeClr val="tx1"/>
          </a:solidFill>
          <a:latin typeface="+mn-lt"/>
          <a:cs typeface="+mn-cs"/>
        </a:defRPr>
      </a:lvl7pPr>
      <a:lvl8pPr marL="2528888" indent="-128588" algn="l" defTabSz="514350" rtl="0" fontAlgn="base">
        <a:spcBef>
          <a:spcPct val="20000"/>
        </a:spcBef>
        <a:spcAft>
          <a:spcPct val="0"/>
        </a:spcAft>
        <a:buChar char="»"/>
        <a:defRPr sz="1100">
          <a:solidFill>
            <a:schemeClr val="tx1"/>
          </a:solidFill>
          <a:latin typeface="+mn-lt"/>
          <a:cs typeface="+mn-cs"/>
        </a:defRPr>
      </a:lvl8pPr>
      <a:lvl9pPr marL="2986088" indent="-128588" algn="l" defTabSz="514350" rtl="0" fontAlgn="base">
        <a:spcBef>
          <a:spcPct val="20000"/>
        </a:spcBef>
        <a:spcAft>
          <a:spcPct val="0"/>
        </a:spcAft>
        <a:buChar char="»"/>
        <a:defRPr sz="11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zh-TW" altLang="en-US" sz="2800" dirty="0" smtClean="0">
                <a:solidFill>
                  <a:schemeClr val="tx1"/>
                </a:solidFill>
                <a:latin typeface="HanWang WeiBeiMedium-Gb5" pitchFamily="2" charset="-120"/>
                <a:ea typeface="HanWang WeiBeiMedium-Gb5" pitchFamily="2" charset="-120"/>
              </a:rPr>
              <a:t>馬太福音 </a:t>
            </a:r>
            <a:r>
              <a:rPr lang="en-US" altLang="zh-TW" sz="2800" dirty="0" smtClean="0">
                <a:solidFill>
                  <a:schemeClr val="tx1"/>
                </a:solidFill>
                <a:latin typeface="+mn-ea"/>
                <a:ea typeface="+mn-ea"/>
              </a:rPr>
              <a:t>Matthew 12:22–37</a:t>
            </a:r>
            <a:endParaRPr lang="en-US" altLang="zh-CN" sz="2800" dirty="0" smtClean="0">
              <a:solidFill>
                <a:schemeClr val="tx1"/>
              </a:solidFill>
              <a:latin typeface="+mn-ea"/>
              <a:ea typeface="+mn-ea"/>
            </a:endParaRPr>
          </a:p>
        </p:txBody>
      </p:sp>
      <p:sp>
        <p:nvSpPr>
          <p:cNvPr id="6" name="Content Placeholder 5"/>
          <p:cNvSpPr>
            <a:spLocks noGrp="1"/>
          </p:cNvSpPr>
          <p:nvPr>
            <p:ph idx="1"/>
          </p:nvPr>
        </p:nvSpPr>
        <p:spPr>
          <a:xfrm>
            <a:off x="72207" y="683940"/>
            <a:ext cx="2448272" cy="2138363"/>
          </a:xfrm>
        </p:spPr>
        <p:txBody>
          <a:bodyPr/>
          <a:lstStyle/>
          <a:p>
            <a:pPr marL="0" indent="0">
              <a:buNone/>
            </a:pPr>
            <a:r>
              <a:rPr lang="en-US" altLang="zh-TW" baseline="30000" dirty="0" smtClean="0">
                <a:solidFill>
                  <a:srgbClr val="FFFF00"/>
                </a:solidFill>
                <a:latin typeface="HanWang WeiBeiMedium-Gb5" pitchFamily="2" charset="-120"/>
                <a:ea typeface="HanWang WeiBeiMedium-Gb5" pitchFamily="2" charset="-120"/>
              </a:rPr>
              <a:t>22</a:t>
            </a:r>
            <a:r>
              <a:rPr lang="zh-TW" altLang="en-US" dirty="0" smtClean="0">
                <a:solidFill>
                  <a:srgbClr val="FFFF00"/>
                </a:solidFill>
                <a:latin typeface="HanWang WeiBeiMedium-Gb5" pitchFamily="2" charset="-120"/>
                <a:ea typeface="HanWang WeiBeiMedium-Gb5" pitchFamily="2" charset="-120"/>
              </a:rPr>
              <a:t> 當下，有人將一個被鬼附著、又瞎又啞的人帶到耶穌那裏，耶穌就醫治他，甚至那啞巴又能說話，又能看見。</a:t>
            </a:r>
            <a:r>
              <a:rPr lang="en-US" altLang="zh-TW" baseline="30000" dirty="0" smtClean="0">
                <a:solidFill>
                  <a:srgbClr val="FFFF00"/>
                </a:solidFill>
                <a:latin typeface="HanWang WeiBeiMedium-Gb5" pitchFamily="2" charset="-120"/>
                <a:ea typeface="HanWang WeiBeiMedium-Gb5" pitchFamily="2" charset="-120"/>
              </a:rPr>
              <a:t>23</a:t>
            </a:r>
            <a:r>
              <a:rPr lang="zh-TW" altLang="en-US" dirty="0" smtClean="0">
                <a:solidFill>
                  <a:srgbClr val="FFFF00"/>
                </a:solidFill>
                <a:latin typeface="HanWang WeiBeiMedium-Gb5" pitchFamily="2" charset="-120"/>
                <a:ea typeface="HanWang WeiBeiMedium-Gb5" pitchFamily="2" charset="-120"/>
              </a:rPr>
              <a:t> 眾人都驚奇，說：「這不是大衛的子孫嗎？」</a:t>
            </a:r>
            <a:r>
              <a:rPr lang="en-US" altLang="zh-TW" baseline="30000" dirty="0" smtClean="0">
                <a:solidFill>
                  <a:srgbClr val="FFFF00"/>
                </a:solidFill>
                <a:latin typeface="HanWang WeiBeiMedium-Gb5" pitchFamily="2" charset="-120"/>
                <a:ea typeface="HanWang WeiBeiMedium-Gb5" pitchFamily="2" charset="-120"/>
              </a:rPr>
              <a:t>24</a:t>
            </a:r>
            <a:r>
              <a:rPr lang="zh-TW" altLang="en-US" dirty="0" smtClean="0">
                <a:solidFill>
                  <a:srgbClr val="FFFF00"/>
                </a:solidFill>
                <a:latin typeface="HanWang WeiBeiMedium-Gb5" pitchFamily="2" charset="-120"/>
                <a:ea typeface="HanWang WeiBeiMedium-Gb5" pitchFamily="2" charset="-120"/>
              </a:rPr>
              <a:t> 但法利賽人聽見，就說：</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1</a:t>
            </a:fld>
            <a:endParaRPr lang="es-ES" dirty="0"/>
          </a:p>
        </p:txBody>
      </p:sp>
      <p:sp>
        <p:nvSpPr>
          <p:cNvPr id="7" name="Content Placeholder 5"/>
          <p:cNvSpPr txBox="1">
            <a:spLocks/>
          </p:cNvSpPr>
          <p:nvPr/>
        </p:nvSpPr>
        <p:spPr bwMode="auto">
          <a:xfrm>
            <a:off x="2520479" y="705817"/>
            <a:ext cx="3240558"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latin typeface="Arial Narrow" pitchFamily="34" charset="0"/>
              </a:rPr>
              <a:t>22</a:t>
            </a:r>
            <a:r>
              <a:rPr lang="en-US" sz="1800" dirty="0" smtClean="0">
                <a:latin typeface="Arial Narrow" pitchFamily="34" charset="0"/>
              </a:rPr>
              <a:t> Then they brought him a demon-possessed man who was blind and mute, and Jesus healed him, so that he could both talk and see. </a:t>
            </a:r>
            <a:r>
              <a:rPr lang="en-US" sz="1800" baseline="30000" dirty="0" smtClean="0">
                <a:latin typeface="Arial Narrow" pitchFamily="34" charset="0"/>
              </a:rPr>
              <a:t>23</a:t>
            </a:r>
            <a:r>
              <a:rPr lang="en-US" sz="1800" dirty="0" smtClean="0">
                <a:latin typeface="Arial Narrow" pitchFamily="34" charset="0"/>
              </a:rPr>
              <a:t> All the people were astonished and said, “Could this be the Son of David?” </a:t>
            </a:r>
            <a:r>
              <a:rPr lang="en-US" sz="1800" baseline="30000" dirty="0" smtClean="0">
                <a:latin typeface="Arial Narrow" pitchFamily="34" charset="0"/>
              </a:rPr>
              <a:t>24</a:t>
            </a:r>
            <a:r>
              <a:rPr lang="en-US" sz="1800" dirty="0" smtClean="0">
                <a:latin typeface="Arial Narrow" pitchFamily="34" charset="0"/>
              </a:rPr>
              <a:t> But when the Pharisees heard this, they said,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tx1"/>
                </a:solidFill>
              </a:rPr>
              <a:t>1. </a:t>
            </a:r>
            <a:r>
              <a:rPr lang="zh-TW" altLang="en-US" dirty="0" smtClean="0">
                <a:solidFill>
                  <a:schemeClr val="tx1"/>
                </a:solidFill>
                <a:latin typeface="HanWang WeiBeiMedium-Gb5" pitchFamily="2" charset="-120"/>
                <a:ea typeface="HanWang WeiBeiMedium-Gb5" pitchFamily="2" charset="-120"/>
              </a:rPr>
              <a:t>什麼是永不得赦免的罪</a:t>
            </a:r>
            <a:r>
              <a:rPr lang="zh-TW" altLang="en-US" dirty="0" smtClean="0">
                <a:solidFill>
                  <a:schemeClr val="tx1"/>
                </a:solidFill>
                <a:latin typeface="HanWang WeiBeiMedium-Gb5" pitchFamily="2" charset="-120"/>
                <a:ea typeface="HanWang WeiBeiMedium-Gb5" pitchFamily="2" charset="-120"/>
              </a:rPr>
              <a:t>？</a:t>
            </a:r>
            <a:r>
              <a:rPr lang="en-US" altLang="zh-TW" dirty="0" smtClean="0">
                <a:solidFill>
                  <a:schemeClr val="tx1"/>
                </a:solidFill>
              </a:rPr>
              <a:t/>
            </a:r>
            <a:br>
              <a:rPr lang="en-US" altLang="zh-TW" dirty="0" smtClean="0">
                <a:solidFill>
                  <a:schemeClr val="tx1"/>
                </a:solidFill>
              </a:rPr>
            </a:br>
            <a:r>
              <a:rPr lang="en-US" altLang="zh-TW" dirty="0" smtClean="0">
                <a:solidFill>
                  <a:schemeClr val="tx1"/>
                </a:solidFill>
              </a:rPr>
              <a:t>What is the Unpardonable Sin?</a:t>
            </a:r>
            <a:endParaRPr lang="en-US" dirty="0">
              <a:solidFill>
                <a:schemeClr val="tx1"/>
              </a:solidFill>
            </a:endParaRPr>
          </a:p>
        </p:txBody>
      </p:sp>
      <p:sp>
        <p:nvSpPr>
          <p:cNvPr id="6" name="Content Placeholder 5"/>
          <p:cNvSpPr>
            <a:spLocks noGrp="1"/>
          </p:cNvSpPr>
          <p:nvPr>
            <p:ph idx="1"/>
          </p:nvPr>
        </p:nvSpPr>
        <p:spPr>
          <a:xfrm>
            <a:off x="360240" y="755650"/>
            <a:ext cx="5113460" cy="2138363"/>
          </a:xfrm>
        </p:spPr>
        <p:txBody>
          <a:bodyPr/>
          <a:lstStyle/>
          <a:p>
            <a:pPr marL="0" indent="0">
              <a:buNone/>
            </a:pPr>
            <a:r>
              <a:rPr lang="en-US" altLang="zh-TW" dirty="0" smtClean="0"/>
              <a:t>Matthew </a:t>
            </a:r>
            <a:r>
              <a:rPr lang="en-US" altLang="zh-TW" dirty="0" smtClean="0"/>
              <a:t>7:28–29</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28</a:t>
            </a:r>
            <a:r>
              <a:rPr lang="zh-TW" altLang="en-US" dirty="0" smtClean="0">
                <a:latin typeface="HanWang WeiBeiMedium-Gb5" pitchFamily="2" charset="-120"/>
                <a:ea typeface="HanWang WeiBeiMedium-Gb5" pitchFamily="2" charset="-120"/>
              </a:rPr>
              <a:t> 耶穌講完了這些話，眾人都希奇他的教訓；</a:t>
            </a:r>
            <a:r>
              <a:rPr lang="en-US" altLang="zh-TW" baseline="30000" dirty="0" smtClean="0">
                <a:latin typeface="HanWang WeiBeiMedium-Gb5" pitchFamily="2" charset="-120"/>
                <a:ea typeface="HanWang WeiBeiMedium-Gb5" pitchFamily="2" charset="-120"/>
              </a:rPr>
              <a:t>29</a:t>
            </a:r>
            <a:r>
              <a:rPr lang="zh-TW" altLang="en-US" dirty="0" smtClean="0">
                <a:latin typeface="HanWang WeiBeiMedium-Gb5" pitchFamily="2" charset="-120"/>
                <a:ea typeface="HanWang WeiBeiMedium-Gb5" pitchFamily="2" charset="-120"/>
              </a:rPr>
              <a:t> 因為他教訓他們，正像有權柄的人，不像他們的文士。 </a:t>
            </a:r>
          </a:p>
          <a:p>
            <a:pPr marL="0" indent="0">
              <a:buNone/>
            </a:pPr>
            <a:r>
              <a:rPr lang="en-US" baseline="30000" dirty="0" smtClean="0"/>
              <a:t>28</a:t>
            </a:r>
            <a:r>
              <a:rPr lang="en-US" dirty="0" smtClean="0"/>
              <a:t> </a:t>
            </a:r>
            <a:r>
              <a:rPr lang="en-US" dirty="0" smtClean="0"/>
              <a:t>When Jesus had finished saying these things, the crowds were amazed at his teaching, </a:t>
            </a:r>
            <a:r>
              <a:rPr lang="en-US" baseline="30000" dirty="0" smtClean="0"/>
              <a:t>29</a:t>
            </a:r>
            <a:r>
              <a:rPr lang="en-US" dirty="0" smtClean="0"/>
              <a:t> because he taught as one who had authority, and not as their teachers of the law. </a:t>
            </a:r>
          </a:p>
          <a:p>
            <a:endParaRPr lang="en-US" dirty="0"/>
          </a:p>
        </p:txBody>
      </p:sp>
      <p:sp>
        <p:nvSpPr>
          <p:cNvPr id="2" name="Slide Number Placeholder 1"/>
          <p:cNvSpPr>
            <a:spLocks noGrp="1"/>
          </p:cNvSpPr>
          <p:nvPr>
            <p:ph type="sldNum" sz="quarter" idx="12"/>
          </p:nvPr>
        </p:nvSpPr>
        <p:spPr/>
        <p:txBody>
          <a:bodyPr/>
          <a:lstStyle/>
          <a:p>
            <a:fld id="{2B726DD6-E10B-455A-8847-22580AC42F8F}" type="slidenum">
              <a:rPr lang="es-ES" smtClean="0"/>
              <a:pPr/>
              <a:t>10</a:t>
            </a:fld>
            <a:endParaRPr lang="es-E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07876"/>
            <a:ext cx="5186362" cy="2786137"/>
          </a:xfrm>
        </p:spPr>
        <p:txBody>
          <a:bodyPr/>
          <a:lstStyle/>
          <a:p>
            <a:pPr marL="0" indent="0">
              <a:buNone/>
            </a:pPr>
            <a:r>
              <a:rPr lang="en-US" altLang="zh-TW" dirty="0" smtClean="0"/>
              <a:t>Matthew 9:33–34</a:t>
            </a:r>
            <a:r>
              <a:rPr lang="zh-TW" altLang="en-US" dirty="0" smtClean="0"/>
              <a:t> </a:t>
            </a:r>
            <a:r>
              <a:rPr lang="en-US" altLang="zh-TW"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33</a:t>
            </a:r>
            <a:r>
              <a:rPr lang="zh-TW" altLang="en-US" dirty="0" smtClean="0">
                <a:latin typeface="HanWang WeiBeiMedium-Gb5" pitchFamily="2" charset="-120"/>
                <a:ea typeface="HanWang WeiBeiMedium-Gb5" pitchFamily="2" charset="-120"/>
              </a:rPr>
              <a:t> 鬼被趕出去，啞巴就說出話來。眾人都希奇，說：「在以色列中，從來沒有見過這樣的事。」</a:t>
            </a:r>
            <a:r>
              <a:rPr lang="en-US" altLang="zh-TW" baseline="30000" dirty="0" smtClean="0">
                <a:latin typeface="HanWang WeiBeiMedium-Gb5" pitchFamily="2" charset="-120"/>
                <a:ea typeface="HanWang WeiBeiMedium-Gb5" pitchFamily="2" charset="-120"/>
              </a:rPr>
              <a:t>34</a:t>
            </a:r>
            <a:r>
              <a:rPr lang="zh-TW" altLang="en-US" dirty="0" smtClean="0">
                <a:latin typeface="HanWang WeiBeiMedium-Gb5" pitchFamily="2" charset="-120"/>
                <a:ea typeface="HanWang WeiBeiMedium-Gb5" pitchFamily="2" charset="-120"/>
              </a:rPr>
              <a:t> 法利賽人卻說：「他是靠著鬼王趕鬼。」 </a:t>
            </a:r>
          </a:p>
          <a:p>
            <a:pPr marL="0" indent="0">
              <a:buNone/>
            </a:pPr>
            <a:r>
              <a:rPr lang="en-US" baseline="30000" dirty="0" smtClean="0"/>
              <a:t>33</a:t>
            </a:r>
            <a:r>
              <a:rPr lang="en-US" dirty="0" smtClean="0"/>
              <a:t> </a:t>
            </a:r>
            <a:r>
              <a:rPr lang="en-US" dirty="0" smtClean="0"/>
              <a:t>And when the demon was driven out, the man who had been mute spoke. The crowd was amazed and said, “Nothing like this has ever been seen in Israel.” </a:t>
            </a:r>
            <a:r>
              <a:rPr lang="en-US" baseline="30000" dirty="0" smtClean="0"/>
              <a:t>34</a:t>
            </a:r>
            <a:r>
              <a:rPr lang="en-US" dirty="0" smtClean="0"/>
              <a:t> But the Pharisees said, “It is by the prince of demons that he drives out demons.” </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11</a:t>
            </a:fld>
            <a:endParaRPr lang="es-E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79884"/>
            <a:ext cx="5186362" cy="2714129"/>
          </a:xfrm>
        </p:spPr>
        <p:txBody>
          <a:bodyPr/>
          <a:lstStyle/>
          <a:p>
            <a:pPr marL="0" indent="0">
              <a:buNone/>
            </a:pPr>
            <a:r>
              <a:rPr lang="en-US" altLang="zh-TW" dirty="0" smtClean="0"/>
              <a:t>Matthew 12:14</a:t>
            </a:r>
            <a:r>
              <a:rPr lang="zh-TW" altLang="en-US" dirty="0" smtClean="0"/>
              <a:t> </a:t>
            </a:r>
            <a:endParaRPr lang="en-US" altLang="zh-TW" dirty="0" smtClean="0"/>
          </a:p>
          <a:p>
            <a:pPr marL="0" indent="0">
              <a:buNone/>
            </a:pPr>
            <a:r>
              <a:rPr lang="en-US" altLang="zh-TW" baseline="30000" dirty="0" smtClean="0"/>
              <a:t>14</a:t>
            </a:r>
            <a:r>
              <a:rPr lang="zh-TW" altLang="en-US" dirty="0" smtClean="0"/>
              <a:t> </a:t>
            </a:r>
            <a:r>
              <a:rPr lang="zh-TW" altLang="en-US" dirty="0" smtClean="0">
                <a:latin typeface="HanWang WeiBeiMedium-Gb5" pitchFamily="2" charset="-120"/>
                <a:ea typeface="HanWang WeiBeiMedium-Gb5" pitchFamily="2" charset="-120"/>
              </a:rPr>
              <a:t>法利賽人出去，商議怎樣可以除滅耶穌。</a:t>
            </a:r>
            <a:r>
              <a:rPr lang="zh-TW" altLang="en-US" dirty="0" smtClean="0"/>
              <a:t> </a:t>
            </a:r>
            <a:endParaRPr lang="en-US" altLang="zh-TW" dirty="0" smtClean="0"/>
          </a:p>
          <a:p>
            <a:pPr marL="0" indent="0">
              <a:buNone/>
            </a:pPr>
            <a:r>
              <a:rPr lang="en-US" baseline="30000" dirty="0" smtClean="0"/>
              <a:t>14</a:t>
            </a:r>
            <a:r>
              <a:rPr lang="en-US" dirty="0" smtClean="0"/>
              <a:t> </a:t>
            </a:r>
            <a:r>
              <a:rPr lang="en-US" dirty="0" smtClean="0"/>
              <a:t>But the Pharisees went out and plotted how they might kill Jesus. </a:t>
            </a:r>
          </a:p>
          <a:p>
            <a:endParaRPr lang="zh-TW" alt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12</a:t>
            </a:fld>
            <a:endParaRPr lang="es-E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94183"/>
            <a:ext cx="5186362" cy="2894013"/>
          </a:xfrm>
        </p:spPr>
        <p:txBody>
          <a:bodyPr/>
          <a:lstStyle/>
          <a:p>
            <a:pPr marL="0" indent="0">
              <a:buNone/>
            </a:pPr>
            <a:r>
              <a:rPr lang="en-US" altLang="zh-TW" dirty="0" smtClean="0"/>
              <a:t>Matthew 12:22–23</a:t>
            </a:r>
            <a:r>
              <a:rPr lang="zh-TW" altLang="en-US"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22</a:t>
            </a:r>
            <a:r>
              <a:rPr lang="zh-TW" altLang="en-US" dirty="0" smtClean="0">
                <a:latin typeface="HanWang WeiBeiMedium-Gb5" pitchFamily="2" charset="-120"/>
                <a:ea typeface="HanWang WeiBeiMedium-Gb5" pitchFamily="2" charset="-120"/>
              </a:rPr>
              <a:t> 當下，有人將一個被鬼附著、又瞎又啞的人帶到耶穌那裏，耶穌就醫治他，甚至那啞巴又能說話，又能看見。</a:t>
            </a:r>
            <a:r>
              <a:rPr lang="en-US" altLang="zh-TW" baseline="30000" dirty="0" smtClean="0">
                <a:latin typeface="HanWang WeiBeiMedium-Gb5" pitchFamily="2" charset="-120"/>
                <a:ea typeface="HanWang WeiBeiMedium-Gb5" pitchFamily="2" charset="-120"/>
              </a:rPr>
              <a:t>23</a:t>
            </a:r>
            <a:r>
              <a:rPr lang="zh-TW" altLang="en-US" dirty="0" smtClean="0">
                <a:latin typeface="HanWang WeiBeiMedium-Gb5" pitchFamily="2" charset="-120"/>
                <a:ea typeface="HanWang WeiBeiMedium-Gb5" pitchFamily="2" charset="-120"/>
              </a:rPr>
              <a:t> 眾人都驚奇，說：「這不是大衛的子孫嗎？」 </a:t>
            </a:r>
          </a:p>
          <a:p>
            <a:pPr marL="0" indent="0">
              <a:buNone/>
            </a:pPr>
            <a:r>
              <a:rPr lang="en-US" baseline="30000" dirty="0" smtClean="0"/>
              <a:t>22</a:t>
            </a:r>
            <a:r>
              <a:rPr lang="en-US" dirty="0" smtClean="0"/>
              <a:t> Then they brought him a demon-possessed man who was blind and mute, and Jesus healed him, so that he could both talk and see. </a:t>
            </a:r>
            <a:r>
              <a:rPr lang="en-US" baseline="30000" dirty="0" smtClean="0"/>
              <a:t>23</a:t>
            </a:r>
            <a:r>
              <a:rPr lang="en-US" dirty="0" smtClean="0"/>
              <a:t> All the people were astonished and said, “Could this be the Son of David?”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13</a:t>
            </a:fld>
            <a:endParaRPr lang="es-E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altLang="zh-TW" dirty="0" smtClean="0"/>
              <a:t>Matthew 12:24</a:t>
            </a:r>
            <a:r>
              <a:rPr lang="zh-TW" altLang="en-US" dirty="0" smtClean="0"/>
              <a:t> </a:t>
            </a:r>
            <a:r>
              <a:rPr lang="en-US" altLang="zh-TW"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24</a:t>
            </a:r>
            <a:r>
              <a:rPr lang="zh-TW" altLang="en-US" dirty="0" smtClean="0">
                <a:latin typeface="HanWang WeiBeiMedium-Gb5" pitchFamily="2" charset="-120"/>
                <a:ea typeface="HanWang WeiBeiMedium-Gb5" pitchFamily="2" charset="-120"/>
              </a:rPr>
              <a:t> 但法利賽人聽見，就說：「這個人趕鬼，無非是靠著鬼王別西卜啊。」 </a:t>
            </a:r>
            <a:endParaRPr lang="en-US" altLang="zh-TW" dirty="0" smtClean="0">
              <a:latin typeface="HanWang WeiBeiMedium-Gb5" pitchFamily="2" charset="-120"/>
              <a:ea typeface="HanWang WeiBeiMedium-Gb5" pitchFamily="2" charset="-120"/>
            </a:endParaRPr>
          </a:p>
          <a:p>
            <a:pPr marL="0" indent="0">
              <a:buNone/>
            </a:pPr>
            <a:r>
              <a:rPr lang="en-US" baseline="30000" dirty="0" smtClean="0"/>
              <a:t>24</a:t>
            </a:r>
            <a:r>
              <a:rPr lang="en-US" dirty="0" smtClean="0"/>
              <a:t> </a:t>
            </a:r>
            <a:r>
              <a:rPr lang="en-US" dirty="0" smtClean="0"/>
              <a:t>But when the Pharisees heard this, they said, “It is only by </a:t>
            </a:r>
            <a:r>
              <a:rPr lang="en-US" dirty="0" err="1" smtClean="0"/>
              <a:t>Beelzebul</a:t>
            </a:r>
            <a:r>
              <a:rPr lang="en-US" dirty="0" smtClean="0"/>
              <a:t>, the prince of demons, that this fellow drives out demons.” </a:t>
            </a:r>
          </a:p>
          <a:p>
            <a:endParaRPr lang="zh-TW" alt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14</a:t>
            </a:fld>
            <a:endParaRPr lang="es-E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79884"/>
            <a:ext cx="5186362" cy="2714129"/>
          </a:xfrm>
        </p:spPr>
        <p:txBody>
          <a:bodyPr/>
          <a:lstStyle/>
          <a:p>
            <a:pPr marL="0" indent="0">
              <a:buNone/>
            </a:pPr>
            <a:r>
              <a:rPr lang="en-US" altLang="zh-TW" dirty="0" smtClean="0"/>
              <a:t>Matthew 12:25–26</a:t>
            </a:r>
            <a:r>
              <a:rPr lang="zh-TW" altLang="en-US" dirty="0" smtClean="0"/>
              <a:t> </a:t>
            </a:r>
            <a:r>
              <a:rPr lang="en-US" altLang="zh-TW" baseline="30000" dirty="0" smtClean="0">
                <a:latin typeface="HanWang WeiBeiMedium-Gb5" pitchFamily="2" charset="-120"/>
                <a:ea typeface="HanWang WeiBeiMedium-Gb5" pitchFamily="2" charset="-120"/>
              </a:rPr>
              <a:t>25</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耶穌知道他們的意念，就對他們說：「凡一國自相紛爭，就成為荒場；一城一家自相紛爭，必站立不住；</a:t>
            </a:r>
            <a:r>
              <a:rPr lang="en-US" altLang="zh-TW" baseline="30000" dirty="0" smtClean="0">
                <a:latin typeface="HanWang WeiBeiMedium-Gb5" pitchFamily="2" charset="-120"/>
                <a:ea typeface="HanWang WeiBeiMedium-Gb5" pitchFamily="2" charset="-120"/>
              </a:rPr>
              <a:t>26</a:t>
            </a:r>
            <a:r>
              <a:rPr lang="zh-TW" altLang="en-US" dirty="0" smtClean="0">
                <a:latin typeface="HanWang WeiBeiMedium-Gb5" pitchFamily="2" charset="-120"/>
                <a:ea typeface="HanWang WeiBeiMedium-Gb5" pitchFamily="2" charset="-120"/>
              </a:rPr>
              <a:t> 若撒但趕逐撒但，就是自相紛爭，他的國怎能站得住呢？ </a:t>
            </a:r>
          </a:p>
          <a:p>
            <a:pPr marL="0" indent="0">
              <a:buNone/>
            </a:pPr>
            <a:r>
              <a:rPr lang="en-US" baseline="30000" dirty="0" smtClean="0"/>
              <a:t>25</a:t>
            </a:r>
            <a:r>
              <a:rPr lang="en-US" dirty="0" smtClean="0"/>
              <a:t> </a:t>
            </a:r>
            <a:r>
              <a:rPr lang="en-US" dirty="0" smtClean="0"/>
              <a:t>Jesus knew their thoughts and said to them, “Every kingdom divided against itself will be ruined, and every city or household divided against itself will not stand. </a:t>
            </a:r>
            <a:r>
              <a:rPr lang="en-US" baseline="30000" dirty="0" smtClean="0"/>
              <a:t>26</a:t>
            </a:r>
            <a:r>
              <a:rPr lang="en-US" dirty="0" smtClean="0"/>
              <a:t> If Satan drives out Satan, he is divided against himself. How then can his kingdom stand? </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15</a:t>
            </a:fld>
            <a:endParaRPr lang="es-ES"/>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79884"/>
            <a:ext cx="5186362" cy="2714129"/>
          </a:xfrm>
        </p:spPr>
        <p:txBody>
          <a:bodyPr/>
          <a:lstStyle/>
          <a:p>
            <a:pPr marL="0" indent="0">
              <a:buNone/>
            </a:pPr>
            <a:r>
              <a:rPr lang="en-US" altLang="zh-TW" dirty="0" smtClean="0"/>
              <a:t>Matthew 12:27</a:t>
            </a:r>
            <a:r>
              <a:rPr lang="zh-TW" altLang="en-US" dirty="0" smtClean="0"/>
              <a:t> </a:t>
            </a:r>
            <a:r>
              <a:rPr lang="en-US" altLang="zh-TW"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27</a:t>
            </a:r>
            <a:r>
              <a:rPr lang="zh-TW" altLang="en-US" dirty="0" smtClean="0">
                <a:latin typeface="HanWang WeiBeiMedium-Gb5" pitchFamily="2" charset="-120"/>
                <a:ea typeface="HanWang WeiBeiMedium-Gb5" pitchFamily="2" charset="-120"/>
              </a:rPr>
              <a:t> 我若靠著別西卜趕鬼，你們的子弟趕鬼又靠著誰呢？這樣，他們就要斷定你們的是非。 </a:t>
            </a:r>
            <a:endParaRPr lang="en-US" altLang="zh-TW" dirty="0" smtClean="0">
              <a:latin typeface="HanWang WeiBeiMedium-Gb5" pitchFamily="2" charset="-120"/>
              <a:ea typeface="HanWang WeiBeiMedium-Gb5" pitchFamily="2" charset="-120"/>
            </a:endParaRPr>
          </a:p>
          <a:p>
            <a:pPr marL="0" indent="0">
              <a:buNone/>
            </a:pPr>
            <a:r>
              <a:rPr lang="en-US" baseline="30000" dirty="0" smtClean="0"/>
              <a:t>27</a:t>
            </a:r>
            <a:r>
              <a:rPr lang="en-US" dirty="0" smtClean="0"/>
              <a:t> </a:t>
            </a:r>
            <a:r>
              <a:rPr lang="en-US" dirty="0" smtClean="0"/>
              <a:t>And if I drive out demons by </a:t>
            </a:r>
            <a:r>
              <a:rPr lang="en-US" dirty="0" err="1" smtClean="0"/>
              <a:t>Beelzebul</a:t>
            </a:r>
            <a:r>
              <a:rPr lang="en-US" dirty="0" smtClean="0"/>
              <a:t>, by whom do your people drive them out? So then, they will be your judges. </a:t>
            </a:r>
          </a:p>
          <a:p>
            <a:endParaRPr lang="zh-TW" alt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16</a:t>
            </a:fld>
            <a:endParaRPr lang="es-ES"/>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251892"/>
            <a:ext cx="5186362" cy="2642121"/>
          </a:xfrm>
        </p:spPr>
        <p:txBody>
          <a:bodyPr/>
          <a:lstStyle/>
          <a:p>
            <a:pPr marL="0" indent="0">
              <a:buNone/>
            </a:pPr>
            <a:r>
              <a:rPr lang="en-US" altLang="zh-TW" dirty="0" smtClean="0"/>
              <a:t>Matthew 12:17–18</a:t>
            </a:r>
            <a:r>
              <a:rPr lang="zh-TW" altLang="en-US" dirty="0" smtClean="0"/>
              <a:t> </a:t>
            </a:r>
            <a:r>
              <a:rPr lang="en-US" altLang="zh-TW"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17</a:t>
            </a:r>
            <a:r>
              <a:rPr lang="zh-TW" altLang="en-US" dirty="0" smtClean="0">
                <a:latin typeface="HanWang WeiBeiMedium-Gb5" pitchFamily="2" charset="-120"/>
                <a:ea typeface="HanWang WeiBeiMedium-Gb5" pitchFamily="2" charset="-120"/>
              </a:rPr>
              <a:t> 這是要應驗先知以賽亞的話，說： </a:t>
            </a:r>
            <a:r>
              <a:rPr lang="en-US" altLang="zh-TW" baseline="30000" dirty="0" smtClean="0">
                <a:latin typeface="HanWang WeiBeiMedium-Gb5" pitchFamily="2" charset="-120"/>
                <a:ea typeface="HanWang WeiBeiMedium-Gb5" pitchFamily="2" charset="-120"/>
              </a:rPr>
              <a:t>18</a:t>
            </a:r>
            <a:r>
              <a:rPr lang="zh-TW" altLang="en-US" dirty="0" smtClean="0">
                <a:latin typeface="HanWang WeiBeiMedium-Gb5" pitchFamily="2" charset="-120"/>
                <a:ea typeface="HanWang WeiBeiMedium-Gb5" pitchFamily="2" charset="-120"/>
              </a:rPr>
              <a:t> 看哪！</a:t>
            </a:r>
            <a:r>
              <a:rPr lang="zh-TW" altLang="en-US" dirty="0" smtClean="0">
                <a:solidFill>
                  <a:srgbClr val="FFFF00"/>
                </a:solidFill>
                <a:latin typeface="HanWang WeiBeiMedium-Gb5" pitchFamily="2" charset="-120"/>
                <a:ea typeface="HanWang WeiBeiMedium-Gb5" pitchFamily="2" charset="-120"/>
              </a:rPr>
              <a:t>我的僕人， 我所揀選</a:t>
            </a:r>
            <a:r>
              <a:rPr lang="zh-TW" altLang="en-US" dirty="0" smtClean="0">
                <a:latin typeface="HanWang WeiBeiMedium-Gb5" pitchFamily="2" charset="-120"/>
                <a:ea typeface="HanWang WeiBeiMedium-Gb5" pitchFamily="2" charset="-120"/>
              </a:rPr>
              <a:t>、所親愛、心裏所喜悅的， </a:t>
            </a:r>
            <a:r>
              <a:rPr lang="zh-TW" altLang="en-US" dirty="0" smtClean="0">
                <a:solidFill>
                  <a:srgbClr val="FFFF00"/>
                </a:solidFill>
                <a:latin typeface="HanWang WeiBeiMedium-Gb5" pitchFamily="2" charset="-120"/>
                <a:ea typeface="HanWang WeiBeiMedium-Gb5" pitchFamily="2" charset="-120"/>
              </a:rPr>
              <a:t>我要將我的靈賜給他</a:t>
            </a:r>
            <a:r>
              <a:rPr lang="zh-TW" altLang="en-US" dirty="0" smtClean="0">
                <a:latin typeface="HanWang WeiBeiMedium-Gb5" pitchFamily="2" charset="-120"/>
                <a:ea typeface="HanWang WeiBeiMedium-Gb5" pitchFamily="2" charset="-120"/>
              </a:rPr>
              <a:t>； 他必將公理傳給外邦。 </a:t>
            </a:r>
          </a:p>
          <a:p>
            <a:pPr marL="0" indent="0">
              <a:buNone/>
            </a:pPr>
            <a:r>
              <a:rPr lang="en-US" baseline="30000" dirty="0" smtClean="0"/>
              <a:t>17</a:t>
            </a:r>
            <a:r>
              <a:rPr lang="en-US" dirty="0" smtClean="0"/>
              <a:t> </a:t>
            </a:r>
            <a:r>
              <a:rPr lang="en-US" dirty="0" smtClean="0"/>
              <a:t>This was to fulfill what was spoken through the prophet Isaiah: </a:t>
            </a:r>
            <a:r>
              <a:rPr lang="en-US" baseline="30000" dirty="0" smtClean="0"/>
              <a:t>18</a:t>
            </a:r>
            <a:r>
              <a:rPr lang="en-US" dirty="0" smtClean="0"/>
              <a:t> “</a:t>
            </a:r>
            <a:r>
              <a:rPr lang="en-US" dirty="0" smtClean="0">
                <a:solidFill>
                  <a:srgbClr val="FFFF00"/>
                </a:solidFill>
              </a:rPr>
              <a:t>Here is my servant whom I have chosen</a:t>
            </a:r>
            <a:r>
              <a:rPr lang="en-US" dirty="0" smtClean="0"/>
              <a:t>, the one I love, in whom I delight; </a:t>
            </a:r>
            <a:r>
              <a:rPr lang="en-US" dirty="0" smtClean="0">
                <a:solidFill>
                  <a:srgbClr val="FFFF00"/>
                </a:solidFill>
              </a:rPr>
              <a:t>I will put my Spirit on him</a:t>
            </a:r>
            <a:r>
              <a:rPr lang="en-US" dirty="0" smtClean="0"/>
              <a:t>, and he will proclaim justice to the nations. </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17</a:t>
            </a:fld>
            <a:endParaRPr lang="es-ES"/>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79884"/>
            <a:ext cx="5186362" cy="2714129"/>
          </a:xfrm>
        </p:spPr>
        <p:txBody>
          <a:bodyPr/>
          <a:lstStyle/>
          <a:p>
            <a:pPr marL="0" indent="0">
              <a:buNone/>
            </a:pPr>
            <a:r>
              <a:rPr lang="en-US" altLang="zh-TW" dirty="0" smtClean="0"/>
              <a:t>Matthew 12:28</a:t>
            </a:r>
            <a:r>
              <a:rPr lang="zh-TW" altLang="en-US"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28</a:t>
            </a:r>
            <a:r>
              <a:rPr lang="zh-TW" altLang="en-US" dirty="0" smtClean="0">
                <a:latin typeface="HanWang WeiBeiMedium-Gb5" pitchFamily="2" charset="-120"/>
                <a:ea typeface="HanWang WeiBeiMedium-Gb5" pitchFamily="2" charset="-120"/>
              </a:rPr>
              <a:t> 我若靠著上帝的靈趕鬼，這就是上帝的國臨到你們了。 </a:t>
            </a:r>
          </a:p>
          <a:p>
            <a:pPr marL="0" indent="0">
              <a:buNone/>
            </a:pPr>
            <a:r>
              <a:rPr lang="en-US" baseline="30000" dirty="0" smtClean="0"/>
              <a:t>28</a:t>
            </a:r>
            <a:r>
              <a:rPr lang="en-US" dirty="0" smtClean="0"/>
              <a:t> </a:t>
            </a:r>
            <a:r>
              <a:rPr lang="en-US" dirty="0" smtClean="0"/>
              <a:t>But if it is by the Spirit of God that I drive out demons, then the kingdom of God has come upon you.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18</a:t>
            </a:fld>
            <a:endParaRPr lang="es-ES"/>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79884"/>
            <a:ext cx="5186362" cy="2714129"/>
          </a:xfrm>
        </p:spPr>
        <p:txBody>
          <a:bodyPr/>
          <a:lstStyle/>
          <a:p>
            <a:pPr marL="0" indent="0">
              <a:buNone/>
            </a:pPr>
            <a:r>
              <a:rPr lang="en-US" altLang="zh-TW" dirty="0" smtClean="0"/>
              <a:t>Matthew 12:29</a:t>
            </a:r>
            <a:r>
              <a:rPr lang="zh-TW" altLang="en-US"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29</a:t>
            </a:r>
            <a:r>
              <a:rPr lang="zh-TW" altLang="en-US" dirty="0" smtClean="0">
                <a:latin typeface="HanWang WeiBeiMedium-Gb5" pitchFamily="2" charset="-120"/>
                <a:ea typeface="HanWang WeiBeiMedium-Gb5" pitchFamily="2" charset="-120"/>
              </a:rPr>
              <a:t> 人怎能進壯士家裏，搶奪他的家具呢？除非先捆住那壯士，才可以搶奪他的家財。 </a:t>
            </a:r>
          </a:p>
          <a:p>
            <a:pPr marL="0" indent="0">
              <a:buNone/>
            </a:pPr>
            <a:r>
              <a:rPr lang="en-US" baseline="30000" dirty="0" smtClean="0"/>
              <a:t>29</a:t>
            </a:r>
            <a:r>
              <a:rPr lang="en-US" dirty="0" smtClean="0"/>
              <a:t> </a:t>
            </a:r>
            <a:r>
              <a:rPr lang="en-US" dirty="0" smtClean="0"/>
              <a:t>“Or again, how can anyone enter a strong man’s house and carry off his possessions unless he first ties up the strong man? Then he can plunder his house.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19</a:t>
            </a:fld>
            <a:endParaRPr lang="es-ES"/>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288231" y="58043"/>
            <a:ext cx="2304256" cy="2714129"/>
          </a:xfrm>
        </p:spPr>
        <p:txBody>
          <a:bodyPr/>
          <a:lstStyle/>
          <a:p>
            <a:pPr marL="0" indent="0">
              <a:buNone/>
            </a:pPr>
            <a:r>
              <a:rPr lang="zh-TW" altLang="en-US" dirty="0" smtClean="0">
                <a:solidFill>
                  <a:srgbClr val="FFFF00"/>
                </a:solidFill>
                <a:latin typeface="HanWang WeiBeiMedium-Gb5" pitchFamily="2" charset="-120"/>
                <a:ea typeface="HanWang WeiBeiMedium-Gb5" pitchFamily="2" charset="-120"/>
              </a:rPr>
              <a:t>「這個人趕鬼，無非是靠著鬼王別西卜啊。」</a:t>
            </a:r>
            <a:r>
              <a:rPr lang="en-US" altLang="zh-TW" baseline="30000" dirty="0" smtClean="0">
                <a:solidFill>
                  <a:srgbClr val="FFFF00"/>
                </a:solidFill>
                <a:latin typeface="HanWang WeiBeiMedium-Gb5" pitchFamily="2" charset="-120"/>
                <a:ea typeface="HanWang WeiBeiMedium-Gb5" pitchFamily="2" charset="-120"/>
              </a:rPr>
              <a:t>25</a:t>
            </a:r>
            <a:r>
              <a:rPr lang="zh-TW" altLang="en-US" dirty="0" smtClean="0">
                <a:solidFill>
                  <a:srgbClr val="FFFF00"/>
                </a:solidFill>
                <a:latin typeface="HanWang WeiBeiMedium-Gb5" pitchFamily="2" charset="-120"/>
                <a:ea typeface="HanWang WeiBeiMedium-Gb5" pitchFamily="2" charset="-120"/>
              </a:rPr>
              <a:t> 耶穌知道他們的意念，就對他們說：「凡一國自相紛爭，就成為荒場；一城一家自相紛爭，必站立不住；</a:t>
            </a:r>
            <a:r>
              <a:rPr lang="en-US" altLang="zh-TW" baseline="30000" dirty="0" smtClean="0">
                <a:solidFill>
                  <a:srgbClr val="FFFF00"/>
                </a:solidFill>
                <a:latin typeface="HanWang WeiBeiMedium-Gb5" pitchFamily="2" charset="-120"/>
                <a:ea typeface="HanWang WeiBeiMedium-Gb5" pitchFamily="2" charset="-120"/>
              </a:rPr>
              <a:t>26</a:t>
            </a:r>
            <a:r>
              <a:rPr lang="zh-TW" altLang="en-US" dirty="0" smtClean="0">
                <a:solidFill>
                  <a:srgbClr val="FFFF00"/>
                </a:solidFill>
                <a:latin typeface="HanWang WeiBeiMedium-Gb5" pitchFamily="2" charset="-120"/>
                <a:ea typeface="HanWang WeiBeiMedium-Gb5" pitchFamily="2" charset="-120"/>
              </a:rPr>
              <a:t> 若撒但趕逐撒但，就是自相紛爭，他的國怎能站得住呢？</a:t>
            </a:r>
            <a:r>
              <a:rPr lang="en-US" altLang="zh-TW" baseline="30000" dirty="0" smtClean="0">
                <a:solidFill>
                  <a:srgbClr val="FFFF00"/>
                </a:solidFill>
                <a:latin typeface="HanWang WeiBeiMedium-Gb5" pitchFamily="2" charset="-120"/>
                <a:ea typeface="HanWang WeiBeiMedium-Gb5" pitchFamily="2" charset="-120"/>
              </a:rPr>
              <a:t>27</a:t>
            </a:r>
            <a:r>
              <a:rPr lang="zh-TW" altLang="en-US" dirty="0" smtClean="0">
                <a:solidFill>
                  <a:srgbClr val="FFFF00"/>
                </a:solidFill>
                <a:latin typeface="HanWang WeiBeiMedium-Gb5" pitchFamily="2" charset="-120"/>
                <a:ea typeface="HanWang WeiBeiMedium-Gb5" pitchFamily="2" charset="-120"/>
              </a:rPr>
              <a:t> 我若靠著</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2</a:t>
            </a:fld>
            <a:endParaRPr lang="es-ES" dirty="0"/>
          </a:p>
        </p:txBody>
      </p:sp>
      <p:sp>
        <p:nvSpPr>
          <p:cNvPr id="7" name="Content Placeholder 5"/>
          <p:cNvSpPr txBox="1">
            <a:spLocks/>
          </p:cNvSpPr>
          <p:nvPr/>
        </p:nvSpPr>
        <p:spPr bwMode="auto">
          <a:xfrm>
            <a:off x="2664495" y="107876"/>
            <a:ext cx="3096543" cy="2664296"/>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“It is only by </a:t>
            </a:r>
            <a:r>
              <a:rPr lang="en-US" sz="1800" dirty="0" err="1" smtClean="0">
                <a:latin typeface="Arial Narrow" pitchFamily="34" charset="0"/>
              </a:rPr>
              <a:t>Beelzebul</a:t>
            </a:r>
            <a:r>
              <a:rPr lang="en-US" sz="1800" dirty="0" smtClean="0">
                <a:latin typeface="Arial Narrow" pitchFamily="34" charset="0"/>
              </a:rPr>
              <a:t>, the prince of demons, that this fellow drives out demons.” </a:t>
            </a:r>
            <a:r>
              <a:rPr lang="en-US" sz="1800" baseline="30000" dirty="0" smtClean="0">
                <a:latin typeface="Arial Narrow" pitchFamily="34" charset="0"/>
              </a:rPr>
              <a:t>25</a:t>
            </a:r>
            <a:r>
              <a:rPr lang="en-US" sz="1800" dirty="0" smtClean="0">
                <a:latin typeface="Arial Narrow" pitchFamily="34" charset="0"/>
              </a:rPr>
              <a:t> Jesus knew their thoughts and said to them, “Every kingdom divided against itself will be ruined, and every city or household divided against itself will not stand. </a:t>
            </a:r>
            <a:r>
              <a:rPr lang="en-US" sz="1800" baseline="30000" dirty="0" smtClean="0">
                <a:latin typeface="Arial Narrow" pitchFamily="34" charset="0"/>
              </a:rPr>
              <a:t>26</a:t>
            </a:r>
            <a:r>
              <a:rPr lang="en-US" sz="1800" dirty="0" smtClean="0">
                <a:latin typeface="Arial Narrow" pitchFamily="34" charset="0"/>
              </a:rPr>
              <a:t> If Satan drives out Satan, he is divided against himself. How then can his kingdom stand? </a:t>
            </a:r>
            <a:r>
              <a:rPr lang="en-US" sz="1800" baseline="30000" dirty="0" smtClean="0">
                <a:latin typeface="Arial Narrow" pitchFamily="34" charset="0"/>
              </a:rPr>
              <a:t>27</a:t>
            </a:r>
            <a:r>
              <a:rPr lang="en-US" sz="1800" dirty="0" smtClean="0">
                <a:latin typeface="Arial Narrow" pitchFamily="34" charset="0"/>
              </a:rPr>
              <a:t> And if I drive out demons</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79884"/>
            <a:ext cx="5186362" cy="2714129"/>
          </a:xfrm>
        </p:spPr>
        <p:txBody>
          <a:bodyPr/>
          <a:lstStyle/>
          <a:p>
            <a:pPr marL="0" indent="0">
              <a:buNone/>
            </a:pPr>
            <a:r>
              <a:rPr lang="en-US" dirty="0" smtClean="0"/>
              <a:t>Matthew 12:30 </a:t>
            </a:r>
          </a:p>
          <a:p>
            <a:pPr marL="0" indent="0">
              <a:buNone/>
            </a:pPr>
            <a:r>
              <a:rPr lang="en-US" baseline="30000" dirty="0" smtClean="0">
                <a:latin typeface="HanWang WeiBeiMedium-Gb5" pitchFamily="2" charset="-120"/>
                <a:ea typeface="HanWang WeiBeiMedium-Gb5" pitchFamily="2" charset="-120"/>
              </a:rPr>
              <a:t>30</a:t>
            </a:r>
            <a:r>
              <a:rPr lang="en-US" dirty="0" smtClean="0">
                <a:latin typeface="HanWang WeiBeiMedium-Gb5" pitchFamily="2" charset="-120"/>
                <a:ea typeface="HanWang WeiBeiMedium-Gb5" pitchFamily="2" charset="-120"/>
              </a:rPr>
              <a:t> </a:t>
            </a:r>
            <a:r>
              <a:rPr lang="zh-HK" altLang="en-US" dirty="0" smtClean="0">
                <a:latin typeface="HanWang WeiBeiMedium-Gb5" pitchFamily="2" charset="-120"/>
                <a:ea typeface="HanWang WeiBeiMedium-Gb5" pitchFamily="2" charset="-120"/>
              </a:rPr>
              <a:t>不與我相合的，就是敵我的；不同我收聚的，就是分散的。」 </a:t>
            </a:r>
          </a:p>
          <a:p>
            <a:pPr marL="0" indent="0">
              <a:buNone/>
            </a:pPr>
            <a:r>
              <a:rPr lang="en-US" baseline="30000" dirty="0" smtClean="0"/>
              <a:t>30</a:t>
            </a:r>
            <a:r>
              <a:rPr lang="en-US" dirty="0" smtClean="0"/>
              <a:t> </a:t>
            </a:r>
            <a:r>
              <a:rPr lang="en-US" dirty="0" smtClean="0"/>
              <a:t>“Whoever is not with me is against me, and whoever does not gather with me scatters.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20</a:t>
            </a:fld>
            <a:endParaRPr lang="es-ES"/>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6223" y="179884"/>
            <a:ext cx="5329485" cy="2714129"/>
          </a:xfrm>
        </p:spPr>
        <p:txBody>
          <a:bodyPr/>
          <a:lstStyle/>
          <a:p>
            <a:pPr marL="0" indent="0">
              <a:buNone/>
            </a:pPr>
            <a:r>
              <a:rPr lang="en-US" altLang="zh-TW" dirty="0" smtClean="0"/>
              <a:t>Matthew 12:31–32</a:t>
            </a:r>
            <a:r>
              <a:rPr lang="zh-TW" altLang="en-US" dirty="0" smtClean="0"/>
              <a:t> </a:t>
            </a:r>
            <a:r>
              <a:rPr lang="en-US" altLang="zh-TW" baseline="30000" dirty="0" smtClean="0">
                <a:latin typeface="HanWang WeiBeiMedium-Gb5" pitchFamily="2" charset="-120"/>
                <a:ea typeface="HanWang WeiBeiMedium-Gb5" pitchFamily="2" charset="-120"/>
              </a:rPr>
              <a:t>31</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所以我告訴你們：「人一切的罪和褻瀆的話都可得赦免，惟獨褻瀆聖靈，總不得赦免。</a:t>
            </a:r>
            <a:r>
              <a:rPr lang="en-US" altLang="zh-TW" baseline="30000" dirty="0" smtClean="0">
                <a:latin typeface="HanWang WeiBeiMedium-Gb5" pitchFamily="2" charset="-120"/>
                <a:ea typeface="HanWang WeiBeiMedium-Gb5" pitchFamily="2" charset="-120"/>
              </a:rPr>
              <a:t>32</a:t>
            </a:r>
            <a:r>
              <a:rPr lang="zh-TW" altLang="en-US" dirty="0" smtClean="0">
                <a:latin typeface="HanWang WeiBeiMedium-Gb5" pitchFamily="2" charset="-120"/>
                <a:ea typeface="HanWang WeiBeiMedium-Gb5" pitchFamily="2" charset="-120"/>
              </a:rPr>
              <a:t> 凡說話干犯人子的，還可得赦免；惟獨說話干犯聖靈的，今世來世總不得赦免。」 </a:t>
            </a:r>
          </a:p>
          <a:p>
            <a:pPr marL="0" indent="0">
              <a:buNone/>
            </a:pPr>
            <a:r>
              <a:rPr lang="en-US" baseline="30000" dirty="0" smtClean="0"/>
              <a:t>31</a:t>
            </a:r>
            <a:r>
              <a:rPr lang="en-US" dirty="0" smtClean="0"/>
              <a:t> </a:t>
            </a:r>
            <a:r>
              <a:rPr lang="en-US" dirty="0" smtClean="0"/>
              <a:t>And so I tell you, every kind of sin and slander can be forgiven, but blasphemy against the Spirit will not be forgiven. </a:t>
            </a:r>
            <a:r>
              <a:rPr lang="en-US" baseline="30000" dirty="0" smtClean="0"/>
              <a:t>32</a:t>
            </a:r>
            <a:r>
              <a:rPr lang="en-US" dirty="0" smtClean="0"/>
              <a:t> Anyone who speaks a word against the Son of Man will be forgiven, but anyone who speaks against the Holy Spirit will not be forgiven, either in this age or in the age to come.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21</a:t>
            </a:fld>
            <a:endParaRPr lang="es-ES"/>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tx1"/>
                </a:solidFill>
              </a:rPr>
              <a:t>1. </a:t>
            </a:r>
            <a:r>
              <a:rPr lang="zh-TW" altLang="en-US" dirty="0" smtClean="0">
                <a:solidFill>
                  <a:schemeClr val="tx1"/>
                </a:solidFill>
                <a:latin typeface="HanWang WeiBeiMedium-Gb5" pitchFamily="2" charset="-120"/>
                <a:ea typeface="HanWang WeiBeiMedium-Gb5" pitchFamily="2" charset="-120"/>
              </a:rPr>
              <a:t>什麼是永</a:t>
            </a:r>
            <a:r>
              <a:rPr lang="zh-TW" altLang="en-US" dirty="0" smtClean="0">
                <a:solidFill>
                  <a:schemeClr val="tx1"/>
                </a:solidFill>
                <a:latin typeface="HanWang WeiBeiMedium-Gb5" pitchFamily="2" charset="-120"/>
                <a:ea typeface="HanWang WeiBeiMedium-Gb5" pitchFamily="2" charset="-120"/>
              </a:rPr>
              <a:t>不</a:t>
            </a:r>
            <a:r>
              <a:rPr lang="zh-TW" altLang="en-US" dirty="0" smtClean="0">
                <a:solidFill>
                  <a:schemeClr val="tx1"/>
                </a:solidFill>
                <a:latin typeface="HanWang WeiBeiMedium-Gb5" pitchFamily="2" charset="-120"/>
                <a:ea typeface="HanWang WeiBeiMedium-Gb5" pitchFamily="2" charset="-120"/>
              </a:rPr>
              <a:t>得</a:t>
            </a:r>
            <a:r>
              <a:rPr lang="zh-TW" altLang="en-US" dirty="0" smtClean="0">
                <a:solidFill>
                  <a:schemeClr val="tx1"/>
                </a:solidFill>
                <a:latin typeface="HanWang WeiBeiMedium-Gb5" pitchFamily="2" charset="-120"/>
                <a:ea typeface="HanWang WeiBeiMedium-Gb5" pitchFamily="2" charset="-120"/>
              </a:rPr>
              <a:t>赦</a:t>
            </a:r>
            <a:r>
              <a:rPr lang="zh-TW" altLang="en-US" dirty="0" smtClean="0">
                <a:solidFill>
                  <a:schemeClr val="tx1"/>
                </a:solidFill>
                <a:latin typeface="HanWang WeiBeiMedium-Gb5" pitchFamily="2" charset="-120"/>
                <a:ea typeface="HanWang WeiBeiMedium-Gb5" pitchFamily="2" charset="-120"/>
              </a:rPr>
              <a:t>免的罪</a:t>
            </a:r>
            <a:r>
              <a:rPr lang="zh-TW" altLang="en-US" dirty="0" smtClean="0">
                <a:solidFill>
                  <a:schemeClr val="tx1"/>
                </a:solidFill>
                <a:latin typeface="HanWang WeiBeiMedium-Gb5" pitchFamily="2" charset="-120"/>
                <a:ea typeface="HanWang WeiBeiMedium-Gb5" pitchFamily="2" charset="-120"/>
              </a:rPr>
              <a:t>？</a:t>
            </a:r>
            <a:r>
              <a:rPr lang="en-US" altLang="zh-TW" dirty="0" smtClean="0">
                <a:solidFill>
                  <a:schemeClr val="tx1"/>
                </a:solidFill>
              </a:rPr>
              <a:t/>
            </a:r>
            <a:br>
              <a:rPr lang="en-US" altLang="zh-TW" dirty="0" smtClean="0">
                <a:solidFill>
                  <a:schemeClr val="tx1"/>
                </a:solidFill>
              </a:rPr>
            </a:br>
            <a:r>
              <a:rPr lang="en-US" altLang="zh-TW" dirty="0" smtClean="0">
                <a:solidFill>
                  <a:schemeClr val="tx1"/>
                </a:solidFill>
              </a:rPr>
              <a:t>What is the Unpardonable Sin?</a:t>
            </a:r>
            <a:endParaRPr lang="en-US" dirty="0">
              <a:solidFill>
                <a:schemeClr val="tx1"/>
              </a:solidFill>
            </a:endParaRPr>
          </a:p>
        </p:txBody>
      </p:sp>
      <p:sp>
        <p:nvSpPr>
          <p:cNvPr id="4" name="Content Placeholder 3"/>
          <p:cNvSpPr>
            <a:spLocks noGrp="1"/>
          </p:cNvSpPr>
          <p:nvPr>
            <p:ph idx="1"/>
          </p:nvPr>
        </p:nvSpPr>
        <p:spPr/>
        <p:txBody>
          <a:bodyPr/>
          <a:lstStyle/>
          <a:p>
            <a:r>
              <a:rPr lang="zh-TW" altLang="en-US" dirty="0" smtClean="0">
                <a:latin typeface="HanWang WeiBeiMedium-Gb5" pitchFamily="2" charset="-120"/>
                <a:ea typeface="HanWang WeiBeiMedium-Gb5" pitchFamily="2" charset="-120"/>
              </a:rPr>
              <a:t>褻瀆聖</a:t>
            </a:r>
            <a:r>
              <a:rPr lang="zh-TW" altLang="en-US" dirty="0" smtClean="0">
                <a:latin typeface="HanWang WeiBeiMedium-Gb5" pitchFamily="2" charset="-120"/>
                <a:ea typeface="HanWang WeiBeiMedium-Gb5" pitchFamily="2" charset="-120"/>
              </a:rPr>
              <a:t>靈 </a:t>
            </a:r>
            <a:r>
              <a:rPr lang="en-US" altLang="zh-TW" dirty="0" smtClean="0"/>
              <a:t/>
            </a:r>
            <a:br>
              <a:rPr lang="en-US" altLang="zh-TW" dirty="0" smtClean="0"/>
            </a:br>
            <a:r>
              <a:rPr lang="en-US" altLang="zh-TW" dirty="0" smtClean="0"/>
              <a:t>B</a:t>
            </a:r>
            <a:r>
              <a:rPr lang="en-US" dirty="0" smtClean="0"/>
              <a:t>lasphemy </a:t>
            </a:r>
            <a:r>
              <a:rPr lang="en-US" dirty="0" smtClean="0"/>
              <a:t>against the </a:t>
            </a:r>
            <a:r>
              <a:rPr lang="en-US" dirty="0" smtClean="0"/>
              <a:t>Holy Spirit (</a:t>
            </a:r>
            <a:r>
              <a:rPr lang="en-US" altLang="zh-TW" dirty="0" smtClean="0"/>
              <a:t>Matt 12:31)</a:t>
            </a:r>
            <a:endParaRPr lang="en-US" altLang="zh-TW" dirty="0" smtClean="0"/>
          </a:p>
          <a:p>
            <a:endParaRPr lang="en-US" dirty="0"/>
          </a:p>
        </p:txBody>
      </p:sp>
      <p:sp>
        <p:nvSpPr>
          <p:cNvPr id="2" name="Slide Number Placeholder 1"/>
          <p:cNvSpPr>
            <a:spLocks noGrp="1"/>
          </p:cNvSpPr>
          <p:nvPr>
            <p:ph type="sldNum" sz="quarter" idx="12"/>
          </p:nvPr>
        </p:nvSpPr>
        <p:spPr/>
        <p:txBody>
          <a:bodyPr/>
          <a:lstStyle/>
          <a:p>
            <a:fld id="{2B726DD6-E10B-455A-8847-22580AC42F8F}" type="slidenum">
              <a:rPr lang="es-ES" smtClean="0"/>
              <a:pPr/>
              <a:t>22</a:t>
            </a:fld>
            <a:endParaRPr lang="es-E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tx1"/>
                </a:solidFill>
              </a:rPr>
              <a:t>2</a:t>
            </a:r>
            <a:r>
              <a:rPr lang="en-US" dirty="0" smtClean="0">
                <a:solidFill>
                  <a:schemeClr val="tx1"/>
                </a:solidFill>
              </a:rPr>
              <a:t>. </a:t>
            </a:r>
            <a:r>
              <a:rPr lang="zh-HK" altLang="en-US" dirty="0" smtClean="0">
                <a:solidFill>
                  <a:schemeClr val="tx1"/>
                </a:solidFill>
                <a:latin typeface="HanWang WeiBeiMedium-Gb5" pitchFamily="2" charset="-120"/>
                <a:ea typeface="HanWang WeiBeiMedium-Gb5" pitchFamily="2" charset="-120"/>
              </a:rPr>
              <a:t>為什麼這</a:t>
            </a:r>
            <a:r>
              <a:rPr lang="zh-TW" altLang="en-US" dirty="0" smtClean="0">
                <a:solidFill>
                  <a:schemeClr val="tx1"/>
                </a:solidFill>
                <a:latin typeface="HanWang WeiBeiMedium-Gb5" pitchFamily="2" charset="-120"/>
                <a:ea typeface="HanWang WeiBeiMedium-Gb5" pitchFamily="2" charset="-120"/>
              </a:rPr>
              <a:t>是</a:t>
            </a:r>
            <a:r>
              <a:rPr lang="zh-TW" altLang="en-US" dirty="0" smtClean="0">
                <a:solidFill>
                  <a:schemeClr val="tx1"/>
                </a:solidFill>
                <a:latin typeface="HanWang WeiBeiMedium-Gb5" pitchFamily="2" charset="-120"/>
                <a:ea typeface="HanWang WeiBeiMedium-Gb5" pitchFamily="2" charset="-120"/>
              </a:rPr>
              <a:t>永</a:t>
            </a:r>
            <a:r>
              <a:rPr lang="zh-TW" altLang="en-US" dirty="0" smtClean="0">
                <a:solidFill>
                  <a:schemeClr val="tx1"/>
                </a:solidFill>
                <a:latin typeface="HanWang WeiBeiMedium-Gb5" pitchFamily="2" charset="-120"/>
                <a:ea typeface="HanWang WeiBeiMedium-Gb5" pitchFamily="2" charset="-120"/>
              </a:rPr>
              <a:t>不</a:t>
            </a:r>
            <a:r>
              <a:rPr lang="zh-TW" altLang="en-US" dirty="0" smtClean="0">
                <a:solidFill>
                  <a:schemeClr val="tx1"/>
                </a:solidFill>
                <a:latin typeface="HanWang WeiBeiMedium-Gb5" pitchFamily="2" charset="-120"/>
                <a:ea typeface="HanWang WeiBeiMedium-Gb5" pitchFamily="2" charset="-120"/>
              </a:rPr>
              <a:t>得</a:t>
            </a:r>
            <a:r>
              <a:rPr lang="zh-TW" altLang="en-US" dirty="0" smtClean="0">
                <a:solidFill>
                  <a:schemeClr val="tx1"/>
                </a:solidFill>
                <a:latin typeface="HanWang WeiBeiMedium-Gb5" pitchFamily="2" charset="-120"/>
                <a:ea typeface="HanWang WeiBeiMedium-Gb5" pitchFamily="2" charset="-120"/>
              </a:rPr>
              <a:t>赦</a:t>
            </a:r>
            <a:r>
              <a:rPr lang="zh-TW" altLang="en-US" dirty="0" smtClean="0">
                <a:solidFill>
                  <a:schemeClr val="tx1"/>
                </a:solidFill>
                <a:latin typeface="HanWang WeiBeiMedium-Gb5" pitchFamily="2" charset="-120"/>
                <a:ea typeface="HanWang WeiBeiMedium-Gb5" pitchFamily="2" charset="-120"/>
              </a:rPr>
              <a:t>免的罪</a:t>
            </a:r>
            <a:r>
              <a:rPr lang="zh-TW" altLang="en-US" dirty="0" smtClean="0">
                <a:solidFill>
                  <a:schemeClr val="tx1"/>
                </a:solidFill>
                <a:latin typeface="HanWang WeiBeiMedium-Gb5" pitchFamily="2" charset="-120"/>
                <a:ea typeface="HanWang WeiBeiMedium-Gb5" pitchFamily="2" charset="-120"/>
              </a:rPr>
              <a:t>？</a:t>
            </a:r>
            <a:r>
              <a:rPr lang="en-US" altLang="zh-TW" dirty="0" smtClean="0">
                <a:solidFill>
                  <a:schemeClr val="tx1"/>
                </a:solidFill>
              </a:rPr>
              <a:t/>
            </a:r>
            <a:br>
              <a:rPr lang="en-US" altLang="zh-TW" dirty="0" smtClean="0">
                <a:solidFill>
                  <a:schemeClr val="tx1"/>
                </a:solidFill>
              </a:rPr>
            </a:br>
            <a:r>
              <a:rPr lang="en-US" altLang="zh-TW" dirty="0" smtClean="0">
                <a:solidFill>
                  <a:schemeClr val="tx1"/>
                </a:solidFill>
              </a:rPr>
              <a:t>Why is This the Unpardonable Sin?</a:t>
            </a:r>
            <a:endParaRPr lang="en-US" dirty="0">
              <a:solidFill>
                <a:schemeClr val="tx1"/>
              </a:solidFill>
            </a:endParaRPr>
          </a:p>
        </p:txBody>
      </p:sp>
      <p:sp>
        <p:nvSpPr>
          <p:cNvPr id="4" name="Content Placeholder 3"/>
          <p:cNvSpPr>
            <a:spLocks noGrp="1"/>
          </p:cNvSpPr>
          <p:nvPr>
            <p:ph idx="1"/>
          </p:nvPr>
        </p:nvSpPr>
        <p:spPr/>
        <p:txBody>
          <a:bodyPr/>
          <a:lstStyle/>
          <a:p>
            <a:pPr>
              <a:buNone/>
            </a:pPr>
            <a:r>
              <a:rPr lang="en-US" altLang="zh-TW" dirty="0" smtClean="0"/>
              <a:t>Matthew 12:32</a:t>
            </a:r>
            <a:r>
              <a:rPr lang="zh-TW" altLang="en-US" dirty="0" smtClean="0"/>
              <a:t> </a:t>
            </a:r>
            <a:endParaRPr lang="en-US" altLang="zh-TW" dirty="0" smtClean="0"/>
          </a:p>
          <a:p>
            <a:pPr>
              <a:buNone/>
            </a:pPr>
            <a:r>
              <a:rPr lang="en-US" altLang="zh-TW" baseline="30000" dirty="0" smtClean="0">
                <a:latin typeface="HanWang WeiBeiMedium-Gb5" pitchFamily="2" charset="-120"/>
                <a:ea typeface="HanWang WeiBeiMedium-Gb5" pitchFamily="2" charset="-120"/>
              </a:rPr>
              <a:t>32</a:t>
            </a:r>
            <a:r>
              <a:rPr lang="zh-TW" altLang="en-US" dirty="0" smtClean="0">
                <a:latin typeface="HanWang WeiBeiMedium-Gb5" pitchFamily="2" charset="-120"/>
                <a:ea typeface="HanWang WeiBeiMedium-Gb5" pitchFamily="2" charset="-120"/>
              </a:rPr>
              <a:t> 凡說話干犯人子的，還可得赦免；惟獨說話干犯聖靈的，今世來世總不得赦免。」 </a:t>
            </a:r>
            <a:endParaRPr lang="en-US" altLang="zh-TW" dirty="0" smtClean="0">
              <a:latin typeface="HanWang WeiBeiMedium-Gb5" pitchFamily="2" charset="-120"/>
              <a:ea typeface="HanWang WeiBeiMedium-Gb5" pitchFamily="2" charset="-120"/>
            </a:endParaRPr>
          </a:p>
          <a:p>
            <a:pPr>
              <a:buNone/>
            </a:pPr>
            <a:r>
              <a:rPr lang="en-US" baseline="30000" dirty="0" smtClean="0"/>
              <a:t>32</a:t>
            </a:r>
            <a:r>
              <a:rPr lang="en-US" dirty="0" smtClean="0"/>
              <a:t> </a:t>
            </a:r>
            <a:r>
              <a:rPr lang="en-US" dirty="0" smtClean="0"/>
              <a:t>Anyone who speaks a word against the Son of Man will be forgiven, but anyone who speaks against the Holy Spirit will not be forgiven, either in this age or in the age to come. </a:t>
            </a:r>
          </a:p>
          <a:p>
            <a:endParaRPr lang="zh-TW" altLang="en-US" dirty="0"/>
          </a:p>
        </p:txBody>
      </p:sp>
      <p:sp>
        <p:nvSpPr>
          <p:cNvPr id="2" name="Slide Number Placeholder 1"/>
          <p:cNvSpPr>
            <a:spLocks noGrp="1"/>
          </p:cNvSpPr>
          <p:nvPr>
            <p:ph type="sldNum" sz="quarter" idx="12"/>
          </p:nvPr>
        </p:nvSpPr>
        <p:spPr/>
        <p:txBody>
          <a:bodyPr/>
          <a:lstStyle/>
          <a:p>
            <a:fld id="{2B726DD6-E10B-455A-8847-22580AC42F8F}" type="slidenum">
              <a:rPr lang="es-ES" smtClean="0"/>
              <a:pPr/>
              <a:t>23</a:t>
            </a:fld>
            <a:endParaRPr lang="es-E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07876"/>
            <a:ext cx="2521173" cy="2786137"/>
          </a:xfrm>
        </p:spPr>
        <p:txBody>
          <a:bodyPr/>
          <a:lstStyle/>
          <a:p>
            <a:pPr marL="0" indent="0">
              <a:buNone/>
            </a:pPr>
            <a:r>
              <a:rPr lang="en-US" altLang="zh-TW" dirty="0" smtClean="0"/>
              <a:t>John 16:8</a:t>
            </a:r>
            <a:r>
              <a:rPr lang="zh-TW" altLang="en-US"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8</a:t>
            </a:r>
            <a:r>
              <a:rPr lang="zh-TW" altLang="en-US" dirty="0" smtClean="0">
                <a:latin typeface="HanWang WeiBeiMedium-Gb5" pitchFamily="2" charset="-120"/>
                <a:ea typeface="HanWang WeiBeiMedium-Gb5" pitchFamily="2" charset="-120"/>
              </a:rPr>
              <a:t> 他既來了，就要叫世人為罪、為義、為審判，自己責備自己。 </a:t>
            </a:r>
          </a:p>
          <a:p>
            <a:pPr marL="0" indent="0">
              <a:buNone/>
            </a:pPr>
            <a:r>
              <a:rPr lang="en-US" baseline="30000" dirty="0" smtClean="0"/>
              <a:t>8</a:t>
            </a:r>
            <a:r>
              <a:rPr lang="en-US" dirty="0" smtClean="0"/>
              <a:t> </a:t>
            </a:r>
            <a:r>
              <a:rPr lang="en-US" dirty="0" smtClean="0"/>
              <a:t>When he comes, he will prove the world to be in the wrong about sin and righteousness and judgment: </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24</a:t>
            </a:fld>
            <a:endParaRPr lang="es-ES"/>
          </a:p>
        </p:txBody>
      </p:sp>
      <p:sp>
        <p:nvSpPr>
          <p:cNvPr id="5" name="Content Placeholder 2"/>
          <p:cNvSpPr txBox="1">
            <a:spLocks/>
          </p:cNvSpPr>
          <p:nvPr/>
        </p:nvSpPr>
        <p:spPr bwMode="auto">
          <a:xfrm>
            <a:off x="3024535" y="130051"/>
            <a:ext cx="2521173"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altLang="zh-TW" sz="1800" dirty="0" smtClean="0"/>
              <a:t>John 16:13</a:t>
            </a:r>
            <a:r>
              <a:rPr lang="zh-TW" altLang="en-US" sz="1800" dirty="0" smtClean="0"/>
              <a:t> </a:t>
            </a:r>
            <a:r>
              <a:rPr lang="en-US" altLang="zh-TW" sz="1800" dirty="0" smtClean="0"/>
              <a:t> </a:t>
            </a:r>
            <a:endParaRPr lang="en-US" altLang="zh-TW" sz="1800" dirty="0" smtClean="0"/>
          </a:p>
          <a:p>
            <a:r>
              <a:rPr lang="en-US" altLang="zh-TW" sz="1800" baseline="30000" dirty="0" smtClean="0">
                <a:latin typeface="HanWang WeiBeiMedium-Gb5" pitchFamily="2" charset="-120"/>
                <a:ea typeface="HanWang WeiBeiMedium-Gb5" pitchFamily="2" charset="-120"/>
              </a:rPr>
              <a:t>13</a:t>
            </a:r>
            <a:r>
              <a:rPr lang="zh-TW" altLang="en-US" sz="1800" dirty="0" smtClean="0">
                <a:latin typeface="HanWang WeiBeiMedium-Gb5" pitchFamily="2" charset="-120"/>
                <a:ea typeface="HanWang WeiBeiMedium-Gb5" pitchFamily="2" charset="-120"/>
              </a:rPr>
              <a:t> 只等真理的聖靈來了，他要引導你們明白一切的真理</a:t>
            </a:r>
            <a:r>
              <a:rPr lang="zh-TW" altLang="en-US" sz="1800" dirty="0" smtClean="0">
                <a:latin typeface="HanWang WeiBeiMedium-Gb5" pitchFamily="2" charset="-120"/>
                <a:ea typeface="HanWang WeiBeiMedium-Gb5" pitchFamily="2" charset="-120"/>
              </a:rPr>
              <a:t>；</a:t>
            </a:r>
            <a:endParaRPr lang="en-US" altLang="zh-TW" sz="1800" dirty="0" smtClean="0">
              <a:latin typeface="HanWang WeiBeiMedium-Gb5" pitchFamily="2" charset="-120"/>
              <a:ea typeface="HanWang WeiBeiMedium-Gb5" pitchFamily="2" charset="-120"/>
            </a:endParaRPr>
          </a:p>
          <a:p>
            <a:r>
              <a:rPr lang="en-US" sz="1800" baseline="30000" dirty="0" smtClean="0"/>
              <a:t>13</a:t>
            </a:r>
            <a:r>
              <a:rPr lang="en-US" sz="1800" dirty="0" smtClean="0"/>
              <a:t> </a:t>
            </a:r>
            <a:r>
              <a:rPr lang="en-US" sz="1800" dirty="0" smtClean="0"/>
              <a:t>But when he, the Spirit of truth, comes, he will guide you into all the truth. </a:t>
            </a:r>
            <a:endParaRPr lang="zh-TW" altLang="en-US" sz="1800" dirty="0"/>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79884"/>
            <a:ext cx="5186362" cy="2714129"/>
          </a:xfrm>
        </p:spPr>
        <p:txBody>
          <a:bodyPr/>
          <a:lstStyle/>
          <a:p>
            <a:pPr marL="0" indent="0">
              <a:buNone/>
            </a:pPr>
            <a:r>
              <a:rPr lang="en-US" altLang="zh-TW" dirty="0" smtClean="0"/>
              <a:t>Luke 23:34</a:t>
            </a:r>
            <a:r>
              <a:rPr lang="zh-TW" altLang="en-US"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34</a:t>
            </a:r>
            <a:r>
              <a:rPr lang="zh-TW" altLang="en-US" dirty="0" smtClean="0">
                <a:latin typeface="HanWang WeiBeiMedium-Gb5" pitchFamily="2" charset="-120"/>
                <a:ea typeface="HanWang WeiBeiMedium-Gb5" pitchFamily="2" charset="-120"/>
              </a:rPr>
              <a:t> 當下耶穌說：「父啊！赦免他們；</a:t>
            </a:r>
            <a:r>
              <a:rPr lang="zh-TW" altLang="en-US" dirty="0" smtClean="0">
                <a:solidFill>
                  <a:srgbClr val="FFFF00"/>
                </a:solidFill>
                <a:latin typeface="HanWang WeiBeiMedium-Gb5" pitchFamily="2" charset="-120"/>
                <a:ea typeface="HanWang WeiBeiMedium-Gb5" pitchFamily="2" charset="-120"/>
              </a:rPr>
              <a:t>因為他們所做的，他們不曉得</a:t>
            </a:r>
            <a:r>
              <a:rPr lang="zh-TW" altLang="en-US" dirty="0" smtClean="0">
                <a:latin typeface="HanWang WeiBeiMedium-Gb5" pitchFamily="2" charset="-120"/>
                <a:ea typeface="HanWang WeiBeiMedium-Gb5" pitchFamily="2" charset="-120"/>
              </a:rPr>
              <a:t>。」</a:t>
            </a:r>
            <a:endParaRPr lang="zh-TW" altLang="en-US" dirty="0" smtClean="0">
              <a:latin typeface="HanWang WeiBeiMedium-Gb5" pitchFamily="2" charset="-120"/>
              <a:ea typeface="HanWang WeiBeiMedium-Gb5" pitchFamily="2" charset="-120"/>
            </a:endParaRPr>
          </a:p>
          <a:p>
            <a:pPr marL="0" indent="0">
              <a:buNone/>
            </a:pPr>
            <a:r>
              <a:rPr lang="en-US" baseline="30000" dirty="0" smtClean="0"/>
              <a:t>34</a:t>
            </a:r>
            <a:r>
              <a:rPr lang="en-US" dirty="0" smtClean="0"/>
              <a:t> </a:t>
            </a:r>
            <a:r>
              <a:rPr lang="en-US" dirty="0" smtClean="0"/>
              <a:t>Jesus said, “Father, forgive them</a:t>
            </a:r>
            <a:r>
              <a:rPr lang="en-US" dirty="0" smtClean="0">
                <a:solidFill>
                  <a:srgbClr val="FFFF00"/>
                </a:solidFill>
              </a:rPr>
              <a:t>, for they do not know what they are doing</a:t>
            </a:r>
            <a:r>
              <a:rPr lang="en-US" dirty="0" smtClean="0"/>
              <a:t>.”</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25</a:t>
            </a:fld>
            <a:endParaRPr lang="es-ES"/>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07876"/>
            <a:ext cx="5186362" cy="2786137"/>
          </a:xfrm>
        </p:spPr>
        <p:txBody>
          <a:bodyPr/>
          <a:lstStyle/>
          <a:p>
            <a:pPr marL="0" indent="0">
              <a:buNone/>
            </a:pPr>
            <a:r>
              <a:rPr lang="en-US" altLang="zh-TW" dirty="0" smtClean="0"/>
              <a:t>Acts 2:37–38</a:t>
            </a:r>
            <a:r>
              <a:rPr lang="zh-TW" altLang="en-US" dirty="0" smtClean="0"/>
              <a:t> </a:t>
            </a:r>
            <a:r>
              <a:rPr lang="en-US" altLang="zh-TW" baseline="30000" dirty="0" smtClean="0"/>
              <a:t>37</a:t>
            </a:r>
            <a:r>
              <a:rPr lang="zh-TW" altLang="en-US" dirty="0" smtClean="0"/>
              <a:t> </a:t>
            </a:r>
            <a:r>
              <a:rPr lang="zh-TW" altLang="en-US" dirty="0" smtClean="0">
                <a:latin typeface="HanWang WeiBeiMedium-Gb5" pitchFamily="2" charset="-120"/>
                <a:ea typeface="HanWang WeiBeiMedium-Gb5" pitchFamily="2" charset="-120"/>
              </a:rPr>
              <a:t>眾人聽見這話，覺得扎心，就對彼得和其餘的使徒說：「弟兄們，我們當怎樣行？」</a:t>
            </a:r>
            <a:r>
              <a:rPr lang="en-US" altLang="zh-TW" baseline="30000" dirty="0" smtClean="0">
                <a:latin typeface="HanWang WeiBeiMedium-Gb5" pitchFamily="2" charset="-120"/>
                <a:ea typeface="HanWang WeiBeiMedium-Gb5" pitchFamily="2" charset="-120"/>
              </a:rPr>
              <a:t>38</a:t>
            </a:r>
            <a:r>
              <a:rPr lang="zh-TW" altLang="en-US" dirty="0" smtClean="0">
                <a:latin typeface="HanWang WeiBeiMedium-Gb5" pitchFamily="2" charset="-120"/>
                <a:ea typeface="HanWang WeiBeiMedium-Gb5" pitchFamily="2" charset="-120"/>
              </a:rPr>
              <a:t> 彼得說：「你們各人要悔改，奉耶穌基督的名受洗，叫你們的罪得赦，就必領受所賜的聖靈； </a:t>
            </a:r>
            <a:endParaRPr lang="en-US" altLang="zh-TW" dirty="0" smtClean="0">
              <a:latin typeface="HanWang WeiBeiMedium-Gb5" pitchFamily="2" charset="-120"/>
              <a:ea typeface="HanWang WeiBeiMedium-Gb5" pitchFamily="2" charset="-120"/>
            </a:endParaRPr>
          </a:p>
          <a:p>
            <a:pPr marL="0" indent="0">
              <a:buNone/>
            </a:pPr>
            <a:r>
              <a:rPr lang="en-US" baseline="30000" dirty="0" smtClean="0"/>
              <a:t>37</a:t>
            </a:r>
            <a:r>
              <a:rPr lang="en-US" dirty="0" smtClean="0"/>
              <a:t> </a:t>
            </a:r>
            <a:r>
              <a:rPr lang="en-US" dirty="0" smtClean="0"/>
              <a:t>When the people heard this, they were cut to the heart and said to Peter and the other apostles, “Brothers, what shall we do?” </a:t>
            </a:r>
            <a:r>
              <a:rPr lang="en-US" baseline="30000" dirty="0" smtClean="0"/>
              <a:t>38</a:t>
            </a:r>
            <a:r>
              <a:rPr lang="en-US" dirty="0" smtClean="0"/>
              <a:t> Peter replied, “Repent and be baptized, every one of you, in the name of Jesus Christ for the forgiveness of your sins. And you will receive the gift of the Holy Spirit. </a:t>
            </a:r>
          </a:p>
          <a:p>
            <a:endParaRPr lang="zh-TW" alt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26</a:t>
            </a:fld>
            <a:endParaRPr lang="es-ES"/>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tx1"/>
                </a:solidFill>
              </a:rPr>
              <a:t>3. </a:t>
            </a:r>
            <a:r>
              <a:rPr lang="zh-HK" altLang="en-US" dirty="0" smtClean="0">
                <a:solidFill>
                  <a:schemeClr val="tx1"/>
                </a:solidFill>
                <a:latin typeface="HanWang WeiBeiMedium-Gb5" pitchFamily="2" charset="-120"/>
                <a:ea typeface="HanWang WeiBeiMedium-Gb5" pitchFamily="2" charset="-120"/>
              </a:rPr>
              <a:t>我們可能犯</a:t>
            </a:r>
            <a:r>
              <a:rPr lang="zh-TW" altLang="en-US" dirty="0" smtClean="0">
                <a:solidFill>
                  <a:schemeClr val="tx1"/>
                </a:solidFill>
                <a:latin typeface="HanWang WeiBeiMedium-Gb5" pitchFamily="2" charset="-120"/>
                <a:ea typeface="HanWang WeiBeiMedium-Gb5" pitchFamily="2" charset="-120"/>
              </a:rPr>
              <a:t>永不</a:t>
            </a:r>
            <a:r>
              <a:rPr lang="zh-TW" altLang="en-US" dirty="0" smtClean="0">
                <a:solidFill>
                  <a:schemeClr val="tx1"/>
                </a:solidFill>
                <a:latin typeface="HanWang WeiBeiMedium-Gb5" pitchFamily="2" charset="-120"/>
                <a:ea typeface="HanWang WeiBeiMedium-Gb5" pitchFamily="2" charset="-120"/>
              </a:rPr>
              <a:t>得</a:t>
            </a:r>
            <a:r>
              <a:rPr lang="zh-TW" altLang="en-US" dirty="0" smtClean="0">
                <a:solidFill>
                  <a:schemeClr val="tx1"/>
                </a:solidFill>
                <a:latin typeface="HanWang WeiBeiMedium-Gb5" pitchFamily="2" charset="-120"/>
                <a:ea typeface="HanWang WeiBeiMedium-Gb5" pitchFamily="2" charset="-120"/>
              </a:rPr>
              <a:t>赦</a:t>
            </a:r>
            <a:r>
              <a:rPr lang="zh-TW" altLang="en-US" dirty="0" smtClean="0">
                <a:solidFill>
                  <a:schemeClr val="tx1"/>
                </a:solidFill>
                <a:latin typeface="HanWang WeiBeiMedium-Gb5" pitchFamily="2" charset="-120"/>
                <a:ea typeface="HanWang WeiBeiMedium-Gb5" pitchFamily="2" charset="-120"/>
              </a:rPr>
              <a:t>免的罪嗎？</a:t>
            </a:r>
            <a:r>
              <a:rPr lang="en-US" altLang="zh-TW" dirty="0" smtClean="0">
                <a:solidFill>
                  <a:schemeClr val="tx1"/>
                </a:solidFill>
              </a:rPr>
              <a:t/>
            </a:r>
            <a:br>
              <a:rPr lang="en-US" altLang="zh-TW" dirty="0" smtClean="0">
                <a:solidFill>
                  <a:schemeClr val="tx1"/>
                </a:solidFill>
              </a:rPr>
            </a:br>
            <a:r>
              <a:rPr lang="en-US" altLang="zh-TW" dirty="0" smtClean="0">
                <a:solidFill>
                  <a:schemeClr val="tx1"/>
                </a:solidFill>
                <a:latin typeface="Arial Narrow" pitchFamily="34" charset="0"/>
              </a:rPr>
              <a:t>Can We Commit the Unpardonable Sin?</a:t>
            </a:r>
            <a:endParaRPr lang="en-US" dirty="0">
              <a:solidFill>
                <a:schemeClr val="tx1"/>
              </a:solidFill>
              <a:latin typeface="Arial Narrow" pitchFamily="34" charset="0"/>
            </a:endParaRPr>
          </a:p>
        </p:txBody>
      </p:sp>
      <p:sp>
        <p:nvSpPr>
          <p:cNvPr id="4" name="Content Placeholder 3"/>
          <p:cNvSpPr>
            <a:spLocks noGrp="1"/>
          </p:cNvSpPr>
          <p:nvPr>
            <p:ph idx="1"/>
          </p:nvPr>
        </p:nvSpPr>
        <p:spPr/>
        <p:txBody>
          <a:bodyPr/>
          <a:lstStyle/>
          <a:p>
            <a:endParaRPr lang="en-US"/>
          </a:p>
        </p:txBody>
      </p:sp>
      <p:sp>
        <p:nvSpPr>
          <p:cNvPr id="2" name="Slide Number Placeholder 1"/>
          <p:cNvSpPr>
            <a:spLocks noGrp="1"/>
          </p:cNvSpPr>
          <p:nvPr>
            <p:ph type="sldNum" sz="quarter" idx="12"/>
          </p:nvPr>
        </p:nvSpPr>
        <p:spPr/>
        <p:txBody>
          <a:bodyPr/>
          <a:lstStyle/>
          <a:p>
            <a:fld id="{2B726DD6-E10B-455A-8847-22580AC42F8F}" type="slidenum">
              <a:rPr lang="es-ES" smtClean="0"/>
              <a:pPr/>
              <a:t>27</a:t>
            </a:fld>
            <a:endParaRPr lang="es-ES"/>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79884"/>
            <a:ext cx="5186362" cy="2714129"/>
          </a:xfrm>
        </p:spPr>
        <p:txBody>
          <a:bodyPr/>
          <a:lstStyle/>
          <a:p>
            <a:pPr marL="0" indent="0">
              <a:buNone/>
            </a:pPr>
            <a:r>
              <a:rPr lang="en-US" altLang="zh-TW" dirty="0" smtClean="0"/>
              <a:t>1 John 4:1</a:t>
            </a:r>
            <a:r>
              <a:rPr lang="zh-TW" altLang="en-US"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1</a:t>
            </a:r>
            <a:r>
              <a:rPr lang="zh-TW" altLang="en-US" dirty="0" smtClean="0">
                <a:latin typeface="HanWang WeiBeiMedium-Gb5" pitchFamily="2" charset="-120"/>
                <a:ea typeface="HanWang WeiBeiMedium-Gb5" pitchFamily="2" charset="-120"/>
              </a:rPr>
              <a:t> 親愛的弟兄啊，一切的靈，你們不可都信，總要試驗那些靈是出於上帝的不是，因為世上有許多假先知已經出來了。 </a:t>
            </a:r>
          </a:p>
          <a:p>
            <a:pPr marL="0" indent="0">
              <a:buNone/>
            </a:pPr>
            <a:r>
              <a:rPr lang="en-US" baseline="30000" dirty="0" smtClean="0"/>
              <a:t>1</a:t>
            </a:r>
            <a:r>
              <a:rPr lang="en-US" dirty="0" smtClean="0"/>
              <a:t> </a:t>
            </a:r>
            <a:r>
              <a:rPr lang="en-US" dirty="0" smtClean="0"/>
              <a:t>Dear friends, do not believe every spirit, but test the spirits to see whether they are from God, because many false prophets have gone out into the world. </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28</a:t>
            </a:fld>
            <a:endParaRPr lang="es-ES"/>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79884"/>
            <a:ext cx="5186362" cy="2714129"/>
          </a:xfrm>
        </p:spPr>
        <p:txBody>
          <a:bodyPr/>
          <a:lstStyle/>
          <a:p>
            <a:pPr marL="0" indent="0">
              <a:buNone/>
            </a:pPr>
            <a:r>
              <a:rPr lang="en-US" altLang="zh-TW" dirty="0" smtClean="0"/>
              <a:t>Numbers 15:30–31</a:t>
            </a:r>
            <a:r>
              <a:rPr lang="zh-TW" altLang="en-US" dirty="0" smtClean="0"/>
              <a:t> </a:t>
            </a:r>
            <a:r>
              <a:rPr lang="en-US" altLang="zh-TW" baseline="30000" dirty="0" smtClean="0">
                <a:latin typeface="HanWang WeiBeiMedium-Gb5" pitchFamily="2" charset="-120"/>
                <a:ea typeface="HanWang WeiBeiMedium-Gb5" pitchFamily="2" charset="-120"/>
              </a:rPr>
              <a:t>30</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但那擅敢行事的，無論是本地人是寄居的，他褻瀆了耶和華，必從民中剪除。</a:t>
            </a:r>
            <a:r>
              <a:rPr lang="en-US" altLang="zh-TW" baseline="30000" dirty="0" smtClean="0">
                <a:latin typeface="HanWang WeiBeiMedium-Gb5" pitchFamily="2" charset="-120"/>
                <a:ea typeface="HanWang WeiBeiMedium-Gb5" pitchFamily="2" charset="-120"/>
              </a:rPr>
              <a:t>31</a:t>
            </a:r>
            <a:r>
              <a:rPr lang="zh-TW" altLang="en-US" dirty="0" smtClean="0">
                <a:latin typeface="HanWang WeiBeiMedium-Gb5" pitchFamily="2" charset="-120"/>
                <a:ea typeface="HanWang WeiBeiMedium-Gb5" pitchFamily="2" charset="-120"/>
              </a:rPr>
              <a:t> 因他藐視耶和華的言語，違背耶和華的命令，那人總要剪除；他的罪孽要歸到他身上。」 </a:t>
            </a:r>
          </a:p>
          <a:p>
            <a:pPr marL="0" indent="0">
              <a:buNone/>
            </a:pPr>
            <a:r>
              <a:rPr lang="en-US" baseline="30000" dirty="0" smtClean="0"/>
              <a:t>30</a:t>
            </a:r>
            <a:r>
              <a:rPr lang="en-US" dirty="0" smtClean="0"/>
              <a:t> </a:t>
            </a:r>
            <a:r>
              <a:rPr lang="en-US" dirty="0" smtClean="0"/>
              <a:t>“ ‘But anyone who sins defiantly, whether native-born or foreigner, blasphemes the </a:t>
            </a:r>
            <a:r>
              <a:rPr lang="en-US" cap="small" dirty="0" smtClean="0"/>
              <a:t>Lord</a:t>
            </a:r>
            <a:r>
              <a:rPr lang="en-US" dirty="0" smtClean="0"/>
              <a:t> and must be cut off from the people of Israel. </a:t>
            </a:r>
            <a:r>
              <a:rPr lang="en-US" baseline="30000" dirty="0" smtClean="0"/>
              <a:t>31</a:t>
            </a:r>
            <a:r>
              <a:rPr lang="en-US" dirty="0" smtClean="0"/>
              <a:t> Because they have despised the </a:t>
            </a:r>
            <a:r>
              <a:rPr lang="en-US" cap="small" dirty="0" smtClean="0"/>
              <a:t>Lord</a:t>
            </a:r>
            <a:r>
              <a:rPr lang="en-US" dirty="0" smtClean="0"/>
              <a:t>’s word and broken his commands, they must surely be cut off; their guilt remains on them.’ ”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29</a:t>
            </a:fld>
            <a:endParaRPr lang="es-E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288231" y="58043"/>
            <a:ext cx="2304256" cy="2714129"/>
          </a:xfrm>
        </p:spPr>
        <p:txBody>
          <a:bodyPr/>
          <a:lstStyle/>
          <a:p>
            <a:pPr marL="0" indent="0">
              <a:buNone/>
            </a:pPr>
            <a:r>
              <a:rPr lang="zh-TW" altLang="en-US" dirty="0" smtClean="0">
                <a:solidFill>
                  <a:srgbClr val="FFFF00"/>
                </a:solidFill>
                <a:latin typeface="HanWang WeiBeiMedium-Gb5" pitchFamily="2" charset="-120"/>
                <a:ea typeface="HanWang WeiBeiMedium-Gb5" pitchFamily="2" charset="-120"/>
              </a:rPr>
              <a:t>別西卜趕鬼，你們的子弟趕鬼又靠著誰呢？這樣，他們就要斷定你們的是非。</a:t>
            </a:r>
            <a:r>
              <a:rPr lang="en-US" altLang="zh-TW" baseline="30000" dirty="0" smtClean="0">
                <a:solidFill>
                  <a:srgbClr val="FFFF00"/>
                </a:solidFill>
                <a:latin typeface="HanWang WeiBeiMedium-Gb5" pitchFamily="2" charset="-120"/>
                <a:ea typeface="HanWang WeiBeiMedium-Gb5" pitchFamily="2" charset="-120"/>
              </a:rPr>
              <a:t>28</a:t>
            </a:r>
            <a:r>
              <a:rPr lang="zh-TW" altLang="en-US" dirty="0" smtClean="0">
                <a:solidFill>
                  <a:srgbClr val="FFFF00"/>
                </a:solidFill>
                <a:latin typeface="HanWang WeiBeiMedium-Gb5" pitchFamily="2" charset="-120"/>
                <a:ea typeface="HanWang WeiBeiMedium-Gb5" pitchFamily="2" charset="-120"/>
              </a:rPr>
              <a:t> 我若靠著上帝的靈趕鬼，這就是上帝的國臨到你們了。</a:t>
            </a:r>
            <a:r>
              <a:rPr lang="en-US" altLang="zh-TW" baseline="30000" dirty="0" smtClean="0">
                <a:solidFill>
                  <a:srgbClr val="FFFF00"/>
                </a:solidFill>
                <a:latin typeface="HanWang WeiBeiMedium-Gb5" pitchFamily="2" charset="-120"/>
                <a:ea typeface="HanWang WeiBeiMedium-Gb5" pitchFamily="2" charset="-120"/>
              </a:rPr>
              <a:t>29</a:t>
            </a:r>
            <a:r>
              <a:rPr lang="zh-TW" altLang="en-US" dirty="0" smtClean="0">
                <a:solidFill>
                  <a:srgbClr val="FFFF00"/>
                </a:solidFill>
                <a:latin typeface="HanWang WeiBeiMedium-Gb5" pitchFamily="2" charset="-120"/>
                <a:ea typeface="HanWang WeiBeiMedium-Gb5" pitchFamily="2" charset="-120"/>
              </a:rPr>
              <a:t> 人怎能進壯士家裏，搶奪他的家具呢？除非先捆住那壯士，才可以搶奪他的家財。</a:t>
            </a:r>
            <a:r>
              <a:rPr lang="en-US" altLang="zh-TW" baseline="30000" dirty="0" smtClean="0">
                <a:solidFill>
                  <a:srgbClr val="FFFF00"/>
                </a:solidFill>
                <a:latin typeface="HanWang WeiBeiMedium-Gb5" pitchFamily="2" charset="-120"/>
                <a:ea typeface="HanWang WeiBeiMedium-Gb5" pitchFamily="2" charset="-120"/>
              </a:rPr>
              <a:t>30</a:t>
            </a:r>
            <a:r>
              <a:rPr lang="zh-TW" altLang="en-US" dirty="0" smtClean="0">
                <a:solidFill>
                  <a:srgbClr val="FFFF00"/>
                </a:solidFill>
                <a:latin typeface="HanWang WeiBeiMedium-Gb5" pitchFamily="2" charset="-120"/>
                <a:ea typeface="HanWang WeiBeiMedium-Gb5" pitchFamily="2" charset="-120"/>
              </a:rPr>
              <a:t> 不與我</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3</a:t>
            </a:fld>
            <a:endParaRPr lang="es-ES" dirty="0"/>
          </a:p>
        </p:txBody>
      </p:sp>
      <p:sp>
        <p:nvSpPr>
          <p:cNvPr id="7" name="Content Placeholder 5"/>
          <p:cNvSpPr txBox="1">
            <a:spLocks/>
          </p:cNvSpPr>
          <p:nvPr/>
        </p:nvSpPr>
        <p:spPr bwMode="auto">
          <a:xfrm>
            <a:off x="2664495" y="107876"/>
            <a:ext cx="3096543" cy="2664296"/>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by </a:t>
            </a:r>
            <a:r>
              <a:rPr lang="en-US" sz="1800" dirty="0" err="1" smtClean="0">
                <a:latin typeface="Arial Narrow" pitchFamily="34" charset="0"/>
              </a:rPr>
              <a:t>Beelzebul</a:t>
            </a:r>
            <a:r>
              <a:rPr lang="en-US" sz="1800" dirty="0" smtClean="0">
                <a:latin typeface="Arial Narrow" pitchFamily="34" charset="0"/>
              </a:rPr>
              <a:t>, by whom do your people drive them out? So then, they will be your judges. </a:t>
            </a:r>
            <a:r>
              <a:rPr lang="en-US" sz="1800" baseline="30000" dirty="0" smtClean="0">
                <a:latin typeface="Arial Narrow" pitchFamily="34" charset="0"/>
              </a:rPr>
              <a:t>28</a:t>
            </a:r>
            <a:r>
              <a:rPr lang="en-US" sz="1800" dirty="0" smtClean="0">
                <a:latin typeface="Arial Narrow" pitchFamily="34" charset="0"/>
              </a:rPr>
              <a:t> But if it is by the Spirit of God that I drive out demons, then the kingdom of God has come upon you. </a:t>
            </a:r>
            <a:r>
              <a:rPr lang="en-US" sz="1800" baseline="30000" dirty="0" smtClean="0">
                <a:latin typeface="Arial Narrow" pitchFamily="34" charset="0"/>
              </a:rPr>
              <a:t>29</a:t>
            </a:r>
            <a:r>
              <a:rPr lang="en-US" sz="1800" dirty="0" smtClean="0">
                <a:latin typeface="Arial Narrow" pitchFamily="34" charset="0"/>
              </a:rPr>
              <a:t> “Or again, how can anyone enter a strong man’s house and carry off his possessions unless he first ties up the strong man? Then he can plunder his house. </a:t>
            </a:r>
            <a:r>
              <a:rPr lang="en-US" sz="1800" baseline="30000" dirty="0" smtClean="0">
                <a:latin typeface="Arial Narrow" pitchFamily="34" charset="0"/>
              </a:rPr>
              <a:t>30</a:t>
            </a:r>
            <a:r>
              <a:rPr lang="en-US" sz="1800" dirty="0" smtClean="0">
                <a:latin typeface="Arial Narrow" pitchFamily="34" charset="0"/>
              </a:rPr>
              <a:t> “Whoever is</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79884"/>
            <a:ext cx="5186362" cy="2714129"/>
          </a:xfrm>
        </p:spPr>
        <p:txBody>
          <a:bodyPr/>
          <a:lstStyle/>
          <a:p>
            <a:pPr marL="0" indent="0">
              <a:buNone/>
            </a:pPr>
            <a:r>
              <a:rPr lang="en-US" altLang="zh-TW" dirty="0" smtClean="0"/>
              <a:t>Hebrews 10:26</a:t>
            </a:r>
            <a:r>
              <a:rPr lang="zh-TW" altLang="en-US"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26</a:t>
            </a:r>
            <a:r>
              <a:rPr lang="zh-TW" altLang="en-US" dirty="0" smtClean="0">
                <a:latin typeface="HanWang WeiBeiMedium-Gb5" pitchFamily="2" charset="-120"/>
                <a:ea typeface="HanWang WeiBeiMedium-Gb5" pitchFamily="2" charset="-120"/>
              </a:rPr>
              <a:t> 因為我們得知真道以後，若故意犯罪，贖罪的祭就再沒有了； </a:t>
            </a:r>
          </a:p>
          <a:p>
            <a:pPr marL="0" indent="0">
              <a:buNone/>
            </a:pPr>
            <a:r>
              <a:rPr lang="en-US" baseline="30000" dirty="0" smtClean="0"/>
              <a:t>26</a:t>
            </a:r>
            <a:r>
              <a:rPr lang="en-US" dirty="0" smtClean="0"/>
              <a:t> </a:t>
            </a:r>
            <a:r>
              <a:rPr lang="en-US" dirty="0" smtClean="0"/>
              <a:t>If we deliberately keep on sinning after we have received the knowledge of the truth, no sacrifice for sins is left, </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30</a:t>
            </a:fld>
            <a:endParaRPr lang="es-ES"/>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07876"/>
            <a:ext cx="5186362" cy="2786137"/>
          </a:xfrm>
        </p:spPr>
        <p:txBody>
          <a:bodyPr/>
          <a:lstStyle/>
          <a:p>
            <a:pPr marL="0" indent="0">
              <a:buNone/>
            </a:pPr>
            <a:r>
              <a:rPr lang="en-US" altLang="zh-TW" dirty="0" smtClean="0"/>
              <a:t>Matthew 12:33</a:t>
            </a:r>
            <a:r>
              <a:rPr lang="zh-TW" altLang="en-US" dirty="0" smtClean="0"/>
              <a:t> </a:t>
            </a:r>
            <a:r>
              <a:rPr lang="en-US" altLang="zh-TW"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33</a:t>
            </a:r>
            <a:r>
              <a:rPr lang="zh-TW" altLang="en-US" dirty="0" smtClean="0">
                <a:latin typeface="HanWang WeiBeiMedium-Gb5" pitchFamily="2" charset="-120"/>
                <a:ea typeface="HanWang WeiBeiMedium-Gb5" pitchFamily="2" charset="-120"/>
              </a:rPr>
              <a:t> 「你們或以為樹好，果子也好；樹壞，果子也壞；因為看果子就可以知道樹。 </a:t>
            </a:r>
          </a:p>
          <a:p>
            <a:pPr marL="0" indent="0">
              <a:buNone/>
            </a:pPr>
            <a:r>
              <a:rPr lang="en-US" baseline="30000" dirty="0" smtClean="0"/>
              <a:t>33</a:t>
            </a:r>
            <a:r>
              <a:rPr lang="en-US" dirty="0" smtClean="0"/>
              <a:t> </a:t>
            </a:r>
            <a:r>
              <a:rPr lang="en-US" dirty="0" smtClean="0"/>
              <a:t>“Make a tree good and its fruit will be good, or make a tree bad and its fruit will be bad, for a tree is recognized by its fruit.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31</a:t>
            </a:fld>
            <a:endParaRPr lang="es-ES"/>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79884"/>
            <a:ext cx="5186362" cy="2714129"/>
          </a:xfrm>
        </p:spPr>
        <p:txBody>
          <a:bodyPr/>
          <a:lstStyle/>
          <a:p>
            <a:pPr marL="0" indent="0">
              <a:buNone/>
            </a:pPr>
            <a:r>
              <a:rPr lang="en-US" altLang="zh-TW" dirty="0" smtClean="0"/>
              <a:t>Matthew 12:34–35</a:t>
            </a:r>
            <a:r>
              <a:rPr lang="zh-TW" altLang="en-US" dirty="0" smtClean="0"/>
              <a:t> </a:t>
            </a:r>
            <a:r>
              <a:rPr lang="en-US" altLang="zh-TW" baseline="30000" dirty="0" smtClean="0">
                <a:latin typeface="HanWang WeiBeiMedium-Gb5" pitchFamily="2" charset="-120"/>
                <a:ea typeface="HanWang WeiBeiMedium-Gb5" pitchFamily="2" charset="-120"/>
              </a:rPr>
              <a:t>34</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毒蛇的種類！你們既是惡人，怎能說出好話來呢？因為心裏所充滿的，口裏就說出來。</a:t>
            </a:r>
            <a:r>
              <a:rPr lang="en-US" altLang="zh-TW" baseline="30000" dirty="0" smtClean="0">
                <a:latin typeface="HanWang WeiBeiMedium-Gb5" pitchFamily="2" charset="-120"/>
                <a:ea typeface="HanWang WeiBeiMedium-Gb5" pitchFamily="2" charset="-120"/>
              </a:rPr>
              <a:t>35</a:t>
            </a:r>
            <a:r>
              <a:rPr lang="zh-TW" altLang="en-US" dirty="0" smtClean="0">
                <a:latin typeface="HanWang WeiBeiMedium-Gb5" pitchFamily="2" charset="-120"/>
                <a:ea typeface="HanWang WeiBeiMedium-Gb5" pitchFamily="2" charset="-120"/>
              </a:rPr>
              <a:t> 善人從他心裏所存的善就發出善來；惡人從他心裏所存的惡就發出惡來。 </a:t>
            </a:r>
          </a:p>
          <a:p>
            <a:pPr marL="0" indent="0">
              <a:buNone/>
            </a:pPr>
            <a:r>
              <a:rPr lang="en-US" baseline="30000" dirty="0" smtClean="0"/>
              <a:t>34</a:t>
            </a:r>
            <a:r>
              <a:rPr lang="en-US" dirty="0" smtClean="0"/>
              <a:t> </a:t>
            </a:r>
            <a:r>
              <a:rPr lang="en-US" dirty="0" smtClean="0"/>
              <a:t>You brood of vipers, how can you who are evil say anything good? For the mouth speaks what the heart is full of. </a:t>
            </a:r>
            <a:r>
              <a:rPr lang="en-US" baseline="30000" dirty="0" smtClean="0"/>
              <a:t>35</a:t>
            </a:r>
            <a:r>
              <a:rPr lang="en-US" dirty="0" smtClean="0"/>
              <a:t> A good man brings good things out of the good stored up in him, and an evil man brings evil things out of the evil stored up in him. </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32</a:t>
            </a:fld>
            <a:endParaRPr lang="es-ES"/>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288231" y="58043"/>
            <a:ext cx="2304256" cy="2714129"/>
          </a:xfrm>
        </p:spPr>
        <p:txBody>
          <a:bodyPr/>
          <a:lstStyle/>
          <a:p>
            <a:pPr marL="0" indent="0">
              <a:buNone/>
            </a:pPr>
            <a:r>
              <a:rPr lang="zh-TW" altLang="en-US" dirty="0" smtClean="0">
                <a:solidFill>
                  <a:srgbClr val="FFFF00"/>
                </a:solidFill>
                <a:latin typeface="HanWang WeiBeiMedium-Gb5" pitchFamily="2" charset="-120"/>
                <a:ea typeface="HanWang WeiBeiMedium-Gb5" pitchFamily="2" charset="-120"/>
              </a:rPr>
              <a:t>相合的，就是敵我的；不同我收聚的，就是分散的。」</a:t>
            </a:r>
            <a:r>
              <a:rPr lang="en-US" altLang="zh-TW" baseline="30000" dirty="0" smtClean="0">
                <a:latin typeface="HanWang WeiBeiMedium-Gb5" pitchFamily="2" charset="-120"/>
                <a:ea typeface="HanWang WeiBeiMedium-Gb5" pitchFamily="2" charset="-120"/>
              </a:rPr>
              <a:t>31</a:t>
            </a:r>
            <a:r>
              <a:rPr lang="zh-TW" altLang="en-US" dirty="0" smtClean="0">
                <a:latin typeface="HanWang WeiBeiMedium-Gb5" pitchFamily="2" charset="-120"/>
                <a:ea typeface="HanWang WeiBeiMedium-Gb5" pitchFamily="2" charset="-120"/>
              </a:rPr>
              <a:t> 所以我告訴你們：「人一切的罪和褻瀆的話都可得赦免，惟獨褻瀆聖靈，總不得赦免。</a:t>
            </a:r>
            <a:r>
              <a:rPr lang="en-US" altLang="zh-TW" baseline="30000" dirty="0" smtClean="0">
                <a:latin typeface="HanWang WeiBeiMedium-Gb5" pitchFamily="2" charset="-120"/>
                <a:ea typeface="HanWang WeiBeiMedium-Gb5" pitchFamily="2" charset="-120"/>
              </a:rPr>
              <a:t>32</a:t>
            </a:r>
            <a:r>
              <a:rPr lang="zh-TW" altLang="en-US" dirty="0" smtClean="0">
                <a:latin typeface="HanWang WeiBeiMedium-Gb5" pitchFamily="2" charset="-120"/>
                <a:ea typeface="HanWang WeiBeiMedium-Gb5" pitchFamily="2" charset="-120"/>
              </a:rPr>
              <a:t> 凡說話干犯人子的，還可得赦免；惟獨說話干犯聖靈的，今世來世總不得赦免。」</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4</a:t>
            </a:fld>
            <a:endParaRPr lang="es-ES" dirty="0"/>
          </a:p>
        </p:txBody>
      </p:sp>
      <p:sp>
        <p:nvSpPr>
          <p:cNvPr id="7" name="Content Placeholder 5"/>
          <p:cNvSpPr txBox="1">
            <a:spLocks/>
          </p:cNvSpPr>
          <p:nvPr/>
        </p:nvSpPr>
        <p:spPr bwMode="auto">
          <a:xfrm>
            <a:off x="2664495" y="107876"/>
            <a:ext cx="3096543" cy="2664296"/>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not with me is against me, and whoever does not gather with me scatters. </a:t>
            </a:r>
            <a:r>
              <a:rPr lang="en-US" sz="1800" baseline="30000" dirty="0" smtClean="0">
                <a:solidFill>
                  <a:srgbClr val="FFFF00"/>
                </a:solidFill>
                <a:latin typeface="Arial Narrow" pitchFamily="34" charset="0"/>
              </a:rPr>
              <a:t>31</a:t>
            </a:r>
            <a:r>
              <a:rPr lang="en-US" sz="1800" dirty="0" smtClean="0">
                <a:solidFill>
                  <a:srgbClr val="FFFF00"/>
                </a:solidFill>
                <a:latin typeface="Arial Narrow" pitchFamily="34" charset="0"/>
              </a:rPr>
              <a:t> And so I tell you, every kind of sin and slander can be forgiven, but blasphemy against the Spirit will not be forgiven. </a:t>
            </a:r>
            <a:r>
              <a:rPr lang="en-US" sz="1800" baseline="30000" dirty="0" smtClean="0">
                <a:solidFill>
                  <a:srgbClr val="FFFF00"/>
                </a:solidFill>
                <a:latin typeface="Arial Narrow" pitchFamily="34" charset="0"/>
              </a:rPr>
              <a:t>32</a:t>
            </a:r>
            <a:r>
              <a:rPr lang="en-US" sz="1800" dirty="0" smtClean="0">
                <a:solidFill>
                  <a:srgbClr val="FFFF00"/>
                </a:solidFill>
                <a:latin typeface="Arial Narrow" pitchFamily="34" charset="0"/>
              </a:rPr>
              <a:t> Anyone who speaks a word against the Son of Man will be forgiven, but anyone who speaks against the Holy Spirit will not be forgiven, either in this age or in the age to come.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288231" y="58043"/>
            <a:ext cx="2304256" cy="2714129"/>
          </a:xfrm>
        </p:spPr>
        <p:txBody>
          <a:bodyPr/>
          <a:lstStyle/>
          <a:p>
            <a:pPr marL="0" indent="0">
              <a:buNone/>
            </a:pPr>
            <a:r>
              <a:rPr lang="en-US" altLang="zh-TW" baseline="30000" dirty="0" smtClean="0">
                <a:latin typeface="HanWang WeiBeiMedium-Gb5" pitchFamily="2" charset="-120"/>
                <a:ea typeface="HanWang WeiBeiMedium-Gb5" pitchFamily="2" charset="-120"/>
              </a:rPr>
              <a:t>33</a:t>
            </a:r>
            <a:r>
              <a:rPr lang="zh-TW" altLang="en-US" dirty="0" smtClean="0">
                <a:latin typeface="HanWang WeiBeiMedium-Gb5" pitchFamily="2" charset="-120"/>
                <a:ea typeface="HanWang WeiBeiMedium-Gb5" pitchFamily="2" charset="-120"/>
              </a:rPr>
              <a:t> 「你們或以為樹好，果子也好；樹壞，果子也壞；因為看果子就可以知道樹。</a:t>
            </a:r>
            <a:r>
              <a:rPr lang="en-US" altLang="zh-TW" baseline="30000" dirty="0" smtClean="0">
                <a:latin typeface="HanWang WeiBeiMedium-Gb5" pitchFamily="2" charset="-120"/>
                <a:ea typeface="HanWang WeiBeiMedium-Gb5" pitchFamily="2" charset="-120"/>
              </a:rPr>
              <a:t>34</a:t>
            </a:r>
            <a:r>
              <a:rPr lang="zh-TW" altLang="en-US" dirty="0" smtClean="0">
                <a:latin typeface="HanWang WeiBeiMedium-Gb5" pitchFamily="2" charset="-120"/>
                <a:ea typeface="HanWang WeiBeiMedium-Gb5" pitchFamily="2" charset="-120"/>
              </a:rPr>
              <a:t> 毒蛇的種類！你們既是惡人，怎能說出好話來呢？因為心裏所充滿的，口裏就說出來。</a:t>
            </a:r>
            <a:r>
              <a:rPr lang="en-US" altLang="zh-TW" baseline="30000" dirty="0" smtClean="0">
                <a:latin typeface="HanWang WeiBeiMedium-Gb5" pitchFamily="2" charset="-120"/>
                <a:ea typeface="HanWang WeiBeiMedium-Gb5" pitchFamily="2" charset="-120"/>
              </a:rPr>
              <a:t>35</a:t>
            </a:r>
            <a:r>
              <a:rPr lang="zh-TW" altLang="en-US" dirty="0" smtClean="0">
                <a:latin typeface="HanWang WeiBeiMedium-Gb5" pitchFamily="2" charset="-120"/>
                <a:ea typeface="HanWang WeiBeiMedium-Gb5" pitchFamily="2" charset="-120"/>
              </a:rPr>
              <a:t> 善人從他心裏所存的善就發出善來；惡人從他心裏所存的惡</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5</a:t>
            </a:fld>
            <a:endParaRPr lang="es-ES" dirty="0"/>
          </a:p>
        </p:txBody>
      </p:sp>
      <p:sp>
        <p:nvSpPr>
          <p:cNvPr id="7" name="Content Placeholder 5"/>
          <p:cNvSpPr txBox="1">
            <a:spLocks/>
          </p:cNvSpPr>
          <p:nvPr/>
        </p:nvSpPr>
        <p:spPr bwMode="auto">
          <a:xfrm>
            <a:off x="2664495" y="107876"/>
            <a:ext cx="3096543" cy="2664296"/>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solidFill>
                  <a:srgbClr val="FFFF00"/>
                </a:solidFill>
                <a:latin typeface="Arial Narrow" pitchFamily="34" charset="0"/>
              </a:rPr>
              <a:t>33</a:t>
            </a:r>
            <a:r>
              <a:rPr lang="en-US" sz="1800" dirty="0" smtClean="0">
                <a:solidFill>
                  <a:srgbClr val="FFFF00"/>
                </a:solidFill>
                <a:latin typeface="Arial Narrow" pitchFamily="34" charset="0"/>
              </a:rPr>
              <a:t> “Make a tree good and its fruit will be good, or make a tree bad and its fruit will be bad, for a tree is recognized by its fruit. </a:t>
            </a:r>
            <a:r>
              <a:rPr lang="en-US" sz="1800" baseline="30000" dirty="0" smtClean="0">
                <a:solidFill>
                  <a:srgbClr val="FFFF00"/>
                </a:solidFill>
                <a:latin typeface="Arial Narrow" pitchFamily="34" charset="0"/>
              </a:rPr>
              <a:t>34</a:t>
            </a:r>
            <a:r>
              <a:rPr lang="en-US" sz="1800" dirty="0" smtClean="0">
                <a:solidFill>
                  <a:srgbClr val="FFFF00"/>
                </a:solidFill>
                <a:latin typeface="Arial Narrow" pitchFamily="34" charset="0"/>
              </a:rPr>
              <a:t> You brood of vipers, how can you who are evil say anything good? For the mouth speaks what the heart is full of. </a:t>
            </a:r>
            <a:r>
              <a:rPr lang="en-US" sz="1800" baseline="30000" dirty="0" smtClean="0">
                <a:solidFill>
                  <a:srgbClr val="FFFF00"/>
                </a:solidFill>
                <a:latin typeface="Arial Narrow" pitchFamily="34" charset="0"/>
              </a:rPr>
              <a:t>35</a:t>
            </a:r>
            <a:r>
              <a:rPr lang="en-US" sz="1800" dirty="0" smtClean="0">
                <a:solidFill>
                  <a:srgbClr val="FFFF00"/>
                </a:solidFill>
                <a:latin typeface="Arial Narrow" pitchFamily="34" charset="0"/>
              </a:rPr>
              <a:t> A good man brings good things out of the good stored up in him, and an evil man brings evil things out of the</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288231" y="58043"/>
            <a:ext cx="2304256" cy="2714129"/>
          </a:xfrm>
        </p:spPr>
        <p:txBody>
          <a:bodyPr/>
          <a:lstStyle/>
          <a:p>
            <a:pPr marL="0" indent="0">
              <a:buNone/>
            </a:pPr>
            <a:r>
              <a:rPr lang="zh-TW" altLang="en-US" dirty="0" smtClean="0">
                <a:latin typeface="HanWang WeiBeiMedium-Gb5" pitchFamily="2" charset="-120"/>
                <a:ea typeface="HanWang WeiBeiMedium-Gb5" pitchFamily="2" charset="-120"/>
              </a:rPr>
              <a:t>就發出惡來。</a:t>
            </a:r>
            <a:r>
              <a:rPr lang="en-US" altLang="zh-TW" baseline="30000" dirty="0" smtClean="0">
                <a:latin typeface="HanWang WeiBeiMedium-Gb5" pitchFamily="2" charset="-120"/>
                <a:ea typeface="HanWang WeiBeiMedium-Gb5" pitchFamily="2" charset="-120"/>
              </a:rPr>
              <a:t>36</a:t>
            </a:r>
            <a:r>
              <a:rPr lang="zh-TW" altLang="en-US" dirty="0" smtClean="0">
                <a:latin typeface="HanWang WeiBeiMedium-Gb5" pitchFamily="2" charset="-120"/>
                <a:ea typeface="HanWang WeiBeiMedium-Gb5" pitchFamily="2" charset="-120"/>
              </a:rPr>
              <a:t> 我又告訴你們，凡人所說的閒話，當審判的日子，必要句句供出來；</a:t>
            </a:r>
            <a:r>
              <a:rPr lang="en-US" altLang="zh-TW" baseline="30000" dirty="0" smtClean="0">
                <a:latin typeface="HanWang WeiBeiMedium-Gb5" pitchFamily="2" charset="-120"/>
                <a:ea typeface="HanWang WeiBeiMedium-Gb5" pitchFamily="2" charset="-120"/>
              </a:rPr>
              <a:t>37</a:t>
            </a:r>
            <a:r>
              <a:rPr lang="zh-TW" altLang="en-US" dirty="0" smtClean="0">
                <a:latin typeface="HanWang WeiBeiMedium-Gb5" pitchFamily="2" charset="-120"/>
                <a:ea typeface="HanWang WeiBeiMedium-Gb5" pitchFamily="2" charset="-120"/>
              </a:rPr>
              <a:t> 因為要憑你的話定你為義，也要憑你的話定你有罪。」 </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6</a:t>
            </a:fld>
            <a:endParaRPr lang="es-ES" dirty="0"/>
          </a:p>
        </p:txBody>
      </p:sp>
      <p:sp>
        <p:nvSpPr>
          <p:cNvPr id="7" name="Content Placeholder 5"/>
          <p:cNvSpPr txBox="1">
            <a:spLocks/>
          </p:cNvSpPr>
          <p:nvPr/>
        </p:nvSpPr>
        <p:spPr bwMode="auto">
          <a:xfrm>
            <a:off x="2664495" y="107876"/>
            <a:ext cx="3096543" cy="2664296"/>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latin typeface="Arial Narrow" pitchFamily="34" charset="0"/>
              </a:rPr>
              <a:t>evil stored up in him. </a:t>
            </a:r>
            <a:r>
              <a:rPr lang="en-US" sz="1800" baseline="30000" dirty="0" smtClean="0">
                <a:solidFill>
                  <a:srgbClr val="FFFF00"/>
                </a:solidFill>
                <a:latin typeface="Arial Narrow" pitchFamily="34" charset="0"/>
              </a:rPr>
              <a:t>36</a:t>
            </a:r>
            <a:r>
              <a:rPr lang="en-US" sz="1800" dirty="0" smtClean="0">
                <a:solidFill>
                  <a:srgbClr val="FFFF00"/>
                </a:solidFill>
                <a:latin typeface="Arial Narrow" pitchFamily="34" charset="0"/>
              </a:rPr>
              <a:t> But I tell you that everyone will have to give account on the day of judgment for every empty word they have spoken. </a:t>
            </a:r>
            <a:r>
              <a:rPr lang="en-US" sz="1800" baseline="30000" dirty="0" smtClean="0">
                <a:solidFill>
                  <a:srgbClr val="FFFF00"/>
                </a:solidFill>
                <a:latin typeface="Arial Narrow" pitchFamily="34" charset="0"/>
              </a:rPr>
              <a:t>37</a:t>
            </a:r>
            <a:r>
              <a:rPr lang="en-US" sz="1800" dirty="0" smtClean="0">
                <a:solidFill>
                  <a:srgbClr val="FFFF00"/>
                </a:solidFill>
                <a:latin typeface="Arial Narrow" pitchFamily="34" charset="0"/>
              </a:rPr>
              <a:t> For by your words you will be acquitted, and by your words you will be condemned.”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1006475"/>
            <a:ext cx="5761038" cy="695325"/>
          </a:xfrm>
        </p:spPr>
        <p:txBody>
          <a:bodyPr/>
          <a:lstStyle/>
          <a:p>
            <a:r>
              <a:rPr lang="zh-TW" altLang="en-US" sz="2800" dirty="0" smtClean="0">
                <a:solidFill>
                  <a:schemeClr val="tx1"/>
                </a:solidFill>
                <a:latin typeface="HanWang WeiBeiMedium-Gb5" pitchFamily="2" charset="-120"/>
                <a:ea typeface="HanWang WeiBeiMedium-Gb5" pitchFamily="2" charset="-120"/>
              </a:rPr>
              <a:t>罪無可</a:t>
            </a:r>
            <a:r>
              <a:rPr lang="zh-TW" altLang="en-US" sz="2800" dirty="0" smtClean="0">
                <a:solidFill>
                  <a:schemeClr val="tx1"/>
                </a:solidFill>
                <a:latin typeface="HanWang WeiBeiMedium-Gb5" pitchFamily="2" charset="-120"/>
                <a:ea typeface="HanWang WeiBeiMedium-Gb5" pitchFamily="2" charset="-120"/>
              </a:rPr>
              <a:t>恕</a:t>
            </a:r>
            <a:r>
              <a:rPr lang="en-US" altLang="zh-CN" sz="2800" dirty="0" smtClean="0">
                <a:solidFill>
                  <a:schemeClr val="tx1"/>
                </a:solidFill>
                <a:latin typeface="HanWang WeiBeiMedium-Gb5" pitchFamily="2" charset="-120"/>
                <a:ea typeface="HanWang WeiBeiMedium-Gb5" pitchFamily="2" charset="-120"/>
              </a:rPr>
              <a:t/>
            </a:r>
            <a:br>
              <a:rPr lang="en-US" altLang="zh-CN" sz="2800" dirty="0" smtClean="0">
                <a:solidFill>
                  <a:schemeClr val="tx1"/>
                </a:solidFill>
                <a:latin typeface="HanWang WeiBeiMedium-Gb5" pitchFamily="2" charset="-120"/>
                <a:ea typeface="HanWang WeiBeiMedium-Gb5" pitchFamily="2" charset="-120"/>
              </a:rPr>
            </a:br>
            <a:r>
              <a:rPr lang="en-US" altLang="zh-CN" sz="2800" b="1" dirty="0" smtClean="0">
                <a:solidFill>
                  <a:schemeClr val="tx1"/>
                </a:solidFill>
                <a:latin typeface="+mn-ea"/>
                <a:ea typeface="DFKai-SB" pitchFamily="65" charset="-120"/>
              </a:rPr>
              <a:t>The Unpardonable Sin</a:t>
            </a:r>
            <a:endParaRPr lang="en-US" dirty="0">
              <a:solidFill>
                <a:schemeClr val="tx1"/>
              </a:solidFill>
            </a:endParaRPr>
          </a:p>
        </p:txBody>
      </p:sp>
      <p:sp>
        <p:nvSpPr>
          <p:cNvPr id="3" name="Subtitle 2"/>
          <p:cNvSpPr>
            <a:spLocks noGrp="1"/>
          </p:cNvSpPr>
          <p:nvPr>
            <p:ph type="subTitle" idx="1"/>
          </p:nvPr>
        </p:nvSpPr>
        <p:spPr>
          <a:xfrm>
            <a:off x="912164" y="1908052"/>
            <a:ext cx="4032727" cy="828022"/>
          </a:xfrm>
        </p:spPr>
        <p:txBody>
          <a:bodyPr/>
          <a:lstStyle/>
          <a:p>
            <a:r>
              <a:rPr lang="zh-TW" altLang="en-US" dirty="0" smtClean="0">
                <a:latin typeface="HanWang WeiBeiMedium-Gb5" pitchFamily="2" charset="-120"/>
                <a:ea typeface="HanWang WeiBeiMedium-Gb5" pitchFamily="2" charset="-120"/>
              </a:rPr>
              <a:t>馬太福音 </a:t>
            </a:r>
            <a:r>
              <a:rPr lang="en-US" altLang="zh-TW" dirty="0" smtClean="0">
                <a:latin typeface="+mn-ea"/>
              </a:rPr>
              <a:t>Matthew </a:t>
            </a:r>
            <a:r>
              <a:rPr lang="en-US" altLang="zh-TW" dirty="0" smtClean="0">
                <a:latin typeface="+mn-ea"/>
              </a:rPr>
              <a:t>12:22-37</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18810B-06D7-4E30-B019-6880925171F1}" type="slidenum">
              <a:rPr lang="es-ES" smtClean="0"/>
              <a:pPr/>
              <a:t>8</a:t>
            </a:fld>
            <a:endParaRPr lang="es-ES"/>
          </a:p>
        </p:txBody>
      </p:sp>
      <p:pic>
        <p:nvPicPr>
          <p:cNvPr id="1026" name="Picture 2" descr="Related image"/>
          <p:cNvPicPr>
            <a:picLocks noChangeAspect="1" noChangeArrowheads="1"/>
          </p:cNvPicPr>
          <p:nvPr/>
        </p:nvPicPr>
        <p:blipFill>
          <a:blip r:embed="rId3" cstate="print"/>
          <a:srcRect/>
          <a:stretch>
            <a:fillRect/>
          </a:stretch>
        </p:blipFill>
        <p:spPr bwMode="auto">
          <a:xfrm>
            <a:off x="155575" y="107876"/>
            <a:ext cx="1860848" cy="2979190"/>
          </a:xfrm>
          <a:prstGeom prst="rect">
            <a:avLst/>
          </a:prstGeom>
          <a:noFill/>
        </p:spPr>
      </p:pic>
      <p:pic>
        <p:nvPicPr>
          <p:cNvPr id="1028" name="Picture 4" descr="http://static.apple.nextmedia.com/images/apple-photos/640pix/20050317/Article_int/intx201.gif"/>
          <p:cNvPicPr>
            <a:picLocks noChangeAspect="1" noChangeArrowheads="1"/>
          </p:cNvPicPr>
          <p:nvPr/>
        </p:nvPicPr>
        <p:blipFill>
          <a:blip r:embed="rId4" cstate="print"/>
          <a:srcRect r="59413" b="55285"/>
          <a:stretch>
            <a:fillRect/>
          </a:stretch>
        </p:blipFill>
        <p:spPr bwMode="auto">
          <a:xfrm>
            <a:off x="2088431" y="35868"/>
            <a:ext cx="3672607" cy="3096344"/>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tx1"/>
                </a:solidFill>
              </a:rPr>
              <a:t>1. </a:t>
            </a:r>
            <a:r>
              <a:rPr lang="zh-TW" altLang="en-US" dirty="0" smtClean="0">
                <a:solidFill>
                  <a:schemeClr val="tx1"/>
                </a:solidFill>
                <a:latin typeface="HanWang WeiBeiMedium-Gb5" pitchFamily="2" charset="-120"/>
                <a:ea typeface="HanWang WeiBeiMedium-Gb5" pitchFamily="2" charset="-120"/>
              </a:rPr>
              <a:t>什麼是永不可赦免的罪</a:t>
            </a:r>
            <a:r>
              <a:rPr lang="zh-TW" altLang="en-US" dirty="0" smtClean="0">
                <a:solidFill>
                  <a:schemeClr val="tx1"/>
                </a:solidFill>
                <a:latin typeface="HanWang WeiBeiMedium-Gb5" pitchFamily="2" charset="-120"/>
                <a:ea typeface="HanWang WeiBeiMedium-Gb5" pitchFamily="2" charset="-120"/>
              </a:rPr>
              <a:t>？</a:t>
            </a:r>
            <a:r>
              <a:rPr lang="en-US" altLang="zh-TW" dirty="0" smtClean="0">
                <a:solidFill>
                  <a:schemeClr val="tx1"/>
                </a:solidFill>
              </a:rPr>
              <a:t/>
            </a:r>
            <a:br>
              <a:rPr lang="en-US" altLang="zh-TW" dirty="0" smtClean="0">
                <a:solidFill>
                  <a:schemeClr val="tx1"/>
                </a:solidFill>
              </a:rPr>
            </a:br>
            <a:r>
              <a:rPr lang="en-US" altLang="zh-TW" dirty="0" smtClean="0">
                <a:solidFill>
                  <a:schemeClr val="tx1"/>
                </a:solidFill>
              </a:rPr>
              <a:t>What is the Unpardonable Sin?</a:t>
            </a:r>
            <a:endParaRPr lang="en-US" dirty="0">
              <a:solidFill>
                <a:schemeClr val="tx1"/>
              </a:solidFill>
            </a:endParaRPr>
          </a:p>
        </p:txBody>
      </p:sp>
      <p:sp>
        <p:nvSpPr>
          <p:cNvPr id="2" name="Slide Number Placeholder 1"/>
          <p:cNvSpPr>
            <a:spLocks noGrp="1"/>
          </p:cNvSpPr>
          <p:nvPr>
            <p:ph type="sldNum" sz="quarter" idx="12"/>
          </p:nvPr>
        </p:nvSpPr>
        <p:spPr/>
        <p:txBody>
          <a:bodyPr/>
          <a:lstStyle/>
          <a:p>
            <a:fld id="{2B726DD6-E10B-455A-8847-22580AC42F8F}" type="slidenum">
              <a:rPr lang="es-ES" smtClean="0"/>
              <a:pPr/>
              <a:t>9</a:t>
            </a:fld>
            <a:endParaRPr lang="es-ES"/>
          </a:p>
        </p:txBody>
      </p:sp>
      <p:pic>
        <p:nvPicPr>
          <p:cNvPr id="57346" name="Picture 2" descr="Image result for jesus in a manger"/>
          <p:cNvPicPr>
            <a:picLocks noChangeAspect="1" noChangeArrowheads="1"/>
          </p:cNvPicPr>
          <p:nvPr/>
        </p:nvPicPr>
        <p:blipFill>
          <a:blip r:embed="rId2" cstate="print"/>
          <a:srcRect/>
          <a:stretch>
            <a:fillRect/>
          </a:stretch>
        </p:blipFill>
        <p:spPr bwMode="auto">
          <a:xfrm>
            <a:off x="2088431" y="899964"/>
            <a:ext cx="1818928" cy="2188398"/>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4350" rtl="0" eaLnBrk="1" fontAlgn="base" latinLnBrk="0" hangingPunct="1">
          <a:lnSpc>
            <a:spcPct val="100000"/>
          </a:lnSpc>
          <a:spcBef>
            <a:spcPct val="0"/>
          </a:spcBef>
          <a:spcAft>
            <a:spcPct val="0"/>
          </a:spcAft>
          <a:buClrTx/>
          <a:buSzTx/>
          <a:buFontTx/>
          <a:buNone/>
          <a:tabLst/>
          <a:defRPr kumimoji="0" lang="es-ES" sz="10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4350" rtl="0" eaLnBrk="1" fontAlgn="base" latinLnBrk="0" hangingPunct="1">
          <a:lnSpc>
            <a:spcPct val="100000"/>
          </a:lnSpc>
          <a:spcBef>
            <a:spcPct val="0"/>
          </a:spcBef>
          <a:spcAft>
            <a:spcPct val="0"/>
          </a:spcAft>
          <a:buClrTx/>
          <a:buSzTx/>
          <a:buFontTx/>
          <a:buNone/>
          <a:tabLst/>
          <a:defRPr kumimoji="0" lang="es-ES" sz="10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88097</TotalTime>
  <Words>2948</Words>
  <Application>Microsoft Office PowerPoint</Application>
  <PresentationFormat>Custom</PresentationFormat>
  <Paragraphs>124</Paragraphs>
  <Slides>32</Slides>
  <Notes>8</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Diseño predeterminado</vt:lpstr>
      <vt:lpstr>馬太福音 Matthew 12:22–37</vt:lpstr>
      <vt:lpstr>Slide 2</vt:lpstr>
      <vt:lpstr>Slide 3</vt:lpstr>
      <vt:lpstr>Slide 4</vt:lpstr>
      <vt:lpstr>Slide 5</vt:lpstr>
      <vt:lpstr>Slide 6</vt:lpstr>
      <vt:lpstr>罪無可恕 The Unpardonable Sin</vt:lpstr>
      <vt:lpstr>Slide 8</vt:lpstr>
      <vt:lpstr>1. 什麼是永不可赦免的罪？ What is the Unpardonable Sin?</vt:lpstr>
      <vt:lpstr>1. 什麼是永不得赦免的罪？ What is the Unpardonable Sin?</vt:lpstr>
      <vt:lpstr>Slide 11</vt:lpstr>
      <vt:lpstr>Slide 12</vt:lpstr>
      <vt:lpstr>Slide 13</vt:lpstr>
      <vt:lpstr>Slide 14</vt:lpstr>
      <vt:lpstr>Slide 15</vt:lpstr>
      <vt:lpstr>Slide 16</vt:lpstr>
      <vt:lpstr>Slide 17</vt:lpstr>
      <vt:lpstr>Slide 18</vt:lpstr>
      <vt:lpstr>Slide 19</vt:lpstr>
      <vt:lpstr>Slide 20</vt:lpstr>
      <vt:lpstr>Slide 21</vt:lpstr>
      <vt:lpstr>1. 什麼是永不得赦免的罪？ What is the Unpardonable Sin?</vt:lpstr>
      <vt:lpstr>2. 為什麼這是永不得赦免的罪？ Why is This the Unpardonable Sin?</vt:lpstr>
      <vt:lpstr>Slide 24</vt:lpstr>
      <vt:lpstr>Slide 25</vt:lpstr>
      <vt:lpstr>Slide 26</vt:lpstr>
      <vt:lpstr>3. 我們可能犯永不得赦免的罪嗎？ Can We Commit the Unpardonable Sin?</vt:lpstr>
      <vt:lpstr>Slide 28</vt:lpstr>
      <vt:lpstr>Slide 29</vt:lpstr>
      <vt:lpstr>Slide 30</vt:lpstr>
      <vt:lpstr>Slide 31</vt:lpstr>
      <vt:lpstr>Slide 32</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Windows User</cp:lastModifiedBy>
  <cp:revision>1926</cp:revision>
  <dcterms:created xsi:type="dcterms:W3CDTF">2010-05-23T14:28:12Z</dcterms:created>
  <dcterms:modified xsi:type="dcterms:W3CDTF">2017-04-14T19:05:07Z</dcterms:modified>
</cp:coreProperties>
</file>