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496" r:id="rId2"/>
    <p:sldId id="652" r:id="rId3"/>
    <p:sldId id="712" r:id="rId4"/>
    <p:sldId id="650" r:id="rId5"/>
    <p:sldId id="714" r:id="rId6"/>
    <p:sldId id="711" r:id="rId7"/>
    <p:sldId id="715" r:id="rId8"/>
    <p:sldId id="716" r:id="rId9"/>
    <p:sldId id="713" r:id="rId10"/>
    <p:sldId id="719" r:id="rId11"/>
    <p:sldId id="720" r:id="rId12"/>
    <p:sldId id="721" r:id="rId13"/>
    <p:sldId id="722" r:id="rId14"/>
    <p:sldId id="717" r:id="rId15"/>
    <p:sldId id="724" r:id="rId16"/>
    <p:sldId id="723" r:id="rId17"/>
    <p:sldId id="726" r:id="rId18"/>
    <p:sldId id="727" r:id="rId19"/>
    <p:sldId id="728" r:id="rId20"/>
    <p:sldId id="725" r:id="rId21"/>
    <p:sldId id="729" r:id="rId22"/>
    <p:sldId id="718" r:id="rId23"/>
    <p:sldId id="730" r:id="rId24"/>
    <p:sldId id="731" r:id="rId25"/>
    <p:sldId id="732" r:id="rId26"/>
    <p:sldId id="733" r:id="rId27"/>
    <p:sldId id="734" r:id="rId28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1039" autoAdjust="0"/>
  </p:normalViewPr>
  <p:slideViewPr>
    <p:cSldViewPr>
      <p:cViewPr>
        <p:scale>
          <a:sx n="118" d="100"/>
          <a:sy n="118" d="100"/>
        </p:scale>
        <p:origin x="-3006" y="-1092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https://en.wikipedia.org/wiki/Fall_of_Mosul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altLang="zh-TW" sz="2800" dirty="0" smtClean="0">
                <a:solidFill>
                  <a:schemeClr val="tx1"/>
                </a:solidFill>
                <a:latin typeface="+mn-ea"/>
                <a:ea typeface="+mn-ea"/>
              </a:rPr>
              <a:t>Matthew 12:15–21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683940"/>
            <a:ext cx="2448272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耶穌知道了，就離開那裏，有許多人跟著他。他把其中有病的人都治好了；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又囑咐他們，不要給他傳名。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這是要應驗先知以賽亞的話，說：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79" y="705817"/>
            <a:ext cx="3240558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/>
              <a:t>15</a:t>
            </a:r>
            <a:r>
              <a:rPr lang="en-US" sz="1800" dirty="0" smtClean="0"/>
              <a:t> Aware of this, Jesus withdrew from that place. A large crowd followed him, and he healed all who were ill. </a:t>
            </a:r>
            <a:r>
              <a:rPr lang="en-US" sz="1800" baseline="30000" dirty="0" smtClean="0"/>
              <a:t>16</a:t>
            </a:r>
            <a:r>
              <a:rPr lang="en-US" sz="1800" dirty="0" smtClean="0"/>
              <a:t> He warned them not to tell others about him. </a:t>
            </a:r>
            <a:r>
              <a:rPr lang="en-US" sz="1800" baseline="30000" dirty="0" smtClean="0"/>
              <a:t>17</a:t>
            </a:r>
            <a:r>
              <a:rPr lang="en-US" sz="1800" dirty="0" smtClean="0"/>
              <a:t> This was to fulfill what was spoken through the prophet Isaiah: </a:t>
            </a:r>
            <a:r>
              <a:rPr lang="en-US" sz="1800" baseline="30000" dirty="0" smtClean="0"/>
              <a:t>18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John 5:18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所以猶太人越發想要殺他；因他不但犯了安息日，並且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稱上帝為他的父，將自己和上帝當作平等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 </a:t>
            </a:r>
          </a:p>
          <a:p>
            <a:pPr marL="0" indent="0">
              <a:buNone/>
            </a:pPr>
            <a:r>
              <a:rPr lang="en-US" baseline="30000" dirty="0" smtClean="0"/>
              <a:t>18</a:t>
            </a:r>
            <a:r>
              <a:rPr lang="en-US" dirty="0" smtClean="0"/>
              <a:t> For this reason they tried all the more to kill him; not only was he breaking the Sabbath, but he was even </a:t>
            </a:r>
            <a:r>
              <a:rPr lang="en-US" dirty="0" smtClean="0">
                <a:solidFill>
                  <a:srgbClr val="FFFF00"/>
                </a:solidFill>
              </a:rPr>
              <a:t>calling God his own Father, making himself equal with God.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Philippians 2:6–7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他本有上帝的形像， 不以自己與上帝同等為強奪的；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反倒虛己， 取了奴僕的形像， 成為人的樣式； </a:t>
            </a:r>
          </a:p>
          <a:p>
            <a:pPr marL="0" indent="0">
              <a:buNone/>
            </a:pPr>
            <a:r>
              <a:rPr lang="en-US" baseline="30000" dirty="0" smtClean="0"/>
              <a:t>6</a:t>
            </a:r>
            <a:r>
              <a:rPr lang="en-US" dirty="0" smtClean="0"/>
              <a:t> Who, being in very nature God, did not consider equality with God something to be used to his own advantage; </a:t>
            </a:r>
            <a:r>
              <a:rPr lang="en-US" baseline="30000" dirty="0" smtClean="0"/>
              <a:t>7</a:t>
            </a:r>
            <a:r>
              <a:rPr lang="en-US" dirty="0" smtClean="0"/>
              <a:t> rather, he made himself nothing by taking the very nature of a servant, being made in human likeness.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John 6:38 </a:t>
            </a:r>
          </a:p>
          <a:p>
            <a:pPr marL="0" indent="0">
              <a:buNone/>
            </a:pPr>
            <a:r>
              <a:rPr lang="en-US" baseline="30000" dirty="0" smtClean="0">
                <a:latin typeface="HanWang WeiBeiMedium-Gb5" pitchFamily="2" charset="-120"/>
                <a:ea typeface="HanWang WeiBeiMedium-Gb5" pitchFamily="2" charset="-120"/>
              </a:rPr>
              <a:t>38</a:t>
            </a:r>
            <a:r>
              <a:rPr 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因為我從天上降下來，不是要按自己的意思行，乃是要按那差我來者的意思行。 </a:t>
            </a:r>
          </a:p>
          <a:p>
            <a:pPr marL="0" indent="0">
              <a:buNone/>
            </a:pPr>
            <a:r>
              <a:rPr lang="en-US" baseline="30000" dirty="0" smtClean="0"/>
              <a:t>38</a:t>
            </a:r>
            <a:r>
              <a:rPr lang="en-US" dirty="0" smtClean="0"/>
              <a:t> For I have come down from heaven not to do my will but to do the will of him who sent me.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真假敬虔的特徵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True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與父神的關係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HK" dirty="0" smtClean="0"/>
              <a:t>His relationship with God the Father (18)</a:t>
            </a:r>
          </a:p>
          <a:p>
            <a:pPr marL="0" indent="0">
              <a:buNone/>
            </a:pPr>
            <a:r>
              <a:rPr lang="en-US" altLang="zh-TW" dirty="0" smtClean="0"/>
              <a:t>Matthew 12:18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看哪！我的僕人， 我所揀選、所親愛、心裏所喜悅的</a:t>
            </a:r>
            <a:r>
              <a:rPr lang="zh-TW" altLang="en-US" dirty="0" smtClean="0">
                <a:solidFill>
                  <a:schemeClr val="bg1"/>
                </a:solidFill>
                <a:latin typeface="HanWang WeiBeiMedium-Gb5" pitchFamily="2" charset="-120"/>
                <a:ea typeface="HanWang WeiBeiMedium-Gb5" pitchFamily="2" charset="-120"/>
              </a:rPr>
              <a:t>， 我要將我的靈賜給他； 他必將公理傳給外邦。 </a:t>
            </a:r>
          </a:p>
          <a:p>
            <a:pPr marL="0" indent="0">
              <a:buNone/>
            </a:pPr>
            <a:r>
              <a:rPr lang="en-US" dirty="0" smtClean="0"/>
              <a:t>“Here is my servant whom I have chosen, the one I love, in whom I delight;</a:t>
            </a:r>
            <a:r>
              <a:rPr lang="en-US" dirty="0" smtClean="0">
                <a:solidFill>
                  <a:schemeClr val="bg1"/>
                </a:solidFill>
              </a:rPr>
              <a:t> I will put my Spirit on him, and he will proclaim justice to the nations. </a:t>
            </a:r>
          </a:p>
          <a:p>
            <a:pPr marL="342900" indent="-342900">
              <a:buNone/>
            </a:pPr>
            <a:endParaRPr lang="en-US" altLang="zh-HK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真假敬虔的特徵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True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與父神的關係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>: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因謙卑順服得神喜悅 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HK" dirty="0" smtClean="0"/>
              <a:t>His relationship with God the Father (18) : Get God’s favor because of humility and obedience </a:t>
            </a:r>
          </a:p>
          <a:p>
            <a:pPr marL="0" indent="0">
              <a:buNone/>
            </a:pPr>
            <a:r>
              <a:rPr lang="en-US" altLang="zh-TW" dirty="0" smtClean="0"/>
              <a:t>1 Peter 5:5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因為 上帝阻擋驕傲的人， 賜恩給謙卑的人。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dirty="0" smtClean="0"/>
              <a:t>God opposes the proud but shows favor to the humble. </a:t>
            </a:r>
          </a:p>
          <a:p>
            <a:endParaRPr lang="zh-TW" altLang="en-US" dirty="0" smtClean="0"/>
          </a:p>
          <a:p>
            <a:pPr marL="342900" indent="-342900">
              <a:buNone/>
            </a:pPr>
            <a:r>
              <a:rPr lang="en-US" altLang="zh-HK" dirty="0" smtClean="0"/>
              <a:t/>
            </a:r>
            <a:br>
              <a:rPr lang="en-US" altLang="zh-HK" dirty="0" smtClean="0"/>
            </a:br>
            <a:endParaRPr lang="en-US" altLang="zh-HK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 Samuel 15:22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耶和華喜悅燔祭和平安祭， 豈如喜悅人聽從他的話呢？ 聽命勝於獻祭； 順從勝於公羊的脂油。 </a:t>
            </a:r>
          </a:p>
          <a:p>
            <a:pPr marL="0" indent="0">
              <a:buNone/>
            </a:pPr>
            <a:r>
              <a:rPr lang="en-US" baseline="30000" dirty="0" smtClean="0"/>
              <a:t>22</a:t>
            </a:r>
            <a:r>
              <a:rPr lang="en-US" dirty="0" smtClean="0"/>
              <a:t> Does the </a:t>
            </a:r>
            <a:r>
              <a:rPr lang="en-US" cap="small" dirty="0" smtClean="0"/>
              <a:t>Lord</a:t>
            </a:r>
            <a:r>
              <a:rPr lang="en-US" dirty="0" smtClean="0"/>
              <a:t> delight in burnt offerings and sacrifices as much as in obeying the </a:t>
            </a:r>
            <a:r>
              <a:rPr lang="en-US" cap="small" dirty="0" smtClean="0"/>
              <a:t>Lord</a:t>
            </a:r>
            <a:r>
              <a:rPr lang="en-US" dirty="0" smtClean="0"/>
              <a:t>? To obey is better than sacrifice, and to heed is better than the fat of rams.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真假敬虔的特徵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True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與父神的關係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>: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因謙卑順服得神喜悅 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HK" dirty="0" smtClean="0"/>
              <a:t>His relationship with God the Father (18) : Get God’s favor because of humility and obedience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與人的關係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HK" dirty="0" smtClean="0"/>
              <a:t>His relationship with others (19-20)</a:t>
            </a:r>
          </a:p>
          <a:p>
            <a:pPr marL="342900" indent="-342900">
              <a:buNone/>
            </a:pPr>
            <a:r>
              <a:rPr lang="en-US" altLang="zh-HK" dirty="0" smtClean="0"/>
              <a:t/>
            </a:r>
            <a:br>
              <a:rPr lang="en-US" altLang="zh-HK" dirty="0" smtClean="0"/>
            </a:br>
            <a:endParaRPr lang="en-US" altLang="zh-HK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6" y="107876"/>
            <a:ext cx="2520279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12:19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他不爭競，不喧嚷； 街上也沒有人聽見他的聲音。 </a:t>
            </a:r>
          </a:p>
          <a:p>
            <a:pPr marL="0" indent="0">
              <a:buNone/>
            </a:pPr>
            <a:r>
              <a:rPr lang="en-US" baseline="30000" dirty="0" smtClean="0"/>
              <a:t>19</a:t>
            </a:r>
            <a:r>
              <a:rPr lang="en-US" dirty="0" smtClean="0"/>
              <a:t> He will not quarrel or cry out; no one will hear his voice in the streets.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17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736503" y="35868"/>
            <a:ext cx="2952328" cy="28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800" dirty="0" smtClean="0"/>
              <a:t>Matthew 12:15–16</a:t>
            </a:r>
          </a:p>
          <a:p>
            <a:r>
              <a:rPr lang="en-US" altLang="zh-TW" sz="1800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sz="1800" dirty="0" smtClean="0">
                <a:latin typeface="HanWang WeiBeiMedium-Gb5" pitchFamily="2" charset="-120"/>
                <a:ea typeface="HanWang WeiBeiMedium-Gb5" pitchFamily="2" charset="-120"/>
              </a:rPr>
              <a:t> 耶穌知道了，就離開那裏，有許多人跟著他。他把其中有病的人都治好了；</a:t>
            </a:r>
            <a:r>
              <a:rPr lang="en-US" altLang="zh-TW" sz="1800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sz="1800" dirty="0" smtClean="0">
                <a:latin typeface="HanWang WeiBeiMedium-Gb5" pitchFamily="2" charset="-120"/>
                <a:ea typeface="HanWang WeiBeiMedium-Gb5" pitchFamily="2" charset="-120"/>
              </a:rPr>
              <a:t> 又囑咐他們，不要給他傳名。 </a:t>
            </a:r>
          </a:p>
          <a:p>
            <a:r>
              <a:rPr lang="en-US" sz="1800" baseline="30000" dirty="0" smtClean="0"/>
              <a:t>15</a:t>
            </a:r>
            <a:r>
              <a:rPr lang="en-US" sz="1800" dirty="0" smtClean="0"/>
              <a:t> Aware of this, Jesus withdrew from that place. A large crowd followed him, and he healed all who were ill. </a:t>
            </a:r>
            <a:r>
              <a:rPr lang="en-US" sz="1800" baseline="30000" dirty="0" smtClean="0"/>
              <a:t>16</a:t>
            </a:r>
            <a:r>
              <a:rPr lang="en-US" sz="1800" dirty="0" smtClean="0"/>
              <a:t> He warned them not to tell others about him. </a:t>
            </a:r>
          </a:p>
          <a:p>
            <a:pPr marL="193675" marR="0" lvl="0" indent="-193675" algn="l" defTabSz="5143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35868"/>
            <a:ext cx="2449165" cy="2880320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12:20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壓傷的蘆葦，他不折斷； 將殘的燈火，他不吹滅；  </a:t>
            </a:r>
          </a:p>
          <a:p>
            <a:pPr marL="0" indent="0">
              <a:buNone/>
            </a:pPr>
            <a:r>
              <a:rPr lang="en-US" baseline="30000" dirty="0" smtClean="0"/>
              <a:t>20</a:t>
            </a:r>
            <a:r>
              <a:rPr lang="en-US" dirty="0" smtClean="0"/>
              <a:t> A bruised reed he will not break, and a smoldering wick he will not snuff out,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18</a:t>
            </a:fld>
            <a:endParaRPr lang="es-ES"/>
          </a:p>
        </p:txBody>
      </p:sp>
      <p:sp>
        <p:nvSpPr>
          <p:cNvPr id="5" name="Rectangle 4"/>
          <p:cNvSpPr/>
          <p:nvPr/>
        </p:nvSpPr>
        <p:spPr>
          <a:xfrm>
            <a:off x="2737098" y="35868"/>
            <a:ext cx="287972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zh-TW" sz="1800" dirty="0" smtClean="0"/>
              <a:t>Matthew 12:18</a:t>
            </a:r>
            <a:r>
              <a:rPr lang="zh-TW" altLang="en-US" sz="1800" dirty="0" smtClean="0"/>
              <a:t>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zh-TW" altLang="en-US" sz="1800" dirty="0" smtClean="0">
                <a:latin typeface="HanWang WeiBeiMedium-Gb5" pitchFamily="2" charset="-120"/>
                <a:ea typeface="HanWang WeiBeiMedium-Gb5" pitchFamily="2" charset="-120"/>
              </a:rPr>
              <a:t>看哪！我的僕人， 我所揀選、所親愛、心裏所喜悅的</a:t>
            </a:r>
            <a:r>
              <a:rPr lang="zh-TW" altLang="en-US" sz="18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， 我要將我的靈賜給他； </a:t>
            </a:r>
            <a:r>
              <a:rPr lang="zh-TW" altLang="en-US" sz="1800" dirty="0" smtClean="0">
                <a:solidFill>
                  <a:schemeClr val="bg1"/>
                </a:solidFill>
                <a:latin typeface="HanWang WeiBeiMedium-Gb5" pitchFamily="2" charset="-120"/>
                <a:ea typeface="HanWang WeiBeiMedium-Gb5" pitchFamily="2" charset="-120"/>
              </a:rPr>
              <a:t>他必將公理傳給外邦。 </a:t>
            </a:r>
          </a:p>
          <a:p>
            <a:pPr marL="0" indent="0">
              <a:buNone/>
            </a:pPr>
            <a:r>
              <a:rPr lang="en-US" sz="1800" dirty="0" smtClean="0"/>
              <a:t>“Here is my servant whom I have chosen, the one I love, in whom I delight;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rgbClr val="FFFF00"/>
                </a:solidFill>
              </a:rPr>
              <a:t>I will put my Spirit on him, 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Galatians 5:22–23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聖靈所結的果子，就是仁愛、喜樂、和平、忍耐、恩慈、良善、信實、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溫柔、節制。</a:t>
            </a:r>
          </a:p>
          <a:p>
            <a:pPr marL="0" indent="0">
              <a:buNone/>
            </a:pPr>
            <a:r>
              <a:rPr lang="en-US" baseline="30000" dirty="0" smtClean="0"/>
              <a:t>22</a:t>
            </a:r>
            <a:r>
              <a:rPr lang="en-US" dirty="0" smtClean="0"/>
              <a:t> But the fruit of the Spirit is love, joy, peace, forbearance, kindness, goodness, faithfulness, </a:t>
            </a:r>
            <a:r>
              <a:rPr lang="en-US" baseline="30000" dirty="0" smtClean="0"/>
              <a:t>23</a:t>
            </a:r>
            <a:r>
              <a:rPr lang="en-US" dirty="0" smtClean="0"/>
              <a:t> gentleness and self-control.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88231" y="58043"/>
            <a:ext cx="2304256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看哪！我的僕人， 我所揀選、所親愛、心裏所喜悅的， 我要將我的靈賜給他； 他必將公理傳給外邦。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他不爭競，不喧嚷； 街上也沒有人聽見他的聲音。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壓傷的蘆葦，他不折斷；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664495" y="107876"/>
            <a:ext cx="3096543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“Here is my servant whom I have chosen, the one I love, in whom I delight; I will put my Spirit on him, and he will proclaim justice to the nations. </a:t>
            </a:r>
            <a:r>
              <a:rPr lang="en-US" sz="1800" baseline="30000" dirty="0" smtClean="0">
                <a:solidFill>
                  <a:srgbClr val="FFFF00"/>
                </a:solidFill>
              </a:rPr>
              <a:t>19</a:t>
            </a:r>
            <a:r>
              <a:rPr lang="en-US" sz="1800" dirty="0" smtClean="0">
                <a:solidFill>
                  <a:srgbClr val="FFFF00"/>
                </a:solidFill>
              </a:rPr>
              <a:t> He will not quarrel or cry out; no one will hear his voice in the streets. </a:t>
            </a:r>
            <a:r>
              <a:rPr lang="en-US" sz="1800" baseline="30000" dirty="0" smtClean="0">
                <a:solidFill>
                  <a:srgbClr val="FFFF00"/>
                </a:solidFill>
              </a:rPr>
              <a:t>20</a:t>
            </a:r>
            <a:r>
              <a:rPr lang="en-US" sz="1800" dirty="0" smtClean="0">
                <a:solidFill>
                  <a:srgbClr val="FFFF00"/>
                </a:solidFill>
              </a:rPr>
              <a:t> A bruised reed he will not break, 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真假敬虔的特徵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True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與父神的關係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>: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因謙卑順服得神喜悅 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HK" dirty="0" smtClean="0"/>
              <a:t>His relationship with God the Father (18) : Get God’s favor because of humility and obedience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與人的關係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>: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因聖靈充滿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>,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 以恩慈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良善溫柔待人 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HK" dirty="0" smtClean="0"/>
              <a:t>His relationship with others (19-20) : Treat others with </a:t>
            </a:r>
            <a:r>
              <a:rPr lang="en-US" dirty="0" smtClean="0"/>
              <a:t>kindness, goodness, gentleness because of the filling of the Holy Spirit</a:t>
            </a:r>
            <a:endParaRPr lang="en-US" altLang="zh-HK" dirty="0" smtClean="0"/>
          </a:p>
          <a:p>
            <a:pPr marL="342900" indent="-342900">
              <a:buNone/>
            </a:pPr>
            <a:r>
              <a:rPr lang="en-US" altLang="zh-HK" dirty="0" smtClean="0"/>
              <a:t/>
            </a:r>
            <a:br>
              <a:rPr lang="en-US" altLang="zh-HK" dirty="0" smtClean="0"/>
            </a:br>
            <a:endParaRPr lang="en-US" altLang="zh-HK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真假敬虔的特徵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True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 startAt="3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與任務的關係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HK" dirty="0" smtClean="0"/>
              <a:t>His relationship with God’s missions (20b-21) </a:t>
            </a:r>
          </a:p>
          <a:p>
            <a:pPr marL="342900" indent="-342900">
              <a:buNone/>
            </a:pPr>
            <a:r>
              <a:rPr lang="en-US" altLang="zh-HK" dirty="0" smtClean="0"/>
              <a:t/>
            </a:r>
            <a:br>
              <a:rPr lang="en-US" altLang="zh-HK" dirty="0" smtClean="0"/>
            </a:br>
            <a:endParaRPr lang="en-US" altLang="zh-HK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頂級廚師</a:t>
            </a:r>
            <a:r>
              <a:rPr lang="zh-HK" altLang="en-US" dirty="0" smtClean="0">
                <a:solidFill>
                  <a:schemeClr val="tx1"/>
                </a:solidFill>
              </a:rPr>
              <a:t> </a:t>
            </a:r>
            <a:r>
              <a:rPr lang="en-US" altLang="zh-HK" dirty="0" smtClean="0">
                <a:solidFill>
                  <a:schemeClr val="tx1"/>
                </a:solidFill>
              </a:rPr>
              <a:t>Master Chef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22</a:t>
            </a:fld>
            <a:endParaRPr lang="es-ES"/>
          </a:p>
        </p:txBody>
      </p:sp>
      <p:pic>
        <p:nvPicPr>
          <p:cNvPr id="1026" name="Picture 2" descr="Image result for 顶级厨师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215" y="971972"/>
            <a:ext cx="2597009" cy="1728192"/>
          </a:xfrm>
          <a:prstGeom prst="rect">
            <a:avLst/>
          </a:prstGeom>
          <a:noFill/>
        </p:spPr>
      </p:pic>
      <p:pic>
        <p:nvPicPr>
          <p:cNvPr id="1028" name="Picture 4" descr="Image result for masterchef gordon ramsay temp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4753" y="1043980"/>
            <a:ext cx="2742070" cy="161930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12:18, 20-21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看哪！我的僕人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他必將公理傳給外邦。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等他施行公理，叫公理得勝。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外邦人都要仰望他的名。 </a:t>
            </a:r>
          </a:p>
          <a:p>
            <a:pPr marL="0" indent="0">
              <a:buNone/>
            </a:pPr>
            <a:r>
              <a:rPr lang="en-US" baseline="30000" dirty="0" smtClean="0"/>
              <a:t>18</a:t>
            </a:r>
            <a:r>
              <a:rPr lang="en-US" dirty="0" smtClean="0"/>
              <a:t> “Here is my servant whom I have chosen, … he will proclaim justice to the nations… till he has brought justice through to victory. </a:t>
            </a:r>
            <a:r>
              <a:rPr lang="en-US" baseline="30000" dirty="0" smtClean="0"/>
              <a:t>21</a:t>
            </a:r>
            <a:r>
              <a:rPr lang="en-US" dirty="0" smtClean="0"/>
              <a:t> In his name the nations will put their hope.”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4:8–9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魔鬼又帶他上了一座最高的山，將世上的萬國與萬國的榮華都指給他看，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對他說：「你若俯伏拜我，我就把這一切都賜給你。」 </a:t>
            </a:r>
          </a:p>
          <a:p>
            <a:pPr marL="0" indent="0">
              <a:buNone/>
            </a:pPr>
            <a:r>
              <a:rPr lang="en-US" baseline="30000" dirty="0" smtClean="0"/>
              <a:t>8</a:t>
            </a:r>
            <a:r>
              <a:rPr lang="en-US" dirty="0" smtClean="0"/>
              <a:t> Again, the devil took him to a very high mountain and showed him all the kingdoms of the world and their splendor. </a:t>
            </a:r>
            <a:r>
              <a:rPr lang="en-US" baseline="30000" dirty="0" smtClean="0"/>
              <a:t>9</a:t>
            </a:r>
            <a:r>
              <a:rPr lang="en-US" dirty="0" smtClean="0"/>
              <a:t> “All this I will give you,” he said, “if you will bow down and worship me.”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John 6:15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耶穌既知道眾人要來強逼他作王，就獨自又退到山上去了。 </a:t>
            </a:r>
          </a:p>
          <a:p>
            <a:pPr marL="0" indent="0">
              <a:buNone/>
            </a:pPr>
            <a:r>
              <a:rPr lang="en-US" baseline="30000" dirty="0" smtClean="0"/>
              <a:t>15</a:t>
            </a:r>
            <a:r>
              <a:rPr lang="en-US" dirty="0" smtClean="0"/>
              <a:t> Jesus, knowing that they intended to come and make him king by force, withdrew again to a mountain by himself.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真假敬虔的特徵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True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 startAt="3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與任務的關係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>: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用神的方法完成任務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HK" dirty="0" smtClean="0"/>
              <a:t>His relationship with God’s missions (20b-21) : Use God’s method to accomplish God’s missions</a:t>
            </a:r>
          </a:p>
          <a:p>
            <a:pPr marL="342900" indent="-342900">
              <a:buNone/>
            </a:pPr>
            <a:r>
              <a:rPr lang="en-US" altLang="zh-HK" dirty="0" smtClean="0"/>
              <a:t/>
            </a:r>
            <a:br>
              <a:rPr lang="en-US" altLang="zh-HK" dirty="0" smtClean="0"/>
            </a:br>
            <a:endParaRPr lang="en-US" altLang="zh-HK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26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27</a:t>
            </a:fld>
            <a:endParaRPr lang="es-ES"/>
          </a:p>
        </p:txBody>
      </p:sp>
      <p:pic>
        <p:nvPicPr>
          <p:cNvPr id="29698" name="Picture 2" descr="Image result for Anti-Gay Pro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295" y="0"/>
            <a:ext cx="3744416" cy="319991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88231" y="58043"/>
            <a:ext cx="2304256" cy="2714129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將殘的燈火，他不吹滅； 等他施行公理，叫公理得勝。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外邦人都要仰望他的名。 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664495" y="107876"/>
            <a:ext cx="3096543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and a smoldering wick he will not snuff out, till he has brought justice through to victory. </a:t>
            </a:r>
            <a:r>
              <a:rPr lang="en-US" sz="1800" baseline="30000" dirty="0" smtClean="0">
                <a:solidFill>
                  <a:srgbClr val="FFFF00"/>
                </a:solidFill>
              </a:rPr>
              <a:t>21</a:t>
            </a:r>
            <a:r>
              <a:rPr lang="en-US" sz="1800" dirty="0" smtClean="0">
                <a:solidFill>
                  <a:srgbClr val="FFFF00"/>
                </a:solidFill>
              </a:rPr>
              <a:t> In his name the nations will put their hope.” 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006475"/>
            <a:ext cx="5761038" cy="695325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誰是敬虔人</a:t>
            </a:r>
            <a: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?</a:t>
            </a:r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(2)</a:t>
            </a:r>
            <a:r>
              <a:rPr lang="en-US" altLang="zh-CN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CN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CN" sz="2800" b="1" dirty="0" smtClean="0">
                <a:solidFill>
                  <a:schemeClr val="tx1"/>
                </a:solidFill>
                <a:latin typeface="+mn-ea"/>
                <a:ea typeface="DFKai-SB" pitchFamily="65" charset="-120"/>
              </a:rPr>
              <a:t>Who is the pious one? (2)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164" y="1908052"/>
            <a:ext cx="4032727" cy="828022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altLang="zh-TW" dirty="0" smtClean="0">
                <a:latin typeface="+mn-ea"/>
              </a:rPr>
              <a:t>Matthew 12:15-21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Acts 11:26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門徒稱為「基督徒」是從安提阿起首。 </a:t>
            </a:r>
          </a:p>
          <a:p>
            <a:pPr marL="0" indent="0">
              <a:buNone/>
            </a:pPr>
            <a:r>
              <a:rPr lang="en-US" baseline="30000" dirty="0" smtClean="0"/>
              <a:t>26</a:t>
            </a:r>
            <a:r>
              <a:rPr lang="en-US" dirty="0" smtClean="0"/>
              <a:t> The disciples were called Christians first at Antioch.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假敬虔的特徵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Fake Piety (1-14)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撩是鬥非</a:t>
            </a:r>
            <a:r>
              <a:rPr lang="zh-HK" altLang="en-US" dirty="0" smtClean="0"/>
              <a:t> </a:t>
            </a:r>
            <a:r>
              <a:rPr lang="en-US" altLang="zh-HK" dirty="0" smtClean="0"/>
              <a:t>Stir up dissension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堅持傳統而不是堅持聖經</a:t>
            </a:r>
            <a:r>
              <a:rPr lang="zh-HK" altLang="en-US" dirty="0" smtClean="0"/>
              <a:t> 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>Insist</a:t>
            </a:r>
            <a:r>
              <a:rPr lang="en-US" dirty="0" smtClean="0"/>
              <a:t> on tradition instead of the Bible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錯解聖經</a:t>
            </a:r>
            <a:r>
              <a:rPr lang="zh-HK" altLang="en-US" dirty="0" smtClean="0"/>
              <a:t> </a:t>
            </a:r>
            <a:r>
              <a:rPr lang="en-US" dirty="0" smtClean="0"/>
              <a:t>Interpret the Bible wrongly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雙重標準</a:t>
            </a:r>
            <a:r>
              <a:rPr lang="zh-HK" altLang="en-US" dirty="0" smtClean="0"/>
              <a:t> </a:t>
            </a:r>
            <a:r>
              <a:rPr lang="en-US" altLang="zh-HK" dirty="0" smtClean="0"/>
              <a:t>Double standard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惱羞成怒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>,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 殺人滅口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>From shame to rage, and from rage to murder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12:15–16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耶穌知道了，就離開那裏，有許多人跟著他。他把其中有病的人都治好了；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又囑咐他們，不要給他傳名。 </a:t>
            </a:r>
          </a:p>
          <a:p>
            <a:pPr marL="0" indent="0">
              <a:buNone/>
            </a:pPr>
            <a:r>
              <a:rPr lang="en-US" baseline="30000" dirty="0" smtClean="0"/>
              <a:t>15</a:t>
            </a:r>
            <a:r>
              <a:rPr lang="en-US" dirty="0" smtClean="0"/>
              <a:t> Aware of this, Jesus withdrew from that place. A large crowd followed him, and he healed all who were ill. </a:t>
            </a:r>
            <a:r>
              <a:rPr lang="en-US" baseline="30000" dirty="0" smtClean="0"/>
              <a:t>16</a:t>
            </a:r>
            <a:r>
              <a:rPr lang="en-US" dirty="0" smtClean="0"/>
              <a:t> He warned them not to tell others about him.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251892"/>
            <a:ext cx="5186362" cy="2642121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12:17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這是要應驗先知以賽亞的話，說： </a:t>
            </a:r>
          </a:p>
          <a:p>
            <a:pPr marL="0" indent="0">
              <a:buNone/>
            </a:pPr>
            <a:r>
              <a:rPr lang="en-US" baseline="30000" dirty="0" smtClean="0"/>
              <a:t>17</a:t>
            </a:r>
            <a:r>
              <a:rPr lang="en-US" dirty="0" smtClean="0"/>
              <a:t> This was to fulfill what was spoken through the prophet Isaiah: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真假敬虔的特徵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True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與父神的關係 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HK" dirty="0" smtClean="0"/>
              <a:t>His relationship with God the Father (18)</a:t>
            </a:r>
          </a:p>
          <a:p>
            <a:pPr marL="0" indent="0">
              <a:buNone/>
            </a:pPr>
            <a:r>
              <a:rPr lang="en-US" altLang="zh-TW" dirty="0" smtClean="0"/>
              <a:t>Matthew 12:18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看哪！我的僕人</a:t>
            </a:r>
            <a:r>
              <a:rPr lang="zh-TW" altLang="en-US" dirty="0" smtClean="0">
                <a:solidFill>
                  <a:schemeClr val="bg1"/>
                </a:solidFill>
                <a:latin typeface="HanWang WeiBeiMedium-Gb5" pitchFamily="2" charset="-120"/>
                <a:ea typeface="HanWang WeiBeiMedium-Gb5" pitchFamily="2" charset="-120"/>
              </a:rPr>
              <a:t>， 我所揀選、所親愛、心裏所喜悅的， 我要將我的靈賜給他； 他必將公理傳給外邦。 </a:t>
            </a:r>
          </a:p>
          <a:p>
            <a:pPr marL="0" indent="0">
              <a:buNone/>
            </a:pPr>
            <a:r>
              <a:rPr lang="en-US" dirty="0" smtClean="0"/>
              <a:t>“Here is my servant </a:t>
            </a:r>
            <a:r>
              <a:rPr lang="en-US" dirty="0" smtClean="0">
                <a:solidFill>
                  <a:schemeClr val="bg1"/>
                </a:solidFill>
              </a:rPr>
              <a:t>whom I have chosen, the one I love, in whom I delight; I will put my Spirit on him, and he will proclaim justice to the nations. </a:t>
            </a:r>
          </a:p>
          <a:p>
            <a:pPr marL="342900" indent="-342900">
              <a:buNone/>
            </a:pPr>
            <a:endParaRPr lang="en-US" altLang="zh-HK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86458</TotalTime>
  <Words>1585</Words>
  <Application>Microsoft Office PowerPoint</Application>
  <PresentationFormat>Custom</PresentationFormat>
  <Paragraphs>123</Paragraphs>
  <Slides>27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Diseño predeterminado</vt:lpstr>
      <vt:lpstr>馬太福音 Matthew 12:15–21</vt:lpstr>
      <vt:lpstr>Slide 2</vt:lpstr>
      <vt:lpstr>Slide 3</vt:lpstr>
      <vt:lpstr>誰是敬虔人? (2) Who is the pious one? (2)</vt:lpstr>
      <vt:lpstr>Slide 5</vt:lpstr>
      <vt:lpstr>1. 假敬虔的特徵 Characteristics of Fake Piety (1-14)</vt:lpstr>
      <vt:lpstr>Slide 7</vt:lpstr>
      <vt:lpstr>Slide 8</vt:lpstr>
      <vt:lpstr>2. 真假敬虔的特徵 Characteristics of True Piety</vt:lpstr>
      <vt:lpstr>Slide 10</vt:lpstr>
      <vt:lpstr>Slide 11</vt:lpstr>
      <vt:lpstr>Slide 12</vt:lpstr>
      <vt:lpstr>2. 真假敬虔的特徵 Characteristics of True Piety</vt:lpstr>
      <vt:lpstr>2. 真假敬虔的特徵 Characteristics of True Piety</vt:lpstr>
      <vt:lpstr>Slide 15</vt:lpstr>
      <vt:lpstr>2. 真假敬虔的特徵 Characteristics of True Piety</vt:lpstr>
      <vt:lpstr>Slide 17</vt:lpstr>
      <vt:lpstr>Slide 18</vt:lpstr>
      <vt:lpstr>Slide 19</vt:lpstr>
      <vt:lpstr>2. 真假敬虔的特徵 Characteristics of True Piety</vt:lpstr>
      <vt:lpstr>2. 真假敬虔的特徵 Characteristics of True Piety</vt:lpstr>
      <vt:lpstr>頂級廚師 Master Chef</vt:lpstr>
      <vt:lpstr>Slide 23</vt:lpstr>
      <vt:lpstr>Slide 24</vt:lpstr>
      <vt:lpstr>Slide 25</vt:lpstr>
      <vt:lpstr>2. 真假敬虔的特徵 Characteristics of True Piety</vt:lpstr>
      <vt:lpstr>Slide 27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1914</cp:revision>
  <dcterms:created xsi:type="dcterms:W3CDTF">2010-05-23T14:28:12Z</dcterms:created>
  <dcterms:modified xsi:type="dcterms:W3CDTF">2017-04-01T05:02:02Z</dcterms:modified>
</cp:coreProperties>
</file>