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96" r:id="rId2"/>
    <p:sldId id="651" r:id="rId3"/>
    <p:sldId id="650" r:id="rId4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0099CC"/>
    <a:srgbClr val="E0C0A0"/>
    <a:srgbClr val="DDDDDD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1039" autoAdjust="0"/>
  </p:normalViewPr>
  <p:slideViewPr>
    <p:cSldViewPr>
      <p:cViewPr>
        <p:scale>
          <a:sx n="70" d="100"/>
          <a:sy n="70" d="100"/>
        </p:scale>
        <p:origin x="-3876" y="-158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5/18/2017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https://en.wikipedia.org/wiki/Fall_of_Mosul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以賽亞書</a:t>
            </a:r>
            <a:r>
              <a:rPr lang="zh-TW" altLang="en-US" sz="2800" dirty="0" smtClean="0">
                <a:solidFill>
                  <a:schemeClr val="tx1"/>
                </a:solidFill>
              </a:rPr>
              <a:t> </a:t>
            </a:r>
            <a:r>
              <a:rPr lang="en-US" altLang="zh-TW" sz="2800" dirty="0" smtClean="0">
                <a:solidFill>
                  <a:schemeClr val="tx1"/>
                </a:solidFill>
              </a:rPr>
              <a:t>Isaiah</a:t>
            </a:r>
            <a:r>
              <a:rPr lang="zh-TW" altLang="en-US" sz="2800" dirty="0" smtClean="0">
                <a:solidFill>
                  <a:schemeClr val="tx1"/>
                </a:solidFill>
              </a:rPr>
              <a:t> </a:t>
            </a:r>
            <a:r>
              <a:rPr lang="en-US" altLang="zh-TW" sz="2800" dirty="0" smtClean="0">
                <a:solidFill>
                  <a:schemeClr val="tx1"/>
                </a:solidFill>
              </a:rPr>
              <a:t>43:6-7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683940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latin typeface="DFKai-SB" pitchFamily="65" charset="-120"/>
                <a:ea typeface="DFKai-SB" pitchFamily="65" charset="-120"/>
              </a:rPr>
              <a:t>…</a:t>
            </a:r>
            <a:r>
              <a:rPr lang="zh-CN" altLang="en-US" dirty="0" smtClean="0">
                <a:latin typeface="DFKai-SB" pitchFamily="65" charset="-120"/>
                <a:ea typeface="DFKai-SB" pitchFamily="65" charset="-120"/>
              </a:rPr>
              <a:t>将我的众子从远方带来，将我的众女从地极领回，是凡称为我名下的人，是为自己的荣耀创造的，是我所做成，所造作的。</a:t>
            </a:r>
            <a:endParaRPr lang="zh-TW" altLang="en-US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683940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/>
              <a:t>…Bring my sons from afar and my daughters from the ends of the earth -- everyone who is called by my name, whom I created for my glory, whom I formed and made.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馬太福音 </a:t>
            </a:r>
            <a:r>
              <a:rPr lang="en-US" altLang="zh-TW" sz="2800" dirty="0" smtClean="0">
                <a:solidFill>
                  <a:schemeClr val="tx1"/>
                </a:solidFill>
                <a:latin typeface="+mn-ea"/>
                <a:ea typeface="+mn-ea"/>
              </a:rPr>
              <a:t>Matthew </a:t>
            </a:r>
            <a:r>
              <a:rPr lang="en-US" altLang="zh-TW" sz="2800" dirty="0" smtClean="0">
                <a:solidFill>
                  <a:schemeClr val="tx1"/>
                </a:solidFill>
              </a:rPr>
              <a:t>5:16</a:t>
            </a:r>
            <a:endParaRPr lang="en-US" altLang="zh-CN" sz="28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2207" y="683940"/>
            <a:ext cx="2448272" cy="21383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 smtClean="0">
                <a:latin typeface="DFKai-SB" pitchFamily="65" charset="-120"/>
                <a:ea typeface="DFKai-SB" pitchFamily="65" charset="-120"/>
              </a:rPr>
              <a:t>你们的光也当这样照在人前，叫他们看见你们的好行为，便将荣耀归给你们在天上的父。</a:t>
            </a:r>
            <a:endParaRPr lang="zh-TW" altLang="en-US" dirty="0">
              <a:solidFill>
                <a:srgbClr val="FFFF00"/>
              </a:solidFill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7" name="Content Placeholder 5"/>
          <p:cNvSpPr txBox="1">
            <a:spLocks/>
          </p:cNvSpPr>
          <p:nvPr/>
        </p:nvSpPr>
        <p:spPr bwMode="auto">
          <a:xfrm>
            <a:off x="2520480" y="683940"/>
            <a:ext cx="3240558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r>
              <a:rPr lang="en-US" sz="1800" dirty="0" smtClean="0"/>
              <a:t>In the same way, let your light shine before men, that they may see your good deeds and glorify your Father in heaven</a:t>
            </a:r>
            <a:r>
              <a:rPr lang="en-US" sz="1800" dirty="0" smtClean="0"/>
              <a:t>.</a:t>
            </a:r>
            <a:endParaRPr lang="en-US" sz="1800" dirty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11932"/>
            <a:ext cx="5761038" cy="695325"/>
          </a:xfrm>
        </p:spPr>
        <p:txBody>
          <a:bodyPr/>
          <a:lstStyle/>
          <a:p>
            <a:r>
              <a:rPr lang="zh-CN" altLang="en-US" sz="280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榮耀神 </a:t>
            </a:r>
            <a:r>
              <a:rPr lang="en-US" altLang="zh-CN" sz="280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- </a:t>
            </a:r>
            <a:r>
              <a:rPr lang="zh-CN" altLang="en-US" sz="280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实际应用</a:t>
            </a:r>
            <a:r>
              <a:rPr lang="zh-TW" altLang="en-US" sz="2800" dirty="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 </a:t>
            </a:r>
            <a: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/>
            </a:r>
            <a:br>
              <a:rPr lang="en-US" altLang="zh-CN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</a:br>
            <a:r>
              <a:rPr lang="en-US" sz="2800" dirty="0" smtClean="0">
                <a:solidFill>
                  <a:schemeClr val="tx1"/>
                </a:solidFill>
              </a:rPr>
              <a:t>Glorifying God – Practical Applications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164" y="1908052"/>
            <a:ext cx="4032727" cy="828022"/>
          </a:xfrm>
        </p:spPr>
        <p:txBody>
          <a:bodyPr/>
          <a:lstStyle/>
          <a:p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以賽亞書</a:t>
            </a:r>
            <a:r>
              <a:rPr lang="zh-HK" altLang="en-US" dirty="0" smtClean="0"/>
              <a:t> </a:t>
            </a:r>
            <a:r>
              <a:rPr lang="en-US" dirty="0" smtClean="0"/>
              <a:t>Isaiah </a:t>
            </a:r>
            <a:r>
              <a:rPr lang="en-US" dirty="0" smtClean="0"/>
              <a:t>43:6-7</a:t>
            </a:r>
            <a:endParaRPr lang="en-US" altLang="zh-TW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馬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太福音 </a:t>
            </a:r>
            <a:r>
              <a:rPr lang="en-US" altLang="zh-TW" dirty="0" smtClean="0">
                <a:latin typeface="+mn-ea"/>
              </a:rPr>
              <a:t>Matthew </a:t>
            </a:r>
            <a:r>
              <a:rPr lang="en-US" altLang="zh-TW" dirty="0" smtClean="0">
                <a:latin typeface="+mn-ea"/>
              </a:rPr>
              <a:t>5:16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90180</TotalTime>
  <Words>188</Words>
  <Application>Microsoft Office PowerPoint</Application>
  <PresentationFormat>Custom</PresentationFormat>
  <Paragraphs>15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以賽亞書 Isaiah 43:6-7</vt:lpstr>
      <vt:lpstr>馬太福音 Matthew 5:16</vt:lpstr>
      <vt:lpstr>榮耀神 - 实际应用  Glorifying God – Practical Applications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1958</cp:revision>
  <dcterms:created xsi:type="dcterms:W3CDTF">2010-05-23T14:28:12Z</dcterms:created>
  <dcterms:modified xsi:type="dcterms:W3CDTF">2017-05-18T14:44:11Z</dcterms:modified>
</cp:coreProperties>
</file>