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783" r:id="rId2"/>
    <p:sldId id="792" r:id="rId3"/>
    <p:sldId id="793" r:id="rId4"/>
    <p:sldId id="784" r:id="rId5"/>
    <p:sldId id="791" r:id="rId6"/>
    <p:sldId id="650" r:id="rId7"/>
    <p:sldId id="786" r:id="rId8"/>
    <p:sldId id="794" r:id="rId9"/>
    <p:sldId id="785" r:id="rId10"/>
    <p:sldId id="795" r:id="rId11"/>
    <p:sldId id="796" r:id="rId12"/>
    <p:sldId id="797" r:id="rId13"/>
    <p:sldId id="798" r:id="rId14"/>
    <p:sldId id="799" r:id="rId15"/>
    <p:sldId id="801" r:id="rId16"/>
    <p:sldId id="802" r:id="rId17"/>
    <p:sldId id="803" r:id="rId18"/>
    <p:sldId id="804" r:id="rId19"/>
    <p:sldId id="805" r:id="rId20"/>
    <p:sldId id="807" r:id="rId21"/>
    <p:sldId id="808" r:id="rId22"/>
    <p:sldId id="809" r:id="rId23"/>
    <p:sldId id="790" r:id="rId24"/>
    <p:sldId id="810" r:id="rId25"/>
    <p:sldId id="788" r:id="rId26"/>
    <p:sldId id="811" r:id="rId27"/>
  </p:sldIdLst>
  <p:sldSz cx="5761038" cy="3240088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E0C0A0"/>
    <a:srgbClr val="DDDDDD"/>
    <a:srgbClr val="361800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1039" autoAdjust="0"/>
  </p:normalViewPr>
  <p:slideViewPr>
    <p:cSldViewPr>
      <p:cViewPr>
        <p:scale>
          <a:sx n="120" d="100"/>
          <a:sy n="120" d="100"/>
        </p:scale>
        <p:origin x="-2970" y="-1074"/>
      </p:cViewPr>
      <p:guideLst>
        <p:guide orient="horz" pos="1021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016CE-C476-4FDA-A571-E8981C2B4074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C23B-4CA4-4E5B-BA78-A8C7B41E8D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https://en.wikipedia.org/wiki/Fall_of_Mosul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006475"/>
            <a:ext cx="4897438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836738"/>
            <a:ext cx="4033838" cy="827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F1E56-B46C-4860-A8A2-43B3B7CFBA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A7C35-FDB0-42BD-B0AE-EFB7C47452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30175"/>
            <a:ext cx="1295400" cy="2763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30175"/>
            <a:ext cx="3738562" cy="2763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A236-BB74-4BE0-B024-1EB8579C827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082800"/>
            <a:ext cx="4895850" cy="642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373188"/>
            <a:ext cx="4895850" cy="7096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4A100-C7B2-41E1-B34F-D9091FD2A19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755650"/>
            <a:ext cx="2516187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755650"/>
            <a:ext cx="2517775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A4511-492D-401A-93C5-E65CD8E5B5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725488"/>
            <a:ext cx="2546350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338" y="1027113"/>
            <a:ext cx="2546350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63" y="725488"/>
            <a:ext cx="2547937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63" y="1027113"/>
            <a:ext cx="2547937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E3D23-4B8D-4E5B-B46C-AD19BD2E7D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E840D-314E-4C39-B781-13A60CEAE67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26DD6-E10B-455A-8847-22580AC42F8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28588"/>
            <a:ext cx="1895475" cy="549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663" y="128588"/>
            <a:ext cx="3221037" cy="2765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677863"/>
            <a:ext cx="1895475" cy="221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F610C-CED4-4CD7-B29B-E7D926BC0BC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268538"/>
            <a:ext cx="3457575" cy="266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8713" y="288925"/>
            <a:ext cx="3457575" cy="1944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713" y="2535238"/>
            <a:ext cx="3457575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F9BB-E9B1-4C79-8563-9CF5348467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30175"/>
            <a:ext cx="51863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55650"/>
            <a:ext cx="518636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defTabSz="514350">
              <a:defRPr sz="8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2951163"/>
            <a:ext cx="18240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ctr" defTabSz="514350">
              <a:defRPr sz="8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r" defTabSz="514350">
              <a:defRPr sz="800"/>
            </a:lvl1pPr>
          </a:lstStyle>
          <a:p>
            <a:fld id="{E110A0D7-0ED2-4766-B2D7-93E8C0918B95}" type="slidenum">
              <a:rPr lang="es-ES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2pPr>
      <a:lvl3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3pPr>
      <a:lvl4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4pPr>
      <a:lvl5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3675" indent="-193675" algn="l" defTabSz="514350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defTabSz="51435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642938" indent="-128588" algn="l" defTabSz="51435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900113" indent="-128588" algn="l" defTabSz="514350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1572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6144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0716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5288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29860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7338" y="72182"/>
            <a:ext cx="5186362" cy="539750"/>
          </a:xfrm>
        </p:spPr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士師記 </a:t>
            </a:r>
            <a:r>
              <a:rPr lang="en-US" altLang="zh-TW" sz="2800" dirty="0" smtClean="0">
                <a:solidFill>
                  <a:schemeClr val="tx1"/>
                </a:solidFill>
              </a:rPr>
              <a:t>Judges 3:1–11</a:t>
            </a:r>
            <a:r>
              <a:rPr lang="zh-TW" altLang="en-US" sz="2800" dirty="0" smtClean="0">
                <a:solidFill>
                  <a:schemeClr val="tx1"/>
                </a:solidFill>
              </a:rPr>
              <a:t> </a:t>
            </a:r>
            <a:endParaRPr lang="en-US" altLang="zh-CN" sz="28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207" y="539924"/>
            <a:ext cx="2448272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1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耶和華留下這幾族，為要試驗那不曾知道與迦南爭戰之事的以色列人，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2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好叫以色列的後代又知道又學習未曾曉得的戰事。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3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所留下的就是非利士的五個首領和一切迦南人、西頓人，並住黎巴嫩山的希未人，</a:t>
            </a:r>
            <a:endParaRPr lang="zh-TW" altLang="en-US" dirty="0">
              <a:solidFill>
                <a:srgbClr val="FFFF00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80" y="561801"/>
            <a:ext cx="3240558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latin typeface="Arial Narrow" pitchFamily="34" charset="0"/>
              </a:rPr>
              <a:t>1</a:t>
            </a:r>
            <a:r>
              <a:rPr lang="en-US" sz="1800" dirty="0" smtClean="0">
                <a:latin typeface="Arial Narrow" pitchFamily="34" charset="0"/>
              </a:rPr>
              <a:t> These are the nations the </a:t>
            </a:r>
            <a:r>
              <a:rPr lang="en-US" sz="1800" cap="small" dirty="0" smtClean="0">
                <a:latin typeface="Arial Narrow" pitchFamily="34" charset="0"/>
              </a:rPr>
              <a:t>Lord</a:t>
            </a:r>
            <a:r>
              <a:rPr lang="en-US" sz="1800" dirty="0" smtClean="0">
                <a:latin typeface="Arial Narrow" pitchFamily="34" charset="0"/>
              </a:rPr>
              <a:t> left to test all those Israelites who had not experienced any of the wars in Canaan </a:t>
            </a:r>
            <a:r>
              <a:rPr lang="en-US" sz="1800" baseline="30000" dirty="0" smtClean="0">
                <a:latin typeface="Arial Narrow" pitchFamily="34" charset="0"/>
              </a:rPr>
              <a:t>2</a:t>
            </a:r>
            <a:r>
              <a:rPr lang="en-US" sz="1800" dirty="0" smtClean="0">
                <a:latin typeface="Arial Narrow" pitchFamily="34" charset="0"/>
              </a:rPr>
              <a:t> (he did this only to teach warfare to the descendants of the Israelites who had not had previous battle experience): </a:t>
            </a:r>
            <a:r>
              <a:rPr lang="en-US" sz="1800" baseline="30000" dirty="0" smtClean="0">
                <a:latin typeface="Arial Narrow" pitchFamily="34" charset="0"/>
              </a:rPr>
              <a:t>3</a:t>
            </a:r>
            <a:r>
              <a:rPr lang="en-US" sz="1800" dirty="0" smtClean="0">
                <a:latin typeface="Arial Narrow" pitchFamily="34" charset="0"/>
              </a:rPr>
              <a:t> the five rulers of the Philistines, all the Canaanites, the </a:t>
            </a:r>
            <a:r>
              <a:rPr lang="en-US" sz="1800" dirty="0" err="1" smtClean="0">
                <a:latin typeface="Arial Narrow" pitchFamily="34" charset="0"/>
              </a:rPr>
              <a:t>Sidonians</a:t>
            </a:r>
            <a:r>
              <a:rPr lang="en-US" sz="1800" dirty="0" smtClean="0">
                <a:latin typeface="Arial Narrow" pitchFamily="34" charset="0"/>
              </a:rPr>
              <a:t>, and the </a:t>
            </a:r>
            <a:r>
              <a:rPr lang="en-US" sz="1800" dirty="0" err="1" smtClean="0">
                <a:latin typeface="Arial Narrow" pitchFamily="34" charset="0"/>
              </a:rPr>
              <a:t>Hivites</a:t>
            </a:r>
            <a:r>
              <a:rPr lang="en-US" sz="1800" dirty="0" smtClean="0">
                <a:latin typeface="Arial Narrow" pitchFamily="34" charset="0"/>
              </a:rPr>
              <a:t> living in</a:t>
            </a:r>
            <a:endParaRPr lang="en-US" sz="1800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TW" altLang="en-US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人生就是一個考驗 </a:t>
            </a:r>
            <a:r>
              <a:rPr lang="en-US" altLang="zh-CN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CN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CN" sz="2400" b="1" dirty="0" smtClean="0">
                <a:solidFill>
                  <a:schemeClr val="tx1"/>
                </a:solidFill>
                <a:ea typeface="HanWang WeiBeiMedium-Gb5" pitchFamily="2" charset="-120"/>
              </a:rPr>
              <a:t>Life is a Test 3:1-4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4215" y="755650"/>
            <a:ext cx="5472608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3:1–3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耶和華留下這幾族，為要試驗那不曾知道與迦南爭戰之事的以色列人，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… 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所留下的就是非利士的五個首領和一切迦南人、西頓人，並住黎巴嫩山的希未人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</a:t>
            </a:r>
            <a:endParaRPr lang="zh-TW" altLang="en-US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1</a:t>
            </a:r>
            <a:r>
              <a:rPr lang="en-US" dirty="0" smtClean="0"/>
              <a:t> These are the nations the </a:t>
            </a:r>
            <a:r>
              <a:rPr lang="en-US" cap="small" dirty="0" smtClean="0"/>
              <a:t>Lord</a:t>
            </a:r>
            <a:r>
              <a:rPr lang="en-US" dirty="0" smtClean="0"/>
              <a:t> left to test all those Israelites who had not experienced any of the wars in Canaan </a:t>
            </a:r>
            <a:r>
              <a:rPr lang="en-US" baseline="30000" dirty="0" smtClean="0"/>
              <a:t>… 3</a:t>
            </a:r>
            <a:r>
              <a:rPr lang="en-US" dirty="0" smtClean="0"/>
              <a:t> the five rulers of the Philistines, all the Canaanites, the </a:t>
            </a:r>
            <a:r>
              <a:rPr lang="en-US" dirty="0" err="1" smtClean="0"/>
              <a:t>Sidonians</a:t>
            </a:r>
            <a:r>
              <a:rPr lang="en-US" dirty="0" smtClean="0"/>
              <a:t>, and the </a:t>
            </a:r>
            <a:r>
              <a:rPr lang="en-US" dirty="0" err="1" smtClean="0"/>
              <a:t>Hivites</a:t>
            </a:r>
            <a:r>
              <a:rPr lang="en-US" dirty="0" smtClean="0"/>
              <a:t> 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4A236-BB74-4BE0-B024-1EB8579C827E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9884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Judges 3:2 </a:t>
            </a:r>
          </a:p>
          <a:p>
            <a:pPr marL="0" indent="0">
              <a:buNone/>
            </a:pPr>
            <a:r>
              <a:rPr lang="en-US" baseline="30000" dirty="0" smtClean="0">
                <a:latin typeface="HanWang WeiBeiMedium-Gb5" pitchFamily="2" charset="-120"/>
                <a:ea typeface="HanWang WeiBeiMedium-Gb5" pitchFamily="2" charset="-120"/>
              </a:rPr>
              <a:t>2</a:t>
            </a:r>
            <a:r>
              <a:rPr 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好叫以色列的後代又知道又學習未曾曉得的戰事。 </a:t>
            </a:r>
            <a:endParaRPr lang="en-US" altLang="zh-HK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2</a:t>
            </a:r>
            <a:r>
              <a:rPr lang="en-US" dirty="0" smtClean="0"/>
              <a:t> (he did this only to teach warfare to the descendants of the Israelites who had not had previous battle experience): </a:t>
            </a:r>
          </a:p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b="1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電腦程式除錯 </a:t>
            </a:r>
            <a:r>
              <a:rPr lang="en-US" dirty="0" smtClean="0">
                <a:solidFill>
                  <a:schemeClr val="tx1"/>
                </a:solidFill>
              </a:rPr>
              <a:t>Debug a program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12</a:t>
            </a:fld>
            <a:endParaRPr lang="es-ES"/>
          </a:p>
        </p:txBody>
      </p:sp>
      <p:pic>
        <p:nvPicPr>
          <p:cNvPr id="1026" name="Picture 2" descr="Image result for debu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239" y="755948"/>
            <a:ext cx="5029200" cy="23717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3:4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留下這幾族，為要試驗以色列人，知道他們肯聽從耶和華藉摩西吩咐他們列祖的誡命不肯。 </a:t>
            </a:r>
          </a:p>
          <a:p>
            <a:pPr marL="0" indent="0">
              <a:buNone/>
            </a:pPr>
            <a:r>
              <a:rPr lang="en-US" baseline="30000" dirty="0" smtClean="0"/>
              <a:t>4</a:t>
            </a:r>
            <a:r>
              <a:rPr lang="en-US" dirty="0" smtClean="0"/>
              <a:t> They were left to test the Israelites to see whether they would obey the </a:t>
            </a:r>
            <a:r>
              <a:rPr lang="en-US" cap="small" dirty="0" smtClean="0"/>
              <a:t>Lord</a:t>
            </a:r>
            <a:r>
              <a:rPr lang="en-US" dirty="0" smtClean="0"/>
              <a:t>’s commands, which he had given their ancestors through Moses.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238" y="130175"/>
            <a:ext cx="5113461" cy="53975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</a:t>
            </a:r>
            <a:r>
              <a:rPr lang="zh-HK" altLang="en-US" dirty="0" smtClean="0">
                <a:solidFill>
                  <a:schemeClr val="tx1"/>
                </a:solidFill>
              </a:rPr>
              <a:t> </a:t>
            </a:r>
            <a:r>
              <a:rPr lang="zh-HK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在</a:t>
            </a:r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試驗下的半心人 </a:t>
            </a:r>
            <a:r>
              <a:rPr lang="en-US" altLang="zh-TW" sz="2800" dirty="0" smtClean="0">
                <a:solidFill>
                  <a:schemeClr val="tx1"/>
                </a:solidFill>
                <a:latin typeface="+mn-lt"/>
                <a:ea typeface="HanWang WeiBeiMedium-Gb5" pitchFamily="2" charset="-120"/>
              </a:rPr>
              <a:t>5-8</a:t>
            </a:r>
            <a:r>
              <a:rPr lang="en-US" altLang="zh-TW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TW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dirty="0" smtClean="0">
                <a:solidFill>
                  <a:schemeClr val="tx1"/>
                </a:solidFill>
              </a:rPr>
              <a:t>Half-Hearted People under Trials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777825"/>
            <a:ext cx="5544616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3:7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以色列人行耶和華眼中看為惡的事，忘記耶和華－他們的上帝，去事奉諸巴力和亞舍拉， </a:t>
            </a:r>
          </a:p>
          <a:p>
            <a:pPr marL="0" indent="0">
              <a:buNone/>
            </a:pPr>
            <a:r>
              <a:rPr lang="en-US" baseline="30000" dirty="0" smtClean="0"/>
              <a:t>7</a:t>
            </a:r>
            <a:r>
              <a:rPr lang="en-US" dirty="0" smtClean="0"/>
              <a:t> The Israelites did evil in the eyes of the </a:t>
            </a:r>
            <a:r>
              <a:rPr lang="en-US" cap="small" dirty="0" smtClean="0"/>
              <a:t>Lord</a:t>
            </a:r>
            <a:r>
              <a:rPr lang="en-US" dirty="0" smtClean="0"/>
              <a:t>; they forgot the </a:t>
            </a:r>
            <a:r>
              <a:rPr lang="en-US" cap="small" dirty="0" smtClean="0"/>
              <a:t>Lord</a:t>
            </a:r>
            <a:r>
              <a:rPr lang="en-US" dirty="0" smtClean="0"/>
              <a:t> their God and served the </a:t>
            </a:r>
            <a:r>
              <a:rPr lang="en-US" dirty="0" err="1" smtClean="0"/>
              <a:t>Baals</a:t>
            </a:r>
            <a:r>
              <a:rPr lang="en-US" dirty="0" smtClean="0"/>
              <a:t> and the </a:t>
            </a:r>
            <a:r>
              <a:rPr lang="en-US" dirty="0" err="1" smtClean="0"/>
              <a:t>Asherahs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238" y="130175"/>
            <a:ext cx="5113461" cy="53975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</a:t>
            </a:r>
            <a:r>
              <a:rPr lang="zh-HK" altLang="en-US" dirty="0" smtClean="0">
                <a:solidFill>
                  <a:schemeClr val="tx1"/>
                </a:solidFill>
              </a:rPr>
              <a:t> </a:t>
            </a:r>
            <a:r>
              <a:rPr lang="zh-HK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在</a:t>
            </a:r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試驗下的半心人 </a:t>
            </a:r>
            <a:r>
              <a:rPr lang="en-US" altLang="zh-TW" sz="2800" dirty="0" smtClean="0">
                <a:solidFill>
                  <a:schemeClr val="tx1"/>
                </a:solidFill>
                <a:latin typeface="+mn-lt"/>
                <a:ea typeface="HanWang WeiBeiMedium-Gb5" pitchFamily="2" charset="-120"/>
              </a:rPr>
              <a:t>5-8</a:t>
            </a:r>
            <a:r>
              <a:rPr lang="en-US" altLang="zh-TW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TW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dirty="0" smtClean="0">
                <a:solidFill>
                  <a:schemeClr val="tx1"/>
                </a:solidFill>
              </a:rPr>
              <a:t>Half-Hearted People under Trials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777825"/>
            <a:ext cx="5544616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3:5–6</a:t>
            </a:r>
            <a:r>
              <a:rPr lang="zh-TW" altLang="en-US" dirty="0" smtClean="0"/>
              <a:t>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以色列人竟住在迦南人、赫人、亞摩利人、比利洗人、希未人、耶布斯人中間，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娶他們的女兒為妻，將自己的女兒嫁給他們的兒子，並事奉他們的神。 </a:t>
            </a:r>
          </a:p>
          <a:p>
            <a:pPr marL="0" indent="0">
              <a:buNone/>
            </a:pPr>
            <a:r>
              <a:rPr lang="en-US" baseline="30000" dirty="0" smtClean="0"/>
              <a:t>5</a:t>
            </a:r>
            <a:r>
              <a:rPr lang="en-US" dirty="0" smtClean="0"/>
              <a:t> The Israelites lived among the Canaanites, Hittites, Amorites, </a:t>
            </a:r>
            <a:r>
              <a:rPr lang="en-US" dirty="0" err="1" smtClean="0"/>
              <a:t>Perizzites</a:t>
            </a:r>
            <a:r>
              <a:rPr lang="en-US" dirty="0" smtClean="0"/>
              <a:t>, </a:t>
            </a:r>
            <a:r>
              <a:rPr lang="en-US" dirty="0" err="1" smtClean="0"/>
              <a:t>Hivites</a:t>
            </a:r>
            <a:r>
              <a:rPr lang="en-US" dirty="0" smtClean="0"/>
              <a:t> and </a:t>
            </a:r>
            <a:r>
              <a:rPr lang="en-US" dirty="0" err="1" smtClean="0"/>
              <a:t>Jebusites</a:t>
            </a:r>
            <a:r>
              <a:rPr lang="en-US" dirty="0" smtClean="0"/>
              <a:t>. </a:t>
            </a:r>
            <a:r>
              <a:rPr lang="en-US" baseline="30000" dirty="0" smtClean="0"/>
              <a:t>6</a:t>
            </a:r>
            <a:r>
              <a:rPr lang="en-US" dirty="0" smtClean="0"/>
              <a:t> They took their daughters in marriage and gave their own daughters to their sons, and served their gods.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9884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3:8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所以耶和華的怒氣向以色列人發作，就把他們交在美索不達米亞王古珊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利薩田的手中。以色列人服事古珊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利薩田八年。 </a:t>
            </a:r>
          </a:p>
          <a:p>
            <a:pPr marL="0" indent="0">
              <a:buNone/>
            </a:pPr>
            <a:r>
              <a:rPr lang="en-US" baseline="30000" dirty="0" smtClean="0"/>
              <a:t>8</a:t>
            </a:r>
            <a:r>
              <a:rPr lang="en-US" dirty="0" smtClean="0"/>
              <a:t> The anger of the </a:t>
            </a:r>
            <a:r>
              <a:rPr lang="en-US" cap="small" dirty="0" smtClean="0"/>
              <a:t>Lord</a:t>
            </a:r>
            <a:r>
              <a:rPr lang="en-US" dirty="0" smtClean="0"/>
              <a:t> burned against Israel so that he sold them into the hands of </a:t>
            </a:r>
            <a:r>
              <a:rPr lang="en-US" dirty="0" err="1" smtClean="0"/>
              <a:t>Cushan-Rishathaim</a:t>
            </a:r>
            <a:r>
              <a:rPr lang="en-US" dirty="0" smtClean="0"/>
              <a:t> king of Aram </a:t>
            </a:r>
            <a:r>
              <a:rPr lang="en-US" dirty="0" err="1" smtClean="0"/>
              <a:t>Naharaim</a:t>
            </a:r>
            <a:r>
              <a:rPr lang="en-US" dirty="0" smtClean="0"/>
              <a:t>, to whom the Israelites were subject for eight years.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30174"/>
            <a:ext cx="5186362" cy="913805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美索不達米亞王古珊</a:t>
            </a:r>
            <a:r>
              <a:rPr lang="en-US" altLang="zh-TW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利薩田</a:t>
            </a:r>
            <a:r>
              <a:rPr lang="en-US" altLang="zh-TW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Cushan-Rishathaim</a:t>
            </a:r>
            <a:r>
              <a:rPr lang="en-US" dirty="0" smtClean="0">
                <a:solidFill>
                  <a:schemeClr val="tx1"/>
                </a:solidFill>
              </a:rPr>
              <a:t> king of Aram </a:t>
            </a:r>
            <a:r>
              <a:rPr lang="en-US" dirty="0" err="1" smtClean="0">
                <a:solidFill>
                  <a:schemeClr val="tx1"/>
                </a:solidFill>
              </a:rPr>
              <a:t>Naharaim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260004"/>
            <a:ext cx="5186362" cy="1634009"/>
          </a:xfrm>
        </p:spPr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美索不達米亞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		=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敘利亞和伊拉克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dirty="0" smtClean="0"/>
              <a:t> Aram </a:t>
            </a:r>
            <a:r>
              <a:rPr lang="en-US" dirty="0" err="1" smtClean="0"/>
              <a:t>Naharaim</a:t>
            </a:r>
            <a:r>
              <a:rPr lang="en-US" dirty="0" smtClean="0"/>
              <a:t> 		= Syria and Iraq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古珊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利薩田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 		= 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雙重邪惡的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古珊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dirty="0" smtClean="0"/>
              <a:t> </a:t>
            </a:r>
            <a:r>
              <a:rPr lang="en-US" dirty="0" err="1" smtClean="0"/>
              <a:t>Cushan-Rishathaim</a:t>
            </a:r>
            <a:r>
              <a:rPr lang="en-US" dirty="0" smtClean="0"/>
              <a:t>	= </a:t>
            </a:r>
            <a:r>
              <a:rPr lang="en-US" dirty="0" err="1" smtClean="0"/>
              <a:t>Cushan</a:t>
            </a:r>
            <a:r>
              <a:rPr lang="en-US" dirty="0" smtClean="0"/>
              <a:t> of double evil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Joshua 24:16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百姓回答說：「我們斷不敢離棄耶和華去事奉別神； </a:t>
            </a:r>
          </a:p>
          <a:p>
            <a:pPr marL="0" indent="0">
              <a:buNone/>
            </a:pPr>
            <a:r>
              <a:rPr lang="en-US" baseline="30000" dirty="0" smtClean="0"/>
              <a:t>16</a:t>
            </a:r>
            <a:r>
              <a:rPr lang="en-US" dirty="0" smtClean="0"/>
              <a:t> Then the people answered, “Far be it from us to forsake the </a:t>
            </a:r>
            <a:r>
              <a:rPr lang="en-US" cap="small" dirty="0" smtClean="0"/>
              <a:t>Lord</a:t>
            </a:r>
            <a:r>
              <a:rPr lang="en-US" dirty="0" smtClean="0"/>
              <a:t> to serve other gods!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107876"/>
            <a:ext cx="5472608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Joshua 24:19–20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約書亞對百姓說：「你們不能事奉耶和華；因為他是聖潔的上帝，是忌邪的上帝，必不赦免你們的過犯罪惡。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你們若離棄耶和華去事奉外邦神，耶和華在降福之後，必轉而降禍與你們，把你們滅絕。」 </a:t>
            </a:r>
          </a:p>
          <a:p>
            <a:pPr marL="0" indent="0">
              <a:buNone/>
            </a:pPr>
            <a:r>
              <a:rPr lang="en-US" baseline="30000" dirty="0" smtClean="0"/>
              <a:t>19</a:t>
            </a:r>
            <a:r>
              <a:rPr lang="en-US" dirty="0" smtClean="0"/>
              <a:t> Joshua said to the people, “You are not able to serve the </a:t>
            </a:r>
            <a:r>
              <a:rPr lang="en-US" cap="small" dirty="0" smtClean="0"/>
              <a:t>Lord</a:t>
            </a:r>
            <a:r>
              <a:rPr lang="en-US" dirty="0" smtClean="0"/>
              <a:t>. He is a holy God; he is a jealous God. He will not forgive your rebellion and your sins. </a:t>
            </a:r>
            <a:r>
              <a:rPr lang="en-US" baseline="30000" dirty="0" smtClean="0"/>
              <a:t>20</a:t>
            </a:r>
            <a:r>
              <a:rPr lang="en-US" dirty="0" smtClean="0"/>
              <a:t> If you forsake the </a:t>
            </a:r>
            <a:r>
              <a:rPr lang="en-US" cap="small" dirty="0" smtClean="0"/>
              <a:t>Lord</a:t>
            </a:r>
            <a:r>
              <a:rPr lang="en-US" dirty="0" smtClean="0"/>
              <a:t> and serve foreign gods, he will turn and bring disaster on you and make an end of you, after he has been good to you.”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19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207" y="107876"/>
            <a:ext cx="2448272" cy="295232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從巴力</a:t>
            </a:r>
            <a:r>
              <a:rPr lang="en-US" altLang="zh-TW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黑們山直到哈馬口。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4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留下這幾族，為要試驗以色列人，知道他們肯聽從耶和華藉摩西吩咐他們列祖的誡命不肯。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5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以色列人竟住在迦南人、赫人、亞摩利人、比利洗人、希未人、耶布斯人中間，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6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娶他們的女兒為妻，將自己的女兒嫁給他們</a:t>
            </a:r>
            <a:endParaRPr lang="zh-TW" altLang="en-US" dirty="0">
              <a:solidFill>
                <a:srgbClr val="FFFF00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80" y="107876"/>
            <a:ext cx="3240558" cy="3024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Arial Narrow" pitchFamily="34" charset="0"/>
              </a:rPr>
              <a:t>the Lebanon mountains from Mount Baal </a:t>
            </a:r>
            <a:r>
              <a:rPr lang="en-US" sz="1800" dirty="0" err="1" smtClean="0">
                <a:latin typeface="Arial Narrow" pitchFamily="34" charset="0"/>
              </a:rPr>
              <a:t>Hermon</a:t>
            </a:r>
            <a:r>
              <a:rPr lang="en-US" sz="1800" dirty="0" smtClean="0">
                <a:latin typeface="Arial Narrow" pitchFamily="34" charset="0"/>
              </a:rPr>
              <a:t> to Lebo </a:t>
            </a:r>
            <a:r>
              <a:rPr lang="en-US" sz="1800" dirty="0" err="1" smtClean="0">
                <a:latin typeface="Arial Narrow" pitchFamily="34" charset="0"/>
              </a:rPr>
              <a:t>Hamath</a:t>
            </a:r>
            <a:r>
              <a:rPr lang="en-US" sz="1800" dirty="0" smtClean="0">
                <a:latin typeface="Arial Narrow" pitchFamily="34" charset="0"/>
              </a:rPr>
              <a:t>. </a:t>
            </a:r>
            <a:r>
              <a:rPr lang="en-US" sz="1800" baseline="30000" dirty="0" smtClean="0">
                <a:latin typeface="Arial Narrow" pitchFamily="34" charset="0"/>
              </a:rPr>
              <a:t>4</a:t>
            </a:r>
            <a:r>
              <a:rPr lang="en-US" sz="1800" dirty="0" smtClean="0">
                <a:latin typeface="Arial Narrow" pitchFamily="34" charset="0"/>
              </a:rPr>
              <a:t> They were left to test the Israelites to see whether they would obey the </a:t>
            </a:r>
            <a:r>
              <a:rPr lang="en-US" sz="1800" cap="small" dirty="0" smtClean="0">
                <a:latin typeface="Arial Narrow" pitchFamily="34" charset="0"/>
              </a:rPr>
              <a:t>Lord</a:t>
            </a:r>
            <a:r>
              <a:rPr lang="en-US" sz="1800" dirty="0" smtClean="0">
                <a:latin typeface="Arial Narrow" pitchFamily="34" charset="0"/>
              </a:rPr>
              <a:t>’s commands, which he had given their ancestors through Moses. </a:t>
            </a:r>
            <a:r>
              <a:rPr lang="en-US" sz="1800" baseline="30000" dirty="0" smtClean="0">
                <a:latin typeface="Arial Narrow" pitchFamily="34" charset="0"/>
              </a:rPr>
              <a:t>5</a:t>
            </a:r>
            <a:r>
              <a:rPr lang="en-US" sz="1800" dirty="0" smtClean="0">
                <a:latin typeface="Arial Narrow" pitchFamily="34" charset="0"/>
              </a:rPr>
              <a:t> The Israelites lived among the Canaanites, Hittites, Amorites, </a:t>
            </a:r>
            <a:r>
              <a:rPr lang="en-US" sz="1800" dirty="0" err="1" smtClean="0">
                <a:latin typeface="Arial Narrow" pitchFamily="34" charset="0"/>
              </a:rPr>
              <a:t>Perizzites</a:t>
            </a:r>
            <a:r>
              <a:rPr lang="en-US" sz="1800" dirty="0" smtClean="0">
                <a:latin typeface="Arial Narrow" pitchFamily="34" charset="0"/>
              </a:rPr>
              <a:t>, </a:t>
            </a:r>
            <a:r>
              <a:rPr lang="en-US" sz="1800" dirty="0" err="1" smtClean="0">
                <a:latin typeface="Arial Narrow" pitchFamily="34" charset="0"/>
              </a:rPr>
              <a:t>Hivites</a:t>
            </a:r>
            <a:r>
              <a:rPr lang="en-US" sz="1800" dirty="0" smtClean="0">
                <a:latin typeface="Arial Narrow" pitchFamily="34" charset="0"/>
              </a:rPr>
              <a:t> and </a:t>
            </a:r>
            <a:r>
              <a:rPr lang="en-US" sz="1800" dirty="0" err="1" smtClean="0">
                <a:latin typeface="Arial Narrow" pitchFamily="34" charset="0"/>
              </a:rPr>
              <a:t>Jebusites</a:t>
            </a:r>
            <a:r>
              <a:rPr lang="en-US" sz="1800" dirty="0" smtClean="0">
                <a:latin typeface="Arial Narrow" pitchFamily="34" charset="0"/>
              </a:rPr>
              <a:t>. </a:t>
            </a:r>
            <a:r>
              <a:rPr lang="en-US" sz="1800" baseline="30000" dirty="0" smtClean="0">
                <a:latin typeface="Arial Narrow" pitchFamily="34" charset="0"/>
              </a:rPr>
              <a:t>6</a:t>
            </a:r>
            <a:r>
              <a:rPr lang="en-US" sz="1800" dirty="0" smtClean="0">
                <a:latin typeface="Arial Narrow" pitchFamily="34" charset="0"/>
              </a:rPr>
              <a:t> They took their daughters in marriage and gave their own daughters to their</a:t>
            </a:r>
            <a:endParaRPr lang="en-US" sz="1800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3.</a:t>
            </a:r>
            <a:r>
              <a:rPr lang="zh-HK" altLang="en-US" dirty="0" smtClean="0">
                <a:solidFill>
                  <a:schemeClr val="tx1"/>
                </a:solidFill>
              </a:rPr>
              <a:t> </a:t>
            </a:r>
            <a:r>
              <a:rPr lang="zh-HK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在</a:t>
            </a:r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試驗下的全心人 </a:t>
            </a:r>
            <a:r>
              <a:rPr lang="en-US" altLang="zh-TW" sz="2800" dirty="0" smtClean="0">
                <a:solidFill>
                  <a:schemeClr val="tx1"/>
                </a:solidFill>
                <a:ea typeface="HanWang WeiBeiMedium-Gb5" pitchFamily="2" charset="-120"/>
              </a:rPr>
              <a:t>9-11</a:t>
            </a:r>
            <a:r>
              <a:rPr lang="en-US" altLang="zh-TW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TW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dirty="0" smtClean="0">
                <a:solidFill>
                  <a:schemeClr val="tx1"/>
                </a:solidFill>
              </a:rPr>
              <a:t>Whole-Hearted People under Trials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3:9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以色列人呼求耶和華的時候，耶和華就為他們興起一位拯救者救他們，就是迦勒兄弟基納斯的兒子俄陀聶。 </a:t>
            </a:r>
          </a:p>
          <a:p>
            <a:pPr marL="0" indent="0">
              <a:buNone/>
            </a:pPr>
            <a:r>
              <a:rPr lang="en-US" baseline="30000" dirty="0" smtClean="0"/>
              <a:t>9</a:t>
            </a:r>
            <a:r>
              <a:rPr lang="en-US" dirty="0" smtClean="0"/>
              <a:t> But when they cried out to the </a:t>
            </a:r>
            <a:r>
              <a:rPr lang="en-US" cap="small" dirty="0" smtClean="0"/>
              <a:t>Lord</a:t>
            </a:r>
            <a:r>
              <a:rPr lang="en-US" dirty="0" smtClean="0"/>
              <a:t>, he raised up for them a deliverer, </a:t>
            </a:r>
            <a:r>
              <a:rPr lang="en-US" dirty="0" err="1" smtClean="0"/>
              <a:t>Othniel</a:t>
            </a:r>
            <a:r>
              <a:rPr lang="en-US" dirty="0" smtClean="0"/>
              <a:t> son of </a:t>
            </a:r>
            <a:r>
              <a:rPr lang="en-US" dirty="0" err="1" smtClean="0"/>
              <a:t>Kenaz</a:t>
            </a:r>
            <a:r>
              <a:rPr lang="en-US" dirty="0" smtClean="0"/>
              <a:t>, Caleb’s younger brother, who saved them.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20</a:t>
            </a:fld>
            <a:endParaRPr lang="es-E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迦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勒 </a:t>
            </a:r>
            <a:r>
              <a:rPr lang="en-US" dirty="0" smtClean="0">
                <a:solidFill>
                  <a:schemeClr val="tx1"/>
                </a:solidFill>
              </a:rPr>
              <a:t>Caleb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611932"/>
            <a:ext cx="5472607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Numbers 14:6–8</a:t>
            </a:r>
            <a:r>
              <a:rPr lang="zh-TW" altLang="en-US" dirty="0" smtClean="0"/>
              <a:t> </a:t>
            </a:r>
            <a:r>
              <a:rPr lang="en-US" altLang="zh-TW" baseline="30000" dirty="0" smtClean="0"/>
              <a:t>6</a:t>
            </a:r>
            <a:r>
              <a:rPr lang="zh-TW" altLang="en-US" dirty="0" smtClean="0"/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窺探地的人中，嫩的兒子約書亞和耶孚尼的兒子迦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勒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說：「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耶和華若喜悅我們，就必將我們領進那地，把地賜給我們；那地原是流奶與蜜之地。 </a:t>
            </a:r>
          </a:p>
          <a:p>
            <a:pPr marL="0" indent="0">
              <a:buNone/>
            </a:pPr>
            <a:r>
              <a:rPr lang="en-US" baseline="30000" dirty="0" smtClean="0"/>
              <a:t>6</a:t>
            </a:r>
            <a:r>
              <a:rPr lang="en-US" dirty="0" smtClean="0"/>
              <a:t> </a:t>
            </a:r>
            <a:r>
              <a:rPr lang="en-US" dirty="0" smtClean="0"/>
              <a:t>Joshua son of Nun and Caleb son of </a:t>
            </a:r>
            <a:r>
              <a:rPr lang="en-US" dirty="0" err="1" smtClean="0"/>
              <a:t>Jephunneh</a:t>
            </a:r>
            <a:r>
              <a:rPr lang="en-US" dirty="0" smtClean="0"/>
              <a:t>, who were among those who had explored the land, </a:t>
            </a:r>
            <a:r>
              <a:rPr lang="en-US" dirty="0" smtClean="0"/>
              <a:t>…said “… </a:t>
            </a:r>
            <a:r>
              <a:rPr lang="en-US" baseline="30000" dirty="0" smtClean="0"/>
              <a:t>8</a:t>
            </a:r>
            <a:r>
              <a:rPr lang="en-US" dirty="0" smtClean="0"/>
              <a:t> </a:t>
            </a:r>
            <a:r>
              <a:rPr lang="en-US" dirty="0" smtClean="0"/>
              <a:t>If the </a:t>
            </a:r>
            <a:r>
              <a:rPr lang="en-US" cap="small" dirty="0" smtClean="0"/>
              <a:t>Lord</a:t>
            </a:r>
            <a:r>
              <a:rPr lang="en-US" dirty="0" smtClean="0"/>
              <a:t> is pleased with us, he will lead us into that land, a land flowing with milk and honey, and will give it to us.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21</a:t>
            </a:fld>
            <a:endParaRPr lang="es-ES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107876"/>
            <a:ext cx="5472607" cy="264241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Joshua 14:10–12</a:t>
            </a:r>
            <a:r>
              <a:rPr lang="zh-TW" altLang="en-US" dirty="0" smtClean="0"/>
              <a:t>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看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哪，現今我八十五歲了，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我還是強壯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，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求你將耶和華那日應許我的這山地給我；那裏有亞衲族人，並寬大堅固的城，你也曾聽見了。或者耶和華照他所應許的與我同在，我就把他們趕出去。」 </a:t>
            </a:r>
          </a:p>
          <a:p>
            <a:pPr marL="0" indent="0">
              <a:buNone/>
            </a:pPr>
            <a:r>
              <a:rPr lang="en-US" baseline="30000" dirty="0" smtClean="0"/>
              <a:t>10</a:t>
            </a:r>
            <a:r>
              <a:rPr lang="en-US" dirty="0" smtClean="0"/>
              <a:t> “… So </a:t>
            </a:r>
            <a:r>
              <a:rPr lang="en-US" dirty="0" smtClean="0"/>
              <a:t>here I am today, eighty-five years old! </a:t>
            </a:r>
            <a:r>
              <a:rPr lang="en-US" baseline="30000" dirty="0" smtClean="0"/>
              <a:t>11</a:t>
            </a:r>
            <a:r>
              <a:rPr lang="en-US" dirty="0" smtClean="0"/>
              <a:t> I am still as strong today </a:t>
            </a:r>
            <a:r>
              <a:rPr lang="en-US" dirty="0" smtClean="0"/>
              <a:t>…</a:t>
            </a:r>
            <a:r>
              <a:rPr lang="en-US" baseline="30000" dirty="0" smtClean="0"/>
              <a:t>12</a:t>
            </a:r>
            <a:r>
              <a:rPr lang="en-US" dirty="0" smtClean="0"/>
              <a:t> </a:t>
            </a:r>
            <a:r>
              <a:rPr lang="en-US" dirty="0" smtClean="0"/>
              <a:t>Now give me this hill country that the </a:t>
            </a:r>
            <a:r>
              <a:rPr lang="en-US" cap="small" dirty="0" smtClean="0"/>
              <a:t>Lord</a:t>
            </a:r>
            <a:r>
              <a:rPr lang="en-US" dirty="0" smtClean="0"/>
              <a:t> promised me that day. You yourself heard then that the </a:t>
            </a:r>
            <a:r>
              <a:rPr lang="en-US" dirty="0" err="1" smtClean="0"/>
              <a:t>Anakites</a:t>
            </a:r>
            <a:r>
              <a:rPr lang="en-US" dirty="0" smtClean="0"/>
              <a:t> were there and their cities were large and fortified, but, the </a:t>
            </a:r>
            <a:r>
              <a:rPr lang="en-US" cap="small" dirty="0" smtClean="0"/>
              <a:t>Lord</a:t>
            </a:r>
            <a:r>
              <a:rPr lang="en-US" dirty="0" smtClean="0"/>
              <a:t> helping me, I will drive them out just as he said.”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22</a:t>
            </a:fld>
            <a:endParaRPr lang="es-ES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0"/>
            <a:ext cx="2593181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Arial Narrow" pitchFamily="34" charset="0"/>
              </a:rPr>
              <a:t>Joshua </a:t>
            </a:r>
            <a:r>
              <a:rPr lang="en-US" altLang="zh-TW" dirty="0" smtClean="0">
                <a:latin typeface="Arial Narrow" pitchFamily="34" charset="0"/>
              </a:rPr>
              <a:t>15:14–19</a:t>
            </a:r>
            <a:r>
              <a:rPr lang="zh-TW" altLang="en-US" dirty="0" smtClean="0">
                <a:latin typeface="Arial Narrow" pitchFamily="34" charset="0"/>
              </a:rPr>
              <a:t> </a:t>
            </a:r>
            <a:r>
              <a:rPr lang="en-US" altLang="zh-TW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迦勒就從那裏趕出亞衲族的三個族長，就是示篩、亞希幔、撻買；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又從那裏上去，攻擊底璧的居民。（這底璧從前名叫基列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西弗。）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迦勒說：「誰能攻打基列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西弗將城奪取，我就把我女兒押撒給他為妻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。」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23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736503" y="35868"/>
            <a:ext cx="2952527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Arial Narrow" pitchFamily="34" charset="0"/>
              </a:rPr>
              <a:t>Joshua </a:t>
            </a:r>
            <a:r>
              <a:rPr lang="en-US" sz="1800" dirty="0" smtClean="0">
                <a:latin typeface="Arial Narrow" pitchFamily="34" charset="0"/>
              </a:rPr>
              <a:t>15:14–19  </a:t>
            </a:r>
            <a:endParaRPr lang="en-US" sz="1800" dirty="0" smtClean="0">
              <a:latin typeface="Arial Narrow" pitchFamily="34" charset="0"/>
            </a:endParaRPr>
          </a:p>
          <a:p>
            <a:r>
              <a:rPr lang="en-US" sz="1800" baseline="30000" dirty="0" smtClean="0">
                <a:latin typeface="Arial Narrow" pitchFamily="34" charset="0"/>
              </a:rPr>
              <a:t>14</a:t>
            </a:r>
            <a:r>
              <a:rPr lang="en-US" sz="1800" dirty="0" smtClean="0">
                <a:latin typeface="Arial Narrow" pitchFamily="34" charset="0"/>
              </a:rPr>
              <a:t> </a:t>
            </a:r>
            <a:r>
              <a:rPr lang="en-US" sz="1800" dirty="0" smtClean="0">
                <a:latin typeface="Arial Narrow" pitchFamily="34" charset="0"/>
              </a:rPr>
              <a:t>From Hebron Caleb drove out the three </a:t>
            </a:r>
            <a:r>
              <a:rPr lang="en-US" sz="1800" dirty="0" err="1" smtClean="0">
                <a:latin typeface="Arial Narrow" pitchFamily="34" charset="0"/>
              </a:rPr>
              <a:t>Anakites—Sheshai</a:t>
            </a:r>
            <a:r>
              <a:rPr lang="en-US" sz="1800" dirty="0" smtClean="0">
                <a:latin typeface="Arial Narrow" pitchFamily="34" charset="0"/>
              </a:rPr>
              <a:t>, </a:t>
            </a:r>
            <a:r>
              <a:rPr lang="en-US" sz="1800" dirty="0" err="1" smtClean="0">
                <a:latin typeface="Arial Narrow" pitchFamily="34" charset="0"/>
              </a:rPr>
              <a:t>Ahiman</a:t>
            </a:r>
            <a:r>
              <a:rPr lang="en-US" sz="1800" dirty="0" smtClean="0">
                <a:latin typeface="Arial Narrow" pitchFamily="34" charset="0"/>
              </a:rPr>
              <a:t> and </a:t>
            </a:r>
            <a:r>
              <a:rPr lang="en-US" sz="1800" dirty="0" err="1" smtClean="0">
                <a:latin typeface="Arial Narrow" pitchFamily="34" charset="0"/>
              </a:rPr>
              <a:t>Talmai</a:t>
            </a:r>
            <a:r>
              <a:rPr lang="en-US" sz="1800" dirty="0" smtClean="0">
                <a:latin typeface="Arial Narrow" pitchFamily="34" charset="0"/>
              </a:rPr>
              <a:t>, the sons of </a:t>
            </a:r>
            <a:r>
              <a:rPr lang="en-US" sz="1800" dirty="0" err="1" smtClean="0">
                <a:latin typeface="Arial Narrow" pitchFamily="34" charset="0"/>
              </a:rPr>
              <a:t>Anak</a:t>
            </a:r>
            <a:r>
              <a:rPr lang="en-US" sz="1800" dirty="0" smtClean="0">
                <a:latin typeface="Arial Narrow" pitchFamily="34" charset="0"/>
              </a:rPr>
              <a:t>. </a:t>
            </a:r>
            <a:r>
              <a:rPr lang="en-US" sz="1800" baseline="30000" dirty="0" smtClean="0">
                <a:latin typeface="Arial Narrow" pitchFamily="34" charset="0"/>
              </a:rPr>
              <a:t>15</a:t>
            </a:r>
            <a:r>
              <a:rPr lang="en-US" sz="1800" dirty="0" smtClean="0">
                <a:latin typeface="Arial Narrow" pitchFamily="34" charset="0"/>
              </a:rPr>
              <a:t> From there he marched against the people living in </a:t>
            </a:r>
            <a:r>
              <a:rPr lang="en-US" sz="1800" dirty="0" err="1" smtClean="0">
                <a:latin typeface="Arial Narrow" pitchFamily="34" charset="0"/>
              </a:rPr>
              <a:t>Debir</a:t>
            </a:r>
            <a:r>
              <a:rPr lang="en-US" sz="1800" dirty="0" smtClean="0">
                <a:latin typeface="Arial Narrow" pitchFamily="34" charset="0"/>
              </a:rPr>
              <a:t> (formerly called </a:t>
            </a:r>
            <a:r>
              <a:rPr lang="en-US" sz="1800" dirty="0" err="1" smtClean="0">
                <a:latin typeface="Arial Narrow" pitchFamily="34" charset="0"/>
              </a:rPr>
              <a:t>Kiriath</a:t>
            </a:r>
            <a:r>
              <a:rPr lang="en-US" sz="1800" dirty="0" smtClean="0">
                <a:latin typeface="Arial Narrow" pitchFamily="34" charset="0"/>
              </a:rPr>
              <a:t> </a:t>
            </a:r>
            <a:r>
              <a:rPr lang="en-US" sz="1800" dirty="0" err="1" smtClean="0">
                <a:latin typeface="Arial Narrow" pitchFamily="34" charset="0"/>
              </a:rPr>
              <a:t>Sepher</a:t>
            </a:r>
            <a:r>
              <a:rPr lang="en-US" sz="1800" dirty="0" smtClean="0">
                <a:latin typeface="Arial Narrow" pitchFamily="34" charset="0"/>
              </a:rPr>
              <a:t>). </a:t>
            </a:r>
            <a:r>
              <a:rPr lang="en-US" sz="1800" baseline="30000" dirty="0" smtClean="0">
                <a:latin typeface="Arial Narrow" pitchFamily="34" charset="0"/>
              </a:rPr>
              <a:t>16</a:t>
            </a:r>
            <a:r>
              <a:rPr lang="en-US" sz="1800" dirty="0" smtClean="0">
                <a:latin typeface="Arial Narrow" pitchFamily="34" charset="0"/>
              </a:rPr>
              <a:t> And Caleb said, “I will give my daughter </a:t>
            </a:r>
            <a:r>
              <a:rPr lang="en-US" sz="1800" dirty="0" err="1" smtClean="0">
                <a:latin typeface="Arial Narrow" pitchFamily="34" charset="0"/>
              </a:rPr>
              <a:t>Aksah</a:t>
            </a:r>
            <a:r>
              <a:rPr lang="en-US" sz="1800" dirty="0" smtClean="0">
                <a:latin typeface="Arial Narrow" pitchFamily="34" charset="0"/>
              </a:rPr>
              <a:t> in marriage to the man who attacks and captures </a:t>
            </a:r>
            <a:r>
              <a:rPr lang="en-US" sz="1800" dirty="0" err="1" smtClean="0">
                <a:latin typeface="Arial Narrow" pitchFamily="34" charset="0"/>
              </a:rPr>
              <a:t>Kiriath</a:t>
            </a:r>
            <a:r>
              <a:rPr lang="en-US" sz="1800" dirty="0" smtClean="0">
                <a:latin typeface="Arial Narrow" pitchFamily="34" charset="0"/>
              </a:rPr>
              <a:t> </a:t>
            </a:r>
            <a:r>
              <a:rPr lang="en-US" sz="1800" dirty="0" err="1" smtClean="0">
                <a:latin typeface="Arial Narrow" pitchFamily="34" charset="0"/>
              </a:rPr>
              <a:t>Sepher</a:t>
            </a:r>
            <a:r>
              <a:rPr lang="en-US" sz="1800" dirty="0" smtClean="0">
                <a:latin typeface="Arial Narrow" pitchFamily="34" charset="0"/>
              </a:rPr>
              <a:t>.”</a:t>
            </a:r>
            <a:endParaRPr lang="en-US" sz="1800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0"/>
            <a:ext cx="2593181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迦勒兄弟基納斯的兒子俄陀聶奪取了那城，迦勒就把女兒押撒給他為妻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24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736503" y="35868"/>
            <a:ext cx="2952527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latin typeface="Arial Narrow" pitchFamily="34" charset="0"/>
              </a:rPr>
              <a:t>17</a:t>
            </a:r>
            <a:r>
              <a:rPr lang="en-US" sz="1800" dirty="0" smtClean="0">
                <a:latin typeface="Arial Narrow" pitchFamily="34" charset="0"/>
              </a:rPr>
              <a:t> </a:t>
            </a:r>
            <a:r>
              <a:rPr lang="en-US" sz="1800" dirty="0" err="1" smtClean="0">
                <a:latin typeface="Arial Narrow" pitchFamily="34" charset="0"/>
              </a:rPr>
              <a:t>Othniel</a:t>
            </a:r>
            <a:r>
              <a:rPr lang="en-US" sz="1800" dirty="0" smtClean="0">
                <a:latin typeface="Arial Narrow" pitchFamily="34" charset="0"/>
              </a:rPr>
              <a:t> son of </a:t>
            </a:r>
            <a:r>
              <a:rPr lang="en-US" sz="1800" dirty="0" err="1" smtClean="0">
                <a:latin typeface="Arial Narrow" pitchFamily="34" charset="0"/>
              </a:rPr>
              <a:t>Kenaz</a:t>
            </a:r>
            <a:r>
              <a:rPr lang="en-US" sz="1800" dirty="0" smtClean="0">
                <a:latin typeface="Arial Narrow" pitchFamily="34" charset="0"/>
              </a:rPr>
              <a:t>, Caleb’s brother, took it; so Caleb gave his daughter </a:t>
            </a:r>
            <a:r>
              <a:rPr lang="en-US" sz="1800" dirty="0" err="1" smtClean="0">
                <a:latin typeface="Arial Narrow" pitchFamily="34" charset="0"/>
              </a:rPr>
              <a:t>Aksah</a:t>
            </a:r>
            <a:r>
              <a:rPr lang="en-US" sz="1800" dirty="0" smtClean="0">
                <a:latin typeface="Arial Narrow" pitchFamily="34" charset="0"/>
              </a:rPr>
              <a:t> to him in marriage. </a:t>
            </a:r>
            <a:endParaRPr lang="en-US" sz="1800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0"/>
            <a:ext cx="2593181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</a:t>
            </a:r>
            <a:r>
              <a:rPr lang="en-US" altLang="zh-TW" dirty="0" smtClean="0"/>
              <a:t>3:9–11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以色列人呼求耶和華的時候，耶和華就為他們興起一位拯救者救他們，就是迦勒兄弟基納斯的兒子俄陀聶。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耶和華的靈降在他身上，他就作了以色列的士師，出去爭戰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</a:t>
            </a:r>
            <a:endParaRPr lang="zh-TW" altLang="en-US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endParaRPr 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25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736503" y="35868"/>
            <a:ext cx="2952527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Arial Narrow" pitchFamily="34" charset="0"/>
              </a:rPr>
              <a:t>Judges </a:t>
            </a:r>
            <a:r>
              <a:rPr lang="en-US" sz="1800" dirty="0" smtClean="0">
                <a:latin typeface="Arial Narrow" pitchFamily="34" charset="0"/>
              </a:rPr>
              <a:t>3:9–11  </a:t>
            </a:r>
            <a:endParaRPr lang="en-US" sz="1800" dirty="0" smtClean="0">
              <a:latin typeface="Arial Narrow" pitchFamily="34" charset="0"/>
            </a:endParaRPr>
          </a:p>
          <a:p>
            <a:r>
              <a:rPr lang="en-US" sz="1800" baseline="30000" dirty="0" smtClean="0">
                <a:latin typeface="Arial Narrow" pitchFamily="34" charset="0"/>
              </a:rPr>
              <a:t>9</a:t>
            </a:r>
            <a:r>
              <a:rPr lang="en-US" sz="1800" dirty="0" smtClean="0">
                <a:latin typeface="Arial Narrow" pitchFamily="34" charset="0"/>
              </a:rPr>
              <a:t> </a:t>
            </a:r>
            <a:r>
              <a:rPr lang="en-US" sz="1800" dirty="0" smtClean="0">
                <a:latin typeface="Arial Narrow" pitchFamily="34" charset="0"/>
              </a:rPr>
              <a:t>But when they cried out to the </a:t>
            </a:r>
            <a:r>
              <a:rPr lang="en-US" sz="1800" cap="small" dirty="0" smtClean="0">
                <a:latin typeface="Arial Narrow" pitchFamily="34" charset="0"/>
              </a:rPr>
              <a:t>Lord</a:t>
            </a:r>
            <a:r>
              <a:rPr lang="en-US" sz="1800" dirty="0" smtClean="0">
                <a:latin typeface="Arial Narrow" pitchFamily="34" charset="0"/>
              </a:rPr>
              <a:t>, he raised up for them a deliverer, </a:t>
            </a:r>
            <a:r>
              <a:rPr lang="en-US" sz="1800" dirty="0" err="1" smtClean="0">
                <a:latin typeface="Arial Narrow" pitchFamily="34" charset="0"/>
              </a:rPr>
              <a:t>Othniel</a:t>
            </a:r>
            <a:r>
              <a:rPr lang="en-US" sz="1800" dirty="0" smtClean="0">
                <a:latin typeface="Arial Narrow" pitchFamily="34" charset="0"/>
              </a:rPr>
              <a:t> son of </a:t>
            </a:r>
            <a:r>
              <a:rPr lang="en-US" sz="1800" dirty="0" err="1" smtClean="0">
                <a:latin typeface="Arial Narrow" pitchFamily="34" charset="0"/>
              </a:rPr>
              <a:t>Kenaz</a:t>
            </a:r>
            <a:r>
              <a:rPr lang="en-US" sz="1800" dirty="0" smtClean="0">
                <a:latin typeface="Arial Narrow" pitchFamily="34" charset="0"/>
              </a:rPr>
              <a:t>, Caleb’s younger brother, who saved them. </a:t>
            </a:r>
            <a:r>
              <a:rPr lang="en-US" sz="1800" baseline="30000" dirty="0" smtClean="0">
                <a:latin typeface="Arial Narrow" pitchFamily="34" charset="0"/>
              </a:rPr>
              <a:t>10</a:t>
            </a:r>
            <a:r>
              <a:rPr lang="en-US" sz="1800" dirty="0" smtClean="0">
                <a:latin typeface="Arial Narrow" pitchFamily="34" charset="0"/>
              </a:rPr>
              <a:t> The Spirit of the </a:t>
            </a:r>
            <a:r>
              <a:rPr lang="en-US" sz="1800" cap="small" dirty="0" smtClean="0">
                <a:latin typeface="Arial Narrow" pitchFamily="34" charset="0"/>
              </a:rPr>
              <a:t>Lord</a:t>
            </a:r>
            <a:r>
              <a:rPr lang="en-US" sz="1800" dirty="0" smtClean="0">
                <a:latin typeface="Arial Narrow" pitchFamily="34" charset="0"/>
              </a:rPr>
              <a:t> came on him, so that he became Israel’s judge and went to war. 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0"/>
            <a:ext cx="2593181" cy="2786137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耶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和華將美索不達米亞王古珊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利薩田交在他手中，他便勝了古珊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利薩田。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於是國中太平四十年。基納斯的兒子俄陀聶死了。 </a:t>
            </a:r>
          </a:p>
          <a:p>
            <a:pPr marL="0" indent="0">
              <a:buNone/>
            </a:pPr>
            <a:endParaRPr lang="zh-TW" altLang="en-US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endParaRPr 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26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736503" y="35868"/>
            <a:ext cx="2952527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smtClean="0">
                <a:latin typeface="Arial Narrow" pitchFamily="34" charset="0"/>
              </a:rPr>
              <a:t>The </a:t>
            </a:r>
            <a:r>
              <a:rPr lang="en-US" sz="1800" cap="small" dirty="0" smtClean="0">
                <a:latin typeface="Arial Narrow" pitchFamily="34" charset="0"/>
              </a:rPr>
              <a:t>Lord</a:t>
            </a:r>
            <a:r>
              <a:rPr lang="en-US" sz="1800" dirty="0" smtClean="0">
                <a:latin typeface="Arial Narrow" pitchFamily="34" charset="0"/>
              </a:rPr>
              <a:t> gave </a:t>
            </a:r>
            <a:r>
              <a:rPr lang="en-US" sz="1800" dirty="0" err="1" smtClean="0">
                <a:latin typeface="Arial Narrow" pitchFamily="34" charset="0"/>
              </a:rPr>
              <a:t>Cushan-Rishathaim</a:t>
            </a:r>
            <a:r>
              <a:rPr lang="en-US" sz="1800" dirty="0" smtClean="0">
                <a:latin typeface="Arial Narrow" pitchFamily="34" charset="0"/>
              </a:rPr>
              <a:t> king of Aram into the hands of </a:t>
            </a:r>
            <a:r>
              <a:rPr lang="en-US" sz="1800" dirty="0" err="1" smtClean="0">
                <a:latin typeface="Arial Narrow" pitchFamily="34" charset="0"/>
              </a:rPr>
              <a:t>Othniel</a:t>
            </a:r>
            <a:r>
              <a:rPr lang="en-US" sz="1800" dirty="0" smtClean="0">
                <a:latin typeface="Arial Narrow" pitchFamily="34" charset="0"/>
              </a:rPr>
              <a:t>, who overpowered him. </a:t>
            </a:r>
            <a:r>
              <a:rPr lang="en-US" sz="1800" baseline="30000" dirty="0" smtClean="0">
                <a:latin typeface="Arial Narrow" pitchFamily="34" charset="0"/>
              </a:rPr>
              <a:t>11</a:t>
            </a:r>
            <a:r>
              <a:rPr lang="en-US" sz="1800" dirty="0" smtClean="0">
                <a:latin typeface="Arial Narrow" pitchFamily="34" charset="0"/>
              </a:rPr>
              <a:t> So the land had peace for forty years, until </a:t>
            </a:r>
            <a:r>
              <a:rPr lang="en-US" sz="1800" dirty="0" err="1" smtClean="0">
                <a:latin typeface="Arial Narrow" pitchFamily="34" charset="0"/>
              </a:rPr>
              <a:t>Othniel</a:t>
            </a:r>
            <a:r>
              <a:rPr lang="en-US" sz="1800" dirty="0" smtClean="0">
                <a:latin typeface="Arial Narrow" pitchFamily="34" charset="0"/>
              </a:rPr>
              <a:t> son of </a:t>
            </a:r>
            <a:r>
              <a:rPr lang="en-US" sz="1800" dirty="0" err="1" smtClean="0">
                <a:latin typeface="Arial Narrow" pitchFamily="34" charset="0"/>
              </a:rPr>
              <a:t>Kenaz</a:t>
            </a:r>
            <a:r>
              <a:rPr lang="en-US" sz="1800" dirty="0" smtClean="0">
                <a:latin typeface="Arial Narrow" pitchFamily="34" charset="0"/>
              </a:rPr>
              <a:t> died. </a:t>
            </a:r>
          </a:p>
          <a:p>
            <a:pPr marL="193675" marR="0" lvl="0" indent="-193675" algn="l" defTabSz="5143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207" y="107876"/>
            <a:ext cx="2448272" cy="295232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的兒子，並事奉他們的神。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以色列人行耶和華眼中看為惡的事，忘記耶和華－他們的上帝，去事奉諸巴力和亞舍拉，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所以耶和華的怒氣向以色列人發作，就把他們交在美索不達米亞王古珊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利薩田的手中。以色列人服事古珊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利薩田八年。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80" y="107876"/>
            <a:ext cx="3240558" cy="3024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Arial Narrow" pitchFamily="34" charset="0"/>
              </a:rPr>
              <a:t>sons, and served their gods.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7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The Israelites did evil in the eyes of the </a:t>
            </a:r>
            <a:r>
              <a:rPr lang="en-US" sz="1800" cap="small" dirty="0" smtClean="0">
                <a:solidFill>
                  <a:srgbClr val="FFFF00"/>
                </a:solidFill>
                <a:latin typeface="Arial Narrow" pitchFamily="34" charset="0"/>
              </a:rPr>
              <a:t>Lord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; they forgot the </a:t>
            </a:r>
            <a:r>
              <a:rPr lang="en-US" sz="1800" cap="small" dirty="0" smtClean="0">
                <a:solidFill>
                  <a:srgbClr val="FFFF00"/>
                </a:solidFill>
                <a:latin typeface="Arial Narrow" pitchFamily="34" charset="0"/>
              </a:rPr>
              <a:t>Lord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their God and served the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Baals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and the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Asherahs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8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The anger of the </a:t>
            </a:r>
            <a:r>
              <a:rPr lang="en-US" sz="1800" cap="small" dirty="0" smtClean="0">
                <a:solidFill>
                  <a:srgbClr val="FFFF00"/>
                </a:solidFill>
                <a:latin typeface="Arial Narrow" pitchFamily="34" charset="0"/>
              </a:rPr>
              <a:t>Lord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burned against Israel so that he sold them into the hands of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Cushan-Rishathaim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king of Aram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Naharaim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, to whom the Israelites were subject for eight years. 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0"/>
            <a:ext cx="2593181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以色列人呼求耶和華的時候，耶和華就為他們興起一位拯救者救他們，就是迦勒兄弟基納斯的兒子俄陀聶。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耶和華的靈降在他身上，他就作了以色列的士師，出去爭戰。耶和華將美索不達米亞王古珊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利薩田交在他手中，他便勝了古珊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利薩田。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736503" y="35868"/>
            <a:ext cx="2952527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9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But when they cried out to the </a:t>
            </a:r>
            <a:r>
              <a:rPr lang="en-US" sz="1800" cap="small" dirty="0" smtClean="0">
                <a:solidFill>
                  <a:srgbClr val="FFFF00"/>
                </a:solidFill>
                <a:latin typeface="Arial Narrow" pitchFamily="34" charset="0"/>
              </a:rPr>
              <a:t>Lord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, he raised up for them a deliverer,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Othniel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son of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Kenaz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, Caleb’s younger brother, who saved them.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10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The Spirit of the </a:t>
            </a:r>
            <a:r>
              <a:rPr lang="en-US" sz="1800" cap="small" dirty="0" smtClean="0">
                <a:solidFill>
                  <a:srgbClr val="FFFF00"/>
                </a:solidFill>
                <a:latin typeface="Arial Narrow" pitchFamily="34" charset="0"/>
              </a:rPr>
              <a:t>Lord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came on him, so that he became Israel’s judge and went to war. The Lord gave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Cushan-Rishathaim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king of Aram into the hands of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Othniel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, who overpowered him. 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0"/>
            <a:ext cx="2593181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於是國中太平四十年。基納斯的兒子俄陀聶死了。 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5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736503" y="35868"/>
            <a:ext cx="2952527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solidFill>
                  <a:srgbClr val="FFFF00"/>
                </a:solidFill>
              </a:rPr>
              <a:t>11</a:t>
            </a:r>
            <a:r>
              <a:rPr lang="en-US" sz="1800" dirty="0" smtClean="0">
                <a:solidFill>
                  <a:srgbClr val="FFFF00"/>
                </a:solidFill>
              </a:rPr>
              <a:t> So the land had peace for forty years, until </a:t>
            </a:r>
            <a:r>
              <a:rPr lang="en-US" sz="1800" dirty="0" err="1" smtClean="0">
                <a:solidFill>
                  <a:srgbClr val="FFFF00"/>
                </a:solidFill>
              </a:rPr>
              <a:t>Othniel</a:t>
            </a:r>
            <a:r>
              <a:rPr lang="en-US" sz="1800" dirty="0" smtClean="0">
                <a:solidFill>
                  <a:srgbClr val="FFFF00"/>
                </a:solidFill>
              </a:rPr>
              <a:t> son of </a:t>
            </a:r>
            <a:r>
              <a:rPr lang="en-US" sz="1800" dirty="0" err="1" smtClean="0">
                <a:solidFill>
                  <a:srgbClr val="FFFF00"/>
                </a:solidFill>
              </a:rPr>
              <a:t>Kenaz</a:t>
            </a:r>
            <a:r>
              <a:rPr lang="en-US" sz="1800" dirty="0" smtClean="0">
                <a:solidFill>
                  <a:srgbClr val="FFFF00"/>
                </a:solidFill>
              </a:rPr>
              <a:t> died. 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006475"/>
            <a:ext cx="5761038" cy="695325"/>
          </a:xfrm>
        </p:spPr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人生就是一個考驗 </a:t>
            </a:r>
            <a:r>
              <a:rPr lang="en-US" altLang="zh-CN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CN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CN" sz="2800" b="1" dirty="0" smtClean="0">
                <a:solidFill>
                  <a:schemeClr val="tx1"/>
                </a:solidFill>
                <a:latin typeface="+mn-lt"/>
                <a:ea typeface="HanWang WeiBeiMedium-Gb5" pitchFamily="2" charset="-120"/>
              </a:rPr>
              <a:t>Life is a Test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303" y="1980084"/>
            <a:ext cx="4032727" cy="828022"/>
          </a:xfrm>
        </p:spPr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士師記 </a:t>
            </a:r>
            <a:r>
              <a:rPr lang="en-US" altLang="zh-TW" dirty="0" smtClean="0"/>
              <a:t>Judges </a:t>
            </a:r>
            <a:r>
              <a:rPr lang="en-US" altLang="zh-TW" dirty="0" smtClean="0">
                <a:latin typeface="+mn-ea"/>
              </a:rPr>
              <a:t>3:1-11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7338" y="72182"/>
            <a:ext cx="5186362" cy="539750"/>
          </a:xfrm>
        </p:spPr>
        <p:txBody>
          <a:bodyPr/>
          <a:lstStyle/>
          <a:p>
            <a:r>
              <a:rPr lang="zh-TW" altLang="en-US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士師記 </a:t>
            </a:r>
            <a:r>
              <a:rPr lang="en-US" altLang="zh-TW" sz="2400" dirty="0" smtClean="0">
                <a:solidFill>
                  <a:schemeClr val="tx1"/>
                </a:solidFill>
              </a:rPr>
              <a:t>Judges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7</a:t>
            </a:fld>
            <a:endParaRPr lang="es-E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4295" y="539924"/>
            <a:ext cx="4147661" cy="25922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半心人</a:t>
            </a:r>
            <a:r>
              <a:rPr lang="en-US" altLang="zh-TW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TW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CN" sz="2400" b="1" dirty="0" smtClean="0">
                <a:solidFill>
                  <a:schemeClr val="tx1"/>
                </a:solidFill>
                <a:ea typeface="HanWang WeiBeiMedium-Gb5" pitchFamily="2" charset="-120"/>
              </a:rPr>
              <a:t> Half-hearted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順服但不完全</a:t>
            </a:r>
            <a:r>
              <a:rPr lang="zh-HK" altLang="en-US" dirty="0" smtClean="0"/>
              <a:t> </a:t>
            </a:r>
            <a:r>
              <a:rPr lang="en-US" altLang="zh-HK" dirty="0" smtClean="0"/>
              <a:t>Obey but not completely 1:1-19</a:t>
            </a:r>
          </a:p>
          <a:p>
            <a:pPr marL="342900" indent="-342900">
              <a:buFont typeface="+mj-lt"/>
              <a:buAutoNum type="arabi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得勝但不持久</a:t>
            </a:r>
            <a:r>
              <a:rPr lang="zh-HK" altLang="en-US" dirty="0" smtClean="0"/>
              <a:t> </a:t>
            </a:r>
            <a:r>
              <a:rPr lang="en-US" altLang="zh-HK" dirty="0" smtClean="0"/>
              <a:t>Prevail but not persistently 1: 21</a:t>
            </a:r>
          </a:p>
          <a:p>
            <a:pPr marL="342900" indent="-342900">
              <a:buFont typeface="+mj-lt"/>
              <a:buAutoNum type="arabi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後悔但不改變</a:t>
            </a:r>
            <a:r>
              <a:rPr lang="zh-HK" altLang="en-US" dirty="0" smtClean="0"/>
              <a:t> </a:t>
            </a:r>
            <a:r>
              <a:rPr lang="en-US" altLang="zh-HK" dirty="0" smtClean="0"/>
              <a:t>Regret but no change 2:6-19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ertical Title 6"/>
          <p:cNvSpPr>
            <a:spLocks noGrp="1"/>
          </p:cNvSpPr>
          <p:nvPr>
            <p:ph type="title" orient="vert"/>
          </p:nvPr>
        </p:nvSpPr>
        <p:spPr>
          <a:xfrm>
            <a:off x="5040760" y="130175"/>
            <a:ext cx="576064" cy="2763838"/>
          </a:xfrm>
        </p:spPr>
        <p:txBody>
          <a:bodyPr/>
          <a:lstStyle/>
          <a:p>
            <a:r>
              <a:rPr lang="zh-HK" altLang="en-US" sz="40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俄陀聶</a:t>
            </a:r>
            <a:endParaRPr lang="en-US" sz="4000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9</a:t>
            </a:fld>
            <a:endParaRPr lang="es-ES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207" y="179884"/>
            <a:ext cx="4871665" cy="27403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96233</TotalTime>
  <Words>2408</Words>
  <Application>Microsoft Office PowerPoint</Application>
  <PresentationFormat>Custom</PresentationFormat>
  <Paragraphs>98</Paragraphs>
  <Slides>26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Diseño predeterminado</vt:lpstr>
      <vt:lpstr>士師記 Judges 3:1–11 </vt:lpstr>
      <vt:lpstr>Slide 2</vt:lpstr>
      <vt:lpstr>Slide 3</vt:lpstr>
      <vt:lpstr>Slide 4</vt:lpstr>
      <vt:lpstr>Slide 5</vt:lpstr>
      <vt:lpstr>人生就是一個考驗  Life is a Test</vt:lpstr>
      <vt:lpstr>士師記 Judges</vt:lpstr>
      <vt:lpstr>半心人  Half-hearted People</vt:lpstr>
      <vt:lpstr>俄陀聶</vt:lpstr>
      <vt:lpstr>1. 人生就是一個考驗  Life is a Test 3:1-4</vt:lpstr>
      <vt:lpstr>Slide 11</vt:lpstr>
      <vt:lpstr>電腦程式除錯 Debug a program</vt:lpstr>
      <vt:lpstr>Slide 13</vt:lpstr>
      <vt:lpstr>2. 在試驗下的半心人 5-8 Half-Hearted People under Trials </vt:lpstr>
      <vt:lpstr>2. 在試驗下的半心人 5-8 Half-Hearted People under Trials </vt:lpstr>
      <vt:lpstr>Slide 16</vt:lpstr>
      <vt:lpstr>美索不達米亞王古珊•利薩田  Cushan-Rishathaim king of Aram Naharaim</vt:lpstr>
      <vt:lpstr>Slide 18</vt:lpstr>
      <vt:lpstr>Slide 19</vt:lpstr>
      <vt:lpstr>3. 在試驗下的全心人 9-11 Whole-Hearted People under Trials </vt:lpstr>
      <vt:lpstr>迦勒 Caleb</vt:lpstr>
      <vt:lpstr>Slide 22</vt:lpstr>
      <vt:lpstr>Slide 23</vt:lpstr>
      <vt:lpstr>Slide 24</vt:lpstr>
      <vt:lpstr>Slide 25</vt:lpstr>
      <vt:lpstr>Slide 26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2014</cp:revision>
  <dcterms:created xsi:type="dcterms:W3CDTF">2010-05-23T14:28:12Z</dcterms:created>
  <dcterms:modified xsi:type="dcterms:W3CDTF">2017-07-15T06:43:53Z</dcterms:modified>
</cp:coreProperties>
</file>