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783" r:id="rId2"/>
    <p:sldId id="784" r:id="rId3"/>
    <p:sldId id="785" r:id="rId4"/>
    <p:sldId id="786" r:id="rId5"/>
    <p:sldId id="650" r:id="rId6"/>
    <p:sldId id="798" r:id="rId7"/>
    <p:sldId id="799" r:id="rId8"/>
    <p:sldId id="797" r:id="rId9"/>
    <p:sldId id="795" r:id="rId10"/>
    <p:sldId id="792" r:id="rId11"/>
    <p:sldId id="790" r:id="rId12"/>
    <p:sldId id="788" r:id="rId13"/>
    <p:sldId id="800" r:id="rId14"/>
    <p:sldId id="802" r:id="rId15"/>
    <p:sldId id="801" r:id="rId16"/>
    <p:sldId id="803" r:id="rId17"/>
    <p:sldId id="804" r:id="rId18"/>
    <p:sldId id="805" r:id="rId19"/>
    <p:sldId id="787" r:id="rId20"/>
    <p:sldId id="806" r:id="rId21"/>
    <p:sldId id="807" r:id="rId22"/>
    <p:sldId id="808" r:id="rId23"/>
    <p:sldId id="809" r:id="rId24"/>
    <p:sldId id="810" r:id="rId25"/>
    <p:sldId id="811" r:id="rId26"/>
    <p:sldId id="812" r:id="rId27"/>
    <p:sldId id="813" r:id="rId28"/>
    <p:sldId id="814" r:id="rId29"/>
    <p:sldId id="815" r:id="rId30"/>
    <p:sldId id="817" r:id="rId31"/>
    <p:sldId id="818" r:id="rId32"/>
    <p:sldId id="816" r:id="rId33"/>
    <p:sldId id="819" r:id="rId34"/>
    <p:sldId id="820" r:id="rId35"/>
    <p:sldId id="821" r:id="rId36"/>
  </p:sldIdLst>
  <p:sldSz cx="5761038" cy="3240088"/>
  <p:notesSz cx="6858000" cy="9144000"/>
  <p:defaultTextStyle>
    <a:defPPr>
      <a:defRPr lang="es-ES"/>
    </a:defPPr>
    <a:lvl1pPr algn="l" rtl="0" fontAlgn="base">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C16"/>
    <a:srgbClr val="0C788E"/>
    <a:srgbClr val="006666"/>
    <a:srgbClr val="0099CC"/>
    <a:srgbClr val="E0C0A0"/>
    <a:srgbClr val="DDDDDD"/>
    <a:srgbClr val="361800"/>
    <a:srgbClr val="33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50" autoAdjust="0"/>
    <p:restoredTop sz="91039" autoAdjust="0"/>
  </p:normalViewPr>
  <p:slideViewPr>
    <p:cSldViewPr>
      <p:cViewPr>
        <p:scale>
          <a:sx n="120" d="100"/>
          <a:sy n="120" d="100"/>
        </p:scale>
        <p:origin x="-1440" y="-222"/>
      </p:cViewPr>
      <p:guideLst>
        <p:guide orient="horz" pos="1021"/>
        <p:guide pos="18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5016CE-C476-4FDA-A571-E8981C2B4074}" type="datetimeFigureOut">
              <a:rPr lang="en-US" smtClean="0"/>
              <a:pPr/>
              <a:t>7/28/2017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AC23B-4CA4-4E5B-BA78-A8C7B41E8D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https://en.wikipedia.org/wiki/Fall_of_Mosul</a:t>
            </a:r>
          </a:p>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800" y="1006475"/>
            <a:ext cx="4897438" cy="695325"/>
          </a:xfrm>
        </p:spPr>
        <p:txBody>
          <a:bodyPr/>
          <a:lstStyle/>
          <a:p>
            <a:r>
              <a:rPr lang="en-US" smtClean="0"/>
              <a:t>Click to edit Master title style</a:t>
            </a:r>
            <a:endParaRPr lang="en-US"/>
          </a:p>
        </p:txBody>
      </p:sp>
      <p:sp>
        <p:nvSpPr>
          <p:cNvPr id="3" name="Subtitle 2"/>
          <p:cNvSpPr>
            <a:spLocks noGrp="1"/>
          </p:cNvSpPr>
          <p:nvPr>
            <p:ph type="subTitle" idx="1"/>
          </p:nvPr>
        </p:nvSpPr>
        <p:spPr>
          <a:xfrm>
            <a:off x="863600" y="1836738"/>
            <a:ext cx="4033838" cy="8270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86BF1E56-B46C-4860-A8A2-43B3B7CFBA2B}" type="slidenum">
              <a:rPr lang="es-ES"/>
              <a:pPr/>
              <a:t>‹#›</a:t>
            </a:fld>
            <a:endParaRPr lang="es-E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1DEA7C35-FDB0-42BD-B0AE-EFB7C47452CA}" type="slidenum">
              <a:rPr lang="es-ES"/>
              <a:pPr/>
              <a:t>‹#›</a:t>
            </a:fld>
            <a:endParaRPr lang="es-E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78300" y="130175"/>
            <a:ext cx="1295400" cy="2763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7338" y="130175"/>
            <a:ext cx="3738562" cy="2763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F74A236-BB74-4BE0-B024-1EB8579C827E}" type="slidenum">
              <a:rPr lang="es-ES"/>
              <a:pPr/>
              <a:t>‹#›</a:t>
            </a:fld>
            <a:endParaRPr lang="es-E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918810B-06D7-4E30-B019-6880925171F1}" type="slidenum">
              <a:rPr lang="es-ES"/>
              <a:pPr/>
              <a:t>‹#›</a:t>
            </a:fld>
            <a:endParaRPr lang="es-E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5613" y="2082800"/>
            <a:ext cx="4895850" cy="6429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55613" y="1373188"/>
            <a:ext cx="4895850" cy="7096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66B4A100-C7B2-41E1-B34F-D9091FD2A19E}" type="slidenum">
              <a:rPr lang="es-ES"/>
              <a:pPr/>
              <a:t>‹#›</a:t>
            </a:fld>
            <a:endParaRPr lang="es-E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7338" y="755650"/>
            <a:ext cx="2516187"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55925" y="755650"/>
            <a:ext cx="2517775"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74EA4511-492D-401A-93C5-E65CD8E5B5C0}" type="slidenum">
              <a:rPr lang="es-ES"/>
              <a:pPr/>
              <a:t>‹#›</a:t>
            </a:fld>
            <a:endParaRPr lang="es-E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87338" y="725488"/>
            <a:ext cx="2546350" cy="301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87338" y="1027113"/>
            <a:ext cx="2546350" cy="1866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925763" y="725488"/>
            <a:ext cx="2547937" cy="301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925763" y="1027113"/>
            <a:ext cx="2547937" cy="1866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A17E3D23-4B8D-4E5B-B46C-AD19BD2E7D59}" type="slidenum">
              <a:rPr lang="es-ES"/>
              <a:pPr/>
              <a:t>‹#›</a:t>
            </a:fld>
            <a:endParaRPr lang="es-E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FB8E840D-314E-4C39-B781-13A60CEAE675}" type="slidenum">
              <a:rPr lang="es-ES"/>
              <a:pPr/>
              <a:t>‹#›</a:t>
            </a:fld>
            <a:endParaRPr lang="es-E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2B726DD6-E10B-455A-8847-22580AC42F8F}" type="slidenum">
              <a:rPr lang="es-ES"/>
              <a:pPr/>
              <a:t>‹#›</a:t>
            </a:fld>
            <a:endParaRPr lang="es-E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7338" y="128588"/>
            <a:ext cx="1895475" cy="5492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252663" y="128588"/>
            <a:ext cx="3221037" cy="2765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87338" y="677863"/>
            <a:ext cx="1895475" cy="2216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237F610C-CED4-4CD7-B29B-E7D926BC0BC7}" type="slidenum">
              <a:rPr lang="es-ES"/>
              <a:pPr/>
              <a:t>‹#›</a:t>
            </a:fld>
            <a:endParaRPr lang="es-E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8713" y="2268538"/>
            <a:ext cx="3457575" cy="2667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128713" y="288925"/>
            <a:ext cx="3457575" cy="1944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28713" y="2535238"/>
            <a:ext cx="3457575" cy="38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2797F9BB-E9B1-4C79-8563-9CF534846745}" type="slidenum">
              <a:rPr lang="es-ES"/>
              <a:pPr/>
              <a:t>‹#›</a:t>
            </a:fld>
            <a:endParaRPr lang="es-E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7338" y="130175"/>
            <a:ext cx="5186362" cy="539750"/>
          </a:xfrm>
          <a:prstGeom prst="rect">
            <a:avLst/>
          </a:prstGeom>
          <a:noFill/>
          <a:ln w="9525">
            <a:noFill/>
            <a:miter lim="800000"/>
            <a:headEnd/>
            <a:tailEnd/>
          </a:ln>
          <a:effectLst/>
        </p:spPr>
        <p:txBody>
          <a:bodyPr vert="horz" wrap="square" lIns="51435" tIns="25718" rIns="51435" bIns="25718"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287338" y="755650"/>
            <a:ext cx="5186362" cy="2138363"/>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287338" y="2951163"/>
            <a:ext cx="1344612" cy="2238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defTabSz="514350">
              <a:defRPr sz="800"/>
            </a:lvl1pPr>
          </a:lstStyle>
          <a:p>
            <a:endParaRPr lang="es-ES"/>
          </a:p>
        </p:txBody>
      </p:sp>
      <p:sp>
        <p:nvSpPr>
          <p:cNvPr id="1029" name="Rectangle 5"/>
          <p:cNvSpPr>
            <a:spLocks noGrp="1" noChangeArrowheads="1"/>
          </p:cNvSpPr>
          <p:nvPr>
            <p:ph type="ftr" sz="quarter" idx="3"/>
          </p:nvPr>
        </p:nvSpPr>
        <p:spPr bwMode="auto">
          <a:xfrm>
            <a:off x="1968500" y="2951163"/>
            <a:ext cx="1824038" cy="2238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algn="ctr" defTabSz="514350">
              <a:defRPr sz="800"/>
            </a:lvl1pPr>
          </a:lstStyle>
          <a:p>
            <a:endParaRPr lang="es-ES"/>
          </a:p>
        </p:txBody>
      </p:sp>
      <p:sp>
        <p:nvSpPr>
          <p:cNvPr id="1030" name="Rectangle 6"/>
          <p:cNvSpPr>
            <a:spLocks noGrp="1" noChangeArrowheads="1"/>
          </p:cNvSpPr>
          <p:nvPr>
            <p:ph type="sldNum" sz="quarter" idx="4"/>
          </p:nvPr>
        </p:nvSpPr>
        <p:spPr bwMode="auto">
          <a:xfrm>
            <a:off x="4129088" y="2951163"/>
            <a:ext cx="1344612" cy="2238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algn="r" defTabSz="514350">
              <a:defRPr sz="800"/>
            </a:lvl1pPr>
          </a:lstStyle>
          <a:p>
            <a:fld id="{E110A0D7-0ED2-4766-B2D7-93E8C0918B95}" type="slidenum">
              <a:rPr lang="es-ES"/>
              <a:pPr/>
              <a:t>‹#›</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514350" rtl="0" fontAlgn="base">
        <a:spcBef>
          <a:spcPct val="0"/>
        </a:spcBef>
        <a:spcAft>
          <a:spcPct val="0"/>
        </a:spcAft>
        <a:defRPr sz="2500">
          <a:solidFill>
            <a:schemeClr val="tx2"/>
          </a:solidFill>
          <a:latin typeface="+mj-lt"/>
          <a:ea typeface="+mj-ea"/>
          <a:cs typeface="+mj-cs"/>
        </a:defRPr>
      </a:lvl1pPr>
      <a:lvl2pPr algn="ctr" defTabSz="514350" rtl="0" fontAlgn="base">
        <a:spcBef>
          <a:spcPct val="0"/>
        </a:spcBef>
        <a:spcAft>
          <a:spcPct val="0"/>
        </a:spcAft>
        <a:defRPr sz="2500">
          <a:solidFill>
            <a:schemeClr val="tx2"/>
          </a:solidFill>
          <a:latin typeface="Arial" charset="0"/>
          <a:cs typeface="Arial" charset="0"/>
        </a:defRPr>
      </a:lvl2pPr>
      <a:lvl3pPr algn="ctr" defTabSz="514350" rtl="0" fontAlgn="base">
        <a:spcBef>
          <a:spcPct val="0"/>
        </a:spcBef>
        <a:spcAft>
          <a:spcPct val="0"/>
        </a:spcAft>
        <a:defRPr sz="2500">
          <a:solidFill>
            <a:schemeClr val="tx2"/>
          </a:solidFill>
          <a:latin typeface="Arial" charset="0"/>
          <a:cs typeface="Arial" charset="0"/>
        </a:defRPr>
      </a:lvl3pPr>
      <a:lvl4pPr algn="ctr" defTabSz="514350" rtl="0" fontAlgn="base">
        <a:spcBef>
          <a:spcPct val="0"/>
        </a:spcBef>
        <a:spcAft>
          <a:spcPct val="0"/>
        </a:spcAft>
        <a:defRPr sz="2500">
          <a:solidFill>
            <a:schemeClr val="tx2"/>
          </a:solidFill>
          <a:latin typeface="Arial" charset="0"/>
          <a:cs typeface="Arial" charset="0"/>
        </a:defRPr>
      </a:lvl4pPr>
      <a:lvl5pPr algn="ctr" defTabSz="514350" rtl="0" fontAlgn="base">
        <a:spcBef>
          <a:spcPct val="0"/>
        </a:spcBef>
        <a:spcAft>
          <a:spcPct val="0"/>
        </a:spcAft>
        <a:defRPr sz="2500">
          <a:solidFill>
            <a:schemeClr val="tx2"/>
          </a:solidFill>
          <a:latin typeface="Arial" charset="0"/>
          <a:cs typeface="Arial" charset="0"/>
        </a:defRPr>
      </a:lvl5pPr>
      <a:lvl6pPr marL="457200" algn="ctr" defTabSz="514350" rtl="0" fontAlgn="base">
        <a:spcBef>
          <a:spcPct val="0"/>
        </a:spcBef>
        <a:spcAft>
          <a:spcPct val="0"/>
        </a:spcAft>
        <a:defRPr sz="2500">
          <a:solidFill>
            <a:schemeClr val="tx2"/>
          </a:solidFill>
          <a:latin typeface="Arial" charset="0"/>
          <a:cs typeface="Arial" charset="0"/>
        </a:defRPr>
      </a:lvl6pPr>
      <a:lvl7pPr marL="914400" algn="ctr" defTabSz="514350" rtl="0" fontAlgn="base">
        <a:spcBef>
          <a:spcPct val="0"/>
        </a:spcBef>
        <a:spcAft>
          <a:spcPct val="0"/>
        </a:spcAft>
        <a:defRPr sz="2500">
          <a:solidFill>
            <a:schemeClr val="tx2"/>
          </a:solidFill>
          <a:latin typeface="Arial" charset="0"/>
          <a:cs typeface="Arial" charset="0"/>
        </a:defRPr>
      </a:lvl7pPr>
      <a:lvl8pPr marL="1371600" algn="ctr" defTabSz="514350" rtl="0" fontAlgn="base">
        <a:spcBef>
          <a:spcPct val="0"/>
        </a:spcBef>
        <a:spcAft>
          <a:spcPct val="0"/>
        </a:spcAft>
        <a:defRPr sz="2500">
          <a:solidFill>
            <a:schemeClr val="tx2"/>
          </a:solidFill>
          <a:latin typeface="Arial" charset="0"/>
          <a:cs typeface="Arial" charset="0"/>
        </a:defRPr>
      </a:lvl8pPr>
      <a:lvl9pPr marL="1828800" algn="ctr" defTabSz="514350" rtl="0" fontAlgn="base">
        <a:spcBef>
          <a:spcPct val="0"/>
        </a:spcBef>
        <a:spcAft>
          <a:spcPct val="0"/>
        </a:spcAft>
        <a:defRPr sz="2500">
          <a:solidFill>
            <a:schemeClr val="tx2"/>
          </a:solidFill>
          <a:latin typeface="Arial" charset="0"/>
          <a:cs typeface="Arial" charset="0"/>
        </a:defRPr>
      </a:lvl9pPr>
    </p:titleStyle>
    <p:bodyStyle>
      <a:lvl1pPr marL="193675" indent="-193675" algn="l" defTabSz="514350" rtl="0" fontAlgn="base">
        <a:spcBef>
          <a:spcPct val="20000"/>
        </a:spcBef>
        <a:spcAft>
          <a:spcPct val="0"/>
        </a:spcAft>
        <a:buChar char="•"/>
        <a:defRPr>
          <a:solidFill>
            <a:schemeClr val="tx1"/>
          </a:solidFill>
          <a:latin typeface="+mn-lt"/>
          <a:ea typeface="+mn-ea"/>
          <a:cs typeface="+mn-cs"/>
        </a:defRPr>
      </a:lvl1pPr>
      <a:lvl2pPr marL="417513" indent="-160338" algn="l" defTabSz="514350" rtl="0" fontAlgn="base">
        <a:spcBef>
          <a:spcPct val="20000"/>
        </a:spcBef>
        <a:spcAft>
          <a:spcPct val="0"/>
        </a:spcAft>
        <a:buChar char="–"/>
        <a:defRPr sz="1600">
          <a:solidFill>
            <a:schemeClr val="tx1"/>
          </a:solidFill>
          <a:latin typeface="+mn-lt"/>
          <a:cs typeface="+mn-cs"/>
        </a:defRPr>
      </a:lvl2pPr>
      <a:lvl3pPr marL="642938" indent="-128588" algn="l" defTabSz="514350" rtl="0" fontAlgn="base">
        <a:spcBef>
          <a:spcPct val="20000"/>
        </a:spcBef>
        <a:spcAft>
          <a:spcPct val="0"/>
        </a:spcAft>
        <a:buChar char="•"/>
        <a:defRPr sz="1400">
          <a:solidFill>
            <a:schemeClr val="tx1"/>
          </a:solidFill>
          <a:latin typeface="+mn-lt"/>
          <a:cs typeface="+mn-cs"/>
        </a:defRPr>
      </a:lvl3pPr>
      <a:lvl4pPr marL="900113" indent="-128588" algn="l" defTabSz="514350" rtl="0" fontAlgn="base">
        <a:spcBef>
          <a:spcPct val="20000"/>
        </a:spcBef>
        <a:spcAft>
          <a:spcPct val="0"/>
        </a:spcAft>
        <a:buChar char="–"/>
        <a:defRPr sz="1100">
          <a:solidFill>
            <a:schemeClr val="tx1"/>
          </a:solidFill>
          <a:latin typeface="+mn-lt"/>
          <a:cs typeface="+mn-cs"/>
        </a:defRPr>
      </a:lvl4pPr>
      <a:lvl5pPr marL="1157288" indent="-128588" algn="l" defTabSz="514350" rtl="0" fontAlgn="base">
        <a:spcBef>
          <a:spcPct val="20000"/>
        </a:spcBef>
        <a:spcAft>
          <a:spcPct val="0"/>
        </a:spcAft>
        <a:buChar char="»"/>
        <a:defRPr sz="1100">
          <a:solidFill>
            <a:schemeClr val="tx1"/>
          </a:solidFill>
          <a:latin typeface="+mn-lt"/>
          <a:cs typeface="+mn-cs"/>
        </a:defRPr>
      </a:lvl5pPr>
      <a:lvl6pPr marL="1614488" indent="-128588" algn="l" defTabSz="514350" rtl="0" fontAlgn="base">
        <a:spcBef>
          <a:spcPct val="20000"/>
        </a:spcBef>
        <a:spcAft>
          <a:spcPct val="0"/>
        </a:spcAft>
        <a:buChar char="»"/>
        <a:defRPr sz="1100">
          <a:solidFill>
            <a:schemeClr val="tx1"/>
          </a:solidFill>
          <a:latin typeface="+mn-lt"/>
          <a:cs typeface="+mn-cs"/>
        </a:defRPr>
      </a:lvl6pPr>
      <a:lvl7pPr marL="2071688" indent="-128588" algn="l" defTabSz="514350" rtl="0" fontAlgn="base">
        <a:spcBef>
          <a:spcPct val="20000"/>
        </a:spcBef>
        <a:spcAft>
          <a:spcPct val="0"/>
        </a:spcAft>
        <a:buChar char="»"/>
        <a:defRPr sz="1100">
          <a:solidFill>
            <a:schemeClr val="tx1"/>
          </a:solidFill>
          <a:latin typeface="+mn-lt"/>
          <a:cs typeface="+mn-cs"/>
        </a:defRPr>
      </a:lvl7pPr>
      <a:lvl8pPr marL="2528888" indent="-128588" algn="l" defTabSz="514350" rtl="0" fontAlgn="base">
        <a:spcBef>
          <a:spcPct val="20000"/>
        </a:spcBef>
        <a:spcAft>
          <a:spcPct val="0"/>
        </a:spcAft>
        <a:buChar char="»"/>
        <a:defRPr sz="1100">
          <a:solidFill>
            <a:schemeClr val="tx1"/>
          </a:solidFill>
          <a:latin typeface="+mn-lt"/>
          <a:cs typeface="+mn-cs"/>
        </a:defRPr>
      </a:lvl8pPr>
      <a:lvl9pPr marL="2986088" indent="-128588" algn="l" defTabSz="514350" rtl="0" fontAlgn="base">
        <a:spcBef>
          <a:spcPct val="20000"/>
        </a:spcBef>
        <a:spcAft>
          <a:spcPct val="0"/>
        </a:spcAft>
        <a:buChar char="»"/>
        <a:defRPr sz="11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338" y="72182"/>
            <a:ext cx="5186362" cy="539750"/>
          </a:xfrm>
        </p:spPr>
        <p:txBody>
          <a:bodyPr/>
          <a:lstStyle/>
          <a:p>
            <a:r>
              <a:rPr lang="zh-TW" altLang="en-US" sz="2800" dirty="0" smtClean="0">
                <a:solidFill>
                  <a:schemeClr val="tx1"/>
                </a:solidFill>
                <a:latin typeface="HanWang WeiBeiMedium-Gb5" pitchFamily="2" charset="-120"/>
                <a:ea typeface="HanWang WeiBeiMedium-Gb5" pitchFamily="2" charset="-120"/>
              </a:rPr>
              <a:t>馬太福音 </a:t>
            </a:r>
            <a:r>
              <a:rPr lang="en-US" altLang="zh-TW" sz="2400" dirty="0" smtClean="0">
                <a:solidFill>
                  <a:schemeClr val="tx1"/>
                </a:solidFill>
                <a:latin typeface="+mn-ea"/>
                <a:ea typeface="+mn-ea"/>
              </a:rPr>
              <a:t>Matthew </a:t>
            </a:r>
            <a:r>
              <a:rPr lang="en-US" sz="2400" dirty="0" smtClean="0">
                <a:solidFill>
                  <a:schemeClr val="tx1"/>
                </a:solidFill>
              </a:rPr>
              <a:t>14:12-22</a:t>
            </a:r>
            <a:endParaRPr lang="en-US" altLang="zh-CN" sz="2800" dirty="0" smtClean="0">
              <a:solidFill>
                <a:schemeClr val="tx1"/>
              </a:solidFill>
              <a:latin typeface="+mn-ea"/>
              <a:ea typeface="+mn-ea"/>
            </a:endParaRPr>
          </a:p>
        </p:txBody>
      </p:sp>
      <p:sp>
        <p:nvSpPr>
          <p:cNvPr id="6" name="Content Placeholder 5"/>
          <p:cNvSpPr>
            <a:spLocks noGrp="1"/>
          </p:cNvSpPr>
          <p:nvPr>
            <p:ph idx="1"/>
          </p:nvPr>
        </p:nvSpPr>
        <p:spPr>
          <a:xfrm>
            <a:off x="72207" y="539924"/>
            <a:ext cx="2448272" cy="2138363"/>
          </a:xfrm>
        </p:spPr>
        <p:txBody>
          <a:bodyPr/>
          <a:lstStyle/>
          <a:p>
            <a:pPr marL="0" indent="0">
              <a:buNone/>
            </a:pPr>
            <a:r>
              <a:rPr lang="en-US" altLang="zh-TW" baseline="30000" dirty="0" smtClean="0">
                <a:solidFill>
                  <a:srgbClr val="FFFF00"/>
                </a:solidFill>
                <a:latin typeface="HanWang WeiBeiMedium-Gb5" pitchFamily="2" charset="-120"/>
                <a:ea typeface="HanWang WeiBeiMedium-Gb5" pitchFamily="2" charset="-120"/>
              </a:rPr>
              <a:t>12</a:t>
            </a:r>
            <a:r>
              <a:rPr lang="zh-TW" altLang="en-US" dirty="0" smtClean="0">
                <a:solidFill>
                  <a:srgbClr val="FFFF00"/>
                </a:solidFill>
                <a:latin typeface="HanWang WeiBeiMedium-Gb5" pitchFamily="2" charset="-120"/>
                <a:ea typeface="HanWang WeiBeiMedium-Gb5" pitchFamily="2" charset="-120"/>
              </a:rPr>
              <a:t> 約翰的門徒來，把屍首領去埋葬了，就去告訴耶穌。 </a:t>
            </a:r>
            <a:r>
              <a:rPr lang="en-US" altLang="zh-TW" baseline="30000" dirty="0" smtClean="0">
                <a:solidFill>
                  <a:srgbClr val="FFFF00"/>
                </a:solidFill>
                <a:latin typeface="HanWang WeiBeiMedium-Gb5" pitchFamily="2" charset="-120"/>
                <a:ea typeface="HanWang WeiBeiMedium-Gb5" pitchFamily="2" charset="-120"/>
              </a:rPr>
              <a:t>13</a:t>
            </a:r>
            <a:r>
              <a:rPr lang="zh-TW" altLang="en-US" dirty="0" smtClean="0">
                <a:solidFill>
                  <a:srgbClr val="FFFF00"/>
                </a:solidFill>
                <a:latin typeface="HanWang WeiBeiMedium-Gb5" pitchFamily="2" charset="-120"/>
                <a:ea typeface="HanWang WeiBeiMedium-Gb5" pitchFamily="2" charset="-120"/>
              </a:rPr>
              <a:t> 耶穌聽見了，就上船從那裏獨自退到野地裏去。眾人聽見，就從各城裏步行跟隨他。</a:t>
            </a:r>
            <a:r>
              <a:rPr lang="en-US" altLang="zh-TW" baseline="30000" dirty="0" smtClean="0">
                <a:solidFill>
                  <a:srgbClr val="FFFF00"/>
                </a:solidFill>
                <a:latin typeface="HanWang WeiBeiMedium-Gb5" pitchFamily="2" charset="-120"/>
                <a:ea typeface="HanWang WeiBeiMedium-Gb5" pitchFamily="2" charset="-120"/>
              </a:rPr>
              <a:t>14</a:t>
            </a:r>
            <a:r>
              <a:rPr lang="zh-TW" altLang="en-US" dirty="0" smtClean="0">
                <a:solidFill>
                  <a:srgbClr val="FFFF00"/>
                </a:solidFill>
                <a:latin typeface="HanWang WeiBeiMedium-Gb5" pitchFamily="2" charset="-120"/>
                <a:ea typeface="HanWang WeiBeiMedium-Gb5" pitchFamily="2" charset="-120"/>
              </a:rPr>
              <a:t> 耶穌出來，見有許多的人，就憐憫他們，治好了他們的病人。</a:t>
            </a:r>
            <a:endParaRPr lang="zh-TW" altLang="en-US" dirty="0">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1</a:t>
            </a:fld>
            <a:endParaRPr lang="es-ES" dirty="0"/>
          </a:p>
        </p:txBody>
      </p:sp>
      <p:sp>
        <p:nvSpPr>
          <p:cNvPr id="7" name="Content Placeholder 5"/>
          <p:cNvSpPr txBox="1">
            <a:spLocks/>
          </p:cNvSpPr>
          <p:nvPr/>
        </p:nvSpPr>
        <p:spPr bwMode="auto">
          <a:xfrm>
            <a:off x="2520480" y="467916"/>
            <a:ext cx="3240558" cy="2138363"/>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baseline="30000" dirty="0" smtClean="0">
                <a:latin typeface="Arial Narrow" pitchFamily="34" charset="0"/>
              </a:rPr>
              <a:t>12</a:t>
            </a:r>
            <a:r>
              <a:rPr lang="en-US" sz="1800" dirty="0" smtClean="0">
                <a:latin typeface="Arial Narrow" pitchFamily="34" charset="0"/>
              </a:rPr>
              <a:t> John’s disciples came and took his body and buried it. Then they went and told Jesus. </a:t>
            </a:r>
            <a:r>
              <a:rPr lang="en-US" sz="1800" baseline="30000" dirty="0" smtClean="0">
                <a:latin typeface="Arial Narrow" pitchFamily="34" charset="0"/>
              </a:rPr>
              <a:t>13</a:t>
            </a:r>
            <a:r>
              <a:rPr lang="en-US" sz="1800" dirty="0" smtClean="0">
                <a:latin typeface="Arial Narrow" pitchFamily="34" charset="0"/>
              </a:rPr>
              <a:t> When Jesus heard what had happened, he withdrew by boat privately to a solitary place. Hearing of this, the crowds followed him on foot from the towns. </a:t>
            </a:r>
            <a:r>
              <a:rPr lang="en-US" sz="1800" baseline="30000" dirty="0" smtClean="0">
                <a:latin typeface="Arial Narrow" pitchFamily="34" charset="0"/>
              </a:rPr>
              <a:t>14</a:t>
            </a:r>
            <a:r>
              <a:rPr lang="en-US" sz="1800" dirty="0" smtClean="0">
                <a:latin typeface="Arial Narrow" pitchFamily="34" charset="0"/>
              </a:rPr>
              <a:t> When Jesus landed and saw a large crowd, he had compassion on them and healed their sick. </a:t>
            </a:r>
            <a:endParaRPr lang="en-US" sz="1800" dirty="0">
              <a:latin typeface="Arial Narrow"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726DD6-E10B-455A-8847-22580AC42F8F}" type="slidenum">
              <a:rPr lang="es-ES" smtClean="0"/>
              <a:pPr/>
              <a:t>10</a:t>
            </a:fld>
            <a:endParaRPr lang="es-ES"/>
          </a:p>
        </p:txBody>
      </p:sp>
      <p:pic>
        <p:nvPicPr>
          <p:cNvPr id="5122" name="Picture 2"/>
          <p:cNvPicPr>
            <a:picLocks noChangeAspect="1" noChangeArrowheads="1"/>
          </p:cNvPicPr>
          <p:nvPr/>
        </p:nvPicPr>
        <p:blipFill>
          <a:blip r:embed="rId2" cstate="print"/>
          <a:srcRect l="39376" t="13447" b="30581"/>
          <a:stretch>
            <a:fillRect/>
          </a:stretch>
        </p:blipFill>
        <p:spPr bwMode="auto">
          <a:xfrm>
            <a:off x="0" y="179205"/>
            <a:ext cx="5760839" cy="28809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726DD6-E10B-455A-8847-22580AC42F8F}" type="slidenum">
              <a:rPr lang="es-ES" smtClean="0"/>
              <a:pPr/>
              <a:t>11</a:t>
            </a:fld>
            <a:endParaRPr lang="es-ES"/>
          </a:p>
        </p:txBody>
      </p:sp>
      <p:pic>
        <p:nvPicPr>
          <p:cNvPr id="3074" name="Picture 2"/>
          <p:cNvPicPr>
            <a:picLocks noChangeAspect="1" noChangeArrowheads="1"/>
          </p:cNvPicPr>
          <p:nvPr/>
        </p:nvPicPr>
        <p:blipFill>
          <a:blip r:embed="rId2" cstate="print"/>
          <a:srcRect l="48825" t="13447" b="30581"/>
          <a:stretch>
            <a:fillRect/>
          </a:stretch>
        </p:blipFill>
        <p:spPr bwMode="auto">
          <a:xfrm>
            <a:off x="144017" y="4523"/>
            <a:ext cx="5400798" cy="319969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12</a:t>
            </a:fld>
            <a:endParaRPr lang="es-ES"/>
          </a:p>
        </p:txBody>
      </p:sp>
      <p:pic>
        <p:nvPicPr>
          <p:cNvPr id="1027" name="Picture 3"/>
          <p:cNvPicPr>
            <a:picLocks noChangeAspect="1" noChangeArrowheads="1"/>
          </p:cNvPicPr>
          <p:nvPr/>
        </p:nvPicPr>
        <p:blipFill>
          <a:blip r:embed="rId2" cstate="print"/>
          <a:srcRect l="27502" t="12193" b="23839"/>
          <a:stretch>
            <a:fillRect/>
          </a:stretch>
        </p:blipFill>
        <p:spPr bwMode="auto">
          <a:xfrm>
            <a:off x="-13099" y="251892"/>
            <a:ext cx="5774137" cy="27596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TW" altLang="en-US" dirty="0" smtClean="0">
                <a:solidFill>
                  <a:schemeClr val="tx1"/>
                </a:solidFill>
                <a:latin typeface="HanWang WeiBeiMedium-Gb5" pitchFamily="2" charset="-120"/>
                <a:ea typeface="HanWang WeiBeiMedium-Gb5" pitchFamily="2" charset="-120"/>
              </a:rPr>
              <a:t>五餅二魚餵飽五千人</a:t>
            </a:r>
            <a:r>
              <a:rPr lang="en-US" altLang="zh-TW" dirty="0" smtClean="0">
                <a:solidFill>
                  <a:schemeClr val="tx1"/>
                </a:solidFill>
              </a:rPr>
              <a:t/>
            </a:r>
            <a:br>
              <a:rPr lang="en-US" altLang="zh-TW" dirty="0" smtClean="0">
                <a:solidFill>
                  <a:schemeClr val="tx1"/>
                </a:solidFill>
              </a:rPr>
            </a:br>
            <a:r>
              <a:rPr lang="en-US" altLang="zh-TW" dirty="0" smtClean="0">
                <a:solidFill>
                  <a:schemeClr val="tx1"/>
                </a:solidFill>
              </a:rPr>
              <a:t>5 Loaves and 2 Fish Feed 5000</a:t>
            </a:r>
            <a:endParaRPr lang="en-US" dirty="0">
              <a:solidFill>
                <a:schemeClr val="tx1"/>
              </a:solidFill>
            </a:endParaRPr>
          </a:p>
        </p:txBody>
      </p:sp>
      <p:sp>
        <p:nvSpPr>
          <p:cNvPr id="4" name="Content Placeholder 3"/>
          <p:cNvSpPr>
            <a:spLocks noGrp="1"/>
          </p:cNvSpPr>
          <p:nvPr>
            <p:ph idx="1"/>
          </p:nvPr>
        </p:nvSpPr>
        <p:spPr/>
        <p:txBody>
          <a:bodyPr/>
          <a:lstStyle/>
          <a:p>
            <a:pPr marL="342900" indent="-342900">
              <a:buFont typeface="+mj-lt"/>
              <a:buAutoNum type="arabicPeriod"/>
            </a:pPr>
            <a:r>
              <a:rPr lang="zh-TW" altLang="en-US" dirty="0" smtClean="0">
                <a:latin typeface="HanWang WeiBeiMedium-Gb5" pitchFamily="2" charset="-120"/>
                <a:ea typeface="HanWang WeiBeiMedium-Gb5" pitchFamily="2" charset="-120"/>
              </a:rPr>
              <a:t>學習憐憫人 </a:t>
            </a:r>
            <a:r>
              <a:rPr lang="en-US" altLang="zh-TW" dirty="0" smtClean="0">
                <a:latin typeface="HanWang WeiBeiMedium-Gb5" pitchFamily="2" charset="-120"/>
                <a:ea typeface="HanWang WeiBeiMedium-Gb5" pitchFamily="2" charset="-120"/>
              </a:rPr>
              <a:t/>
            </a:r>
            <a:br>
              <a:rPr lang="en-US" altLang="zh-TW" dirty="0" smtClean="0">
                <a:latin typeface="HanWang WeiBeiMedium-Gb5" pitchFamily="2" charset="-120"/>
                <a:ea typeface="HanWang WeiBeiMedium-Gb5" pitchFamily="2" charset="-120"/>
              </a:rPr>
            </a:br>
            <a:r>
              <a:rPr lang="en-US" altLang="zh-TW" dirty="0" smtClean="0">
                <a:ea typeface="HanWang WeiBeiMedium-Gb5" pitchFamily="2" charset="-120"/>
              </a:rPr>
              <a:t>Learn to have compassion on people</a:t>
            </a:r>
          </a:p>
          <a:p>
            <a:pPr marL="342900" indent="-342900">
              <a:buFont typeface="+mj-lt"/>
              <a:buAutoNum type="arabicPeriod"/>
            </a:pPr>
            <a:r>
              <a:rPr lang="zh-TW" altLang="en-US" dirty="0" smtClean="0">
                <a:latin typeface="HanWang WeiBeiMedium-Gb5" pitchFamily="2" charset="-120"/>
                <a:ea typeface="HanWang WeiBeiMedium-Gb5" pitchFamily="2" charset="-120"/>
              </a:rPr>
              <a:t>學習事奉神 </a:t>
            </a:r>
            <a:r>
              <a:rPr lang="en-US" altLang="zh-TW" dirty="0" smtClean="0">
                <a:latin typeface="HanWang WeiBeiMedium-Gb5" pitchFamily="2" charset="-120"/>
                <a:ea typeface="HanWang WeiBeiMedium-Gb5" pitchFamily="2" charset="-120"/>
              </a:rPr>
              <a:t/>
            </a:r>
            <a:br>
              <a:rPr lang="en-US" altLang="zh-TW" dirty="0" smtClean="0">
                <a:latin typeface="HanWang WeiBeiMedium-Gb5" pitchFamily="2" charset="-120"/>
                <a:ea typeface="HanWang WeiBeiMedium-Gb5" pitchFamily="2" charset="-120"/>
              </a:rPr>
            </a:br>
            <a:r>
              <a:rPr lang="en-US" altLang="zh-TW" dirty="0" smtClean="0">
                <a:ea typeface="HanWang WeiBeiMedium-Gb5" pitchFamily="2" charset="-120"/>
              </a:rPr>
              <a:t>Learn to serve God</a:t>
            </a:r>
            <a:endParaRPr lang="en-US" dirty="0">
              <a:latin typeface="HanWang WeiBeiMedium-Gb5" pitchFamily="2" charset="-120"/>
              <a:ea typeface="HanWang WeiBeiMedium-Gb5" pitchFamily="2" charset="-120"/>
            </a:endParaRPr>
          </a:p>
        </p:txBody>
      </p:sp>
      <p:sp>
        <p:nvSpPr>
          <p:cNvPr id="2" name="Slide Number Placeholder 1"/>
          <p:cNvSpPr>
            <a:spLocks noGrp="1"/>
          </p:cNvSpPr>
          <p:nvPr>
            <p:ph type="sldNum" sz="quarter" idx="12"/>
          </p:nvPr>
        </p:nvSpPr>
        <p:spPr/>
        <p:txBody>
          <a:bodyPr/>
          <a:lstStyle/>
          <a:p>
            <a:fld id="{2B726DD6-E10B-455A-8847-22580AC42F8F}" type="slidenum">
              <a:rPr lang="es-ES" smtClean="0"/>
              <a:pPr/>
              <a:t>13</a:t>
            </a:fld>
            <a:endParaRPr lang="es-E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14</a:t>
            </a:fld>
            <a:endParaRPr lang="es-ES"/>
          </a:p>
        </p:txBody>
      </p:sp>
      <p:graphicFrame>
        <p:nvGraphicFramePr>
          <p:cNvPr id="5" name="Content Placeholder 4"/>
          <p:cNvGraphicFramePr>
            <a:graphicFrameLocks/>
          </p:cNvGraphicFramePr>
          <p:nvPr/>
        </p:nvGraphicFramePr>
        <p:xfrm>
          <a:off x="214433" y="107876"/>
          <a:ext cx="5402390" cy="3048000"/>
        </p:xfrm>
        <a:graphic>
          <a:graphicData uri="http://schemas.openxmlformats.org/drawingml/2006/table">
            <a:tbl>
              <a:tblPr firstRow="1" bandRow="1">
                <a:tableStyleId>{5C22544A-7EE6-4342-B048-85BDC9FD1C3A}</a:tableStyleId>
              </a:tblPr>
              <a:tblGrid>
                <a:gridCol w="1584177"/>
                <a:gridCol w="1152128"/>
                <a:gridCol w="864096"/>
                <a:gridCol w="864096"/>
                <a:gridCol w="937893"/>
              </a:tblGrid>
              <a:tr h="370840">
                <a:tc>
                  <a:txBody>
                    <a:bodyPr/>
                    <a:lstStyle/>
                    <a:p>
                      <a:pPr algn="ctr"/>
                      <a:endParaRPr lang="en-US" dirty="0">
                        <a:solidFill>
                          <a:schemeClr val="bg1"/>
                        </a:solidFill>
                      </a:endParaRPr>
                    </a:p>
                  </a:txBody>
                  <a:tcPr/>
                </a:tc>
                <a:tc>
                  <a:txBody>
                    <a:bodyPr/>
                    <a:lstStyle/>
                    <a:p>
                      <a:pPr algn="ctr"/>
                      <a:r>
                        <a:rPr lang="zh-HK" altLang="en-US" sz="1600" dirty="0" smtClean="0">
                          <a:solidFill>
                            <a:schemeClr val="bg1"/>
                          </a:solidFill>
                          <a:latin typeface="HanWang WeiBeiMedium-Gb5" pitchFamily="2" charset="-120"/>
                          <a:ea typeface="HanWang WeiBeiMedium-Gb5" pitchFamily="2" charset="-120"/>
                        </a:rPr>
                        <a:t>馬太</a:t>
                      </a:r>
                      <a:r>
                        <a:rPr lang="en-US" sz="1600" dirty="0" smtClean="0">
                          <a:solidFill>
                            <a:schemeClr val="bg1"/>
                          </a:solidFill>
                        </a:rPr>
                        <a:t>Matthew</a:t>
                      </a:r>
                      <a:endParaRPr lang="en-US" sz="1600" dirty="0">
                        <a:solidFill>
                          <a:schemeClr val="bg1"/>
                        </a:solidFill>
                      </a:endParaRPr>
                    </a:p>
                  </a:txBody>
                  <a:tcPr/>
                </a:tc>
                <a:tc>
                  <a:txBody>
                    <a:bodyPr/>
                    <a:lstStyle/>
                    <a:p>
                      <a:pPr algn="ctr"/>
                      <a:r>
                        <a:rPr lang="zh-HK" altLang="en-US" sz="1600" dirty="0" smtClean="0">
                          <a:solidFill>
                            <a:schemeClr val="bg1"/>
                          </a:solidFill>
                          <a:latin typeface="HanWang WeiBeiMedium-Gb5" pitchFamily="2" charset="-120"/>
                          <a:ea typeface="HanWang WeiBeiMedium-Gb5" pitchFamily="2" charset="-120"/>
                        </a:rPr>
                        <a:t>馬可</a:t>
                      </a:r>
                      <a:r>
                        <a:rPr lang="en-US" sz="1600" dirty="0" smtClean="0">
                          <a:solidFill>
                            <a:schemeClr val="bg1"/>
                          </a:solidFill>
                        </a:rPr>
                        <a:t>Mark</a:t>
                      </a:r>
                      <a:endParaRPr lang="en-US" sz="1600" dirty="0">
                        <a:solidFill>
                          <a:schemeClr val="bg1"/>
                        </a:solidFill>
                      </a:endParaRPr>
                    </a:p>
                  </a:txBody>
                  <a:tcPr/>
                </a:tc>
                <a:tc>
                  <a:txBody>
                    <a:bodyPr/>
                    <a:lstStyle/>
                    <a:p>
                      <a:pPr algn="ctr"/>
                      <a:r>
                        <a:rPr lang="zh-HK" altLang="en-US" sz="1600" dirty="0" smtClean="0">
                          <a:solidFill>
                            <a:schemeClr val="bg1"/>
                          </a:solidFill>
                          <a:latin typeface="HanWang WeiBeiMedium-Gb5" pitchFamily="2" charset="-120"/>
                          <a:ea typeface="HanWang WeiBeiMedium-Gb5" pitchFamily="2" charset="-120"/>
                        </a:rPr>
                        <a:t>路加</a:t>
                      </a:r>
                      <a:r>
                        <a:rPr lang="en-US" sz="1600" dirty="0" smtClean="0">
                          <a:solidFill>
                            <a:schemeClr val="bg1"/>
                          </a:solidFill>
                        </a:rPr>
                        <a:t>Luke</a:t>
                      </a:r>
                      <a:endParaRPr lang="en-US" sz="1600" dirty="0">
                        <a:solidFill>
                          <a:schemeClr val="bg1"/>
                        </a:solidFill>
                      </a:endParaRPr>
                    </a:p>
                  </a:txBody>
                  <a:tcPr/>
                </a:tc>
                <a:tc>
                  <a:txBody>
                    <a:bodyPr/>
                    <a:lstStyle/>
                    <a:p>
                      <a:pPr algn="ctr"/>
                      <a:r>
                        <a:rPr lang="zh-HK" altLang="en-US" sz="1600" dirty="0" smtClean="0">
                          <a:solidFill>
                            <a:schemeClr val="bg1"/>
                          </a:solidFill>
                          <a:latin typeface="HanWang WeiBeiMedium-Gb5" pitchFamily="2" charset="-120"/>
                          <a:ea typeface="HanWang WeiBeiMedium-Gb5" pitchFamily="2" charset="-120"/>
                        </a:rPr>
                        <a:t>約翰</a:t>
                      </a:r>
                      <a:r>
                        <a:rPr lang="en-US" sz="1600" dirty="0" smtClean="0">
                          <a:solidFill>
                            <a:schemeClr val="bg1"/>
                          </a:solidFill>
                        </a:rPr>
                        <a:t>John</a:t>
                      </a:r>
                      <a:endParaRPr lang="en-US" sz="1600" dirty="0">
                        <a:solidFill>
                          <a:schemeClr val="bg1"/>
                        </a:solidFill>
                      </a:endParaRPr>
                    </a:p>
                  </a:txBody>
                  <a:tcPr/>
                </a:tc>
              </a:tr>
              <a:tr h="370840">
                <a:tc>
                  <a:txBody>
                    <a:bodyPr/>
                    <a:lstStyle/>
                    <a:p>
                      <a:pPr algn="ctr"/>
                      <a:r>
                        <a:rPr lang="zh-HK" altLang="en-US" dirty="0" smtClean="0">
                          <a:solidFill>
                            <a:schemeClr val="bg1"/>
                          </a:solidFill>
                          <a:latin typeface="HanWang WeiBeiMedium-Gb5" pitchFamily="2" charset="-120"/>
                          <a:ea typeface="HanWang WeiBeiMedium-Gb5" pitchFamily="2" charset="-120"/>
                        </a:rPr>
                        <a:t>差派十二門徒</a:t>
                      </a:r>
                      <a:r>
                        <a:rPr lang="en-US" dirty="0" smtClean="0">
                          <a:solidFill>
                            <a:schemeClr val="bg1"/>
                          </a:solidFill>
                        </a:rPr>
                        <a:t>Sending of 12</a:t>
                      </a:r>
                      <a:endParaRPr lang="en-US" dirty="0">
                        <a:solidFill>
                          <a:schemeClr val="bg1"/>
                        </a:solidFill>
                      </a:endParaRPr>
                    </a:p>
                  </a:txBody>
                  <a:tcPr/>
                </a:tc>
                <a:tc>
                  <a:txBody>
                    <a:bodyPr/>
                    <a:lstStyle/>
                    <a:p>
                      <a:pPr algn="ctr"/>
                      <a:r>
                        <a:rPr lang="en-US" dirty="0" smtClean="0">
                          <a:solidFill>
                            <a:schemeClr val="bg1"/>
                          </a:solidFill>
                        </a:rPr>
                        <a:t>10:1-11:1</a:t>
                      </a:r>
                      <a:endParaRPr lang="en-US" dirty="0">
                        <a:solidFill>
                          <a:schemeClr val="bg1"/>
                        </a:solidFill>
                      </a:endParaRPr>
                    </a:p>
                  </a:txBody>
                  <a:tcPr/>
                </a:tc>
                <a:tc>
                  <a:txBody>
                    <a:bodyPr/>
                    <a:lstStyle/>
                    <a:p>
                      <a:pPr algn="ctr"/>
                      <a:r>
                        <a:rPr lang="en-US" dirty="0" smtClean="0">
                          <a:solidFill>
                            <a:schemeClr val="bg1"/>
                          </a:solidFill>
                        </a:rPr>
                        <a:t>6:7-13</a:t>
                      </a:r>
                      <a:endParaRPr lang="en-US" dirty="0">
                        <a:solidFill>
                          <a:schemeClr val="bg1"/>
                        </a:solidFill>
                      </a:endParaRPr>
                    </a:p>
                  </a:txBody>
                  <a:tcPr/>
                </a:tc>
                <a:tc>
                  <a:txBody>
                    <a:bodyPr/>
                    <a:lstStyle/>
                    <a:p>
                      <a:pPr algn="ctr"/>
                      <a:r>
                        <a:rPr lang="en-US" dirty="0" smtClean="0">
                          <a:solidFill>
                            <a:schemeClr val="bg1"/>
                          </a:solidFill>
                        </a:rPr>
                        <a:t>9:1-6</a:t>
                      </a:r>
                      <a:endParaRPr lang="en-US" dirty="0">
                        <a:solidFill>
                          <a:schemeClr val="bg1"/>
                        </a:solidFill>
                      </a:endParaRPr>
                    </a:p>
                  </a:txBody>
                  <a:tcPr/>
                </a:tc>
                <a:tc>
                  <a:txBody>
                    <a:bodyPr/>
                    <a:lstStyle/>
                    <a:p>
                      <a:pPr algn="ctr"/>
                      <a:endParaRPr lang="en-US" dirty="0">
                        <a:solidFill>
                          <a:schemeClr val="bg1"/>
                        </a:solidFill>
                      </a:endParaRPr>
                    </a:p>
                  </a:txBody>
                  <a:tcPr/>
                </a:tc>
              </a:tr>
              <a:tr h="370840">
                <a:tc>
                  <a:txBody>
                    <a:bodyPr/>
                    <a:lstStyle/>
                    <a:p>
                      <a:pPr algn="ctr"/>
                      <a:r>
                        <a:rPr lang="zh-HK" altLang="en-US" sz="1800" dirty="0" smtClean="0">
                          <a:solidFill>
                            <a:schemeClr val="bg1"/>
                          </a:solidFill>
                          <a:latin typeface="HanWang WeiBeiMedium-Gb5" pitchFamily="2" charset="-120"/>
                          <a:ea typeface="HanWang WeiBeiMedium-Gb5" pitchFamily="2" charset="-120"/>
                        </a:rPr>
                        <a:t>約翰被殺</a:t>
                      </a:r>
                      <a:endParaRPr lang="en-US" altLang="zh-HK" sz="1800" dirty="0" smtClean="0">
                        <a:solidFill>
                          <a:schemeClr val="bg1"/>
                        </a:solidFill>
                        <a:latin typeface="HanWang WeiBeiMedium-Gb5" pitchFamily="2" charset="-120"/>
                        <a:ea typeface="HanWang WeiBeiMedium-Gb5" pitchFamily="2" charset="-120"/>
                      </a:endParaRPr>
                    </a:p>
                    <a:p>
                      <a:pPr algn="ctr"/>
                      <a:r>
                        <a:rPr lang="en-US" sz="1800" dirty="0" smtClean="0">
                          <a:solidFill>
                            <a:schemeClr val="bg1"/>
                          </a:solidFill>
                          <a:latin typeface="+mn-lt"/>
                          <a:ea typeface="HanWang WeiBeiMedium-Gb5" pitchFamily="2" charset="-120"/>
                        </a:rPr>
                        <a:t>John’s Death</a:t>
                      </a:r>
                      <a:endParaRPr lang="en-US" dirty="0">
                        <a:solidFill>
                          <a:schemeClr val="bg1"/>
                        </a:solidFill>
                        <a:latin typeface="+mn-lt"/>
                      </a:endParaRPr>
                    </a:p>
                  </a:txBody>
                  <a:tcPr/>
                </a:tc>
                <a:tc>
                  <a:txBody>
                    <a:bodyPr/>
                    <a:lstStyle/>
                    <a:p>
                      <a:pPr algn="ctr"/>
                      <a:r>
                        <a:rPr lang="en-US" dirty="0" smtClean="0">
                          <a:solidFill>
                            <a:schemeClr val="bg1"/>
                          </a:solidFill>
                        </a:rPr>
                        <a:t>14:1-12</a:t>
                      </a:r>
                      <a:endParaRPr lang="en-US" dirty="0">
                        <a:solidFill>
                          <a:schemeClr val="bg1"/>
                        </a:solidFill>
                      </a:endParaRPr>
                    </a:p>
                  </a:txBody>
                  <a:tcPr/>
                </a:tc>
                <a:tc>
                  <a:txBody>
                    <a:bodyPr/>
                    <a:lstStyle/>
                    <a:p>
                      <a:pPr algn="ctr"/>
                      <a:r>
                        <a:rPr lang="en-US" dirty="0" smtClean="0">
                          <a:solidFill>
                            <a:schemeClr val="bg1"/>
                          </a:solidFill>
                        </a:rPr>
                        <a:t>6:14-29</a:t>
                      </a:r>
                      <a:endParaRPr lang="en-US" dirty="0">
                        <a:solidFill>
                          <a:schemeClr val="bg1"/>
                        </a:solidFill>
                      </a:endParaRPr>
                    </a:p>
                  </a:txBody>
                  <a:tcPr/>
                </a:tc>
                <a:tc>
                  <a:txBody>
                    <a:bodyPr/>
                    <a:lstStyle/>
                    <a:p>
                      <a:pPr algn="ctr"/>
                      <a:r>
                        <a:rPr lang="en-US" dirty="0" smtClean="0">
                          <a:solidFill>
                            <a:schemeClr val="bg1"/>
                          </a:solidFill>
                        </a:rPr>
                        <a:t>9:7-9</a:t>
                      </a:r>
                      <a:endParaRPr lang="en-US" dirty="0">
                        <a:solidFill>
                          <a:schemeClr val="bg1"/>
                        </a:solidFill>
                      </a:endParaRPr>
                    </a:p>
                  </a:txBody>
                  <a:tcPr/>
                </a:tc>
                <a:tc>
                  <a:txBody>
                    <a:bodyPr/>
                    <a:lstStyle/>
                    <a:p>
                      <a:pPr algn="ctr"/>
                      <a:endParaRPr lang="en-US" dirty="0">
                        <a:solidFill>
                          <a:schemeClr val="bg1"/>
                        </a:solidFill>
                      </a:endParaRPr>
                    </a:p>
                  </a:txBody>
                  <a:tcPr/>
                </a:tc>
              </a:tr>
              <a:tr h="370840">
                <a:tc>
                  <a:txBody>
                    <a:bodyPr/>
                    <a:lstStyle/>
                    <a:p>
                      <a:pPr algn="ctr"/>
                      <a:r>
                        <a:rPr lang="zh-TW" altLang="en-US" dirty="0" smtClean="0">
                          <a:solidFill>
                            <a:schemeClr val="bg1"/>
                          </a:solidFill>
                          <a:latin typeface="HanWang WeiBeiMedium-Gb5" pitchFamily="2" charset="-120"/>
                          <a:ea typeface="HanWang WeiBeiMedium-Gb5" pitchFamily="2" charset="-120"/>
                        </a:rPr>
                        <a:t>五餅二魚</a:t>
                      </a:r>
                      <a:endParaRPr lang="en-US" altLang="zh-TW" dirty="0" smtClean="0">
                        <a:solidFill>
                          <a:schemeClr val="bg1"/>
                        </a:solidFill>
                        <a:latin typeface="HanWang WeiBeiMedium-Gb5" pitchFamily="2" charset="-120"/>
                        <a:ea typeface="HanWang WeiBeiMedium-Gb5" pitchFamily="2" charset="-120"/>
                      </a:endParaRPr>
                    </a:p>
                    <a:p>
                      <a:pPr algn="ctr"/>
                      <a:r>
                        <a:rPr lang="en-US" dirty="0" smtClean="0">
                          <a:solidFill>
                            <a:schemeClr val="bg1"/>
                          </a:solidFill>
                          <a:latin typeface="+mn-lt"/>
                          <a:ea typeface="HanWang WeiBeiMedium-Gb5" pitchFamily="2" charset="-120"/>
                        </a:rPr>
                        <a:t>Feeding 5000</a:t>
                      </a:r>
                      <a:endParaRPr lang="en-US" dirty="0" smtClean="0">
                        <a:solidFill>
                          <a:schemeClr val="bg1"/>
                        </a:solidFill>
                        <a:latin typeface="+mn-lt"/>
                      </a:endParaRPr>
                    </a:p>
                    <a:p>
                      <a:pPr algn="ctr"/>
                      <a:endParaRPr lang="en-US" dirty="0">
                        <a:solidFill>
                          <a:schemeClr val="bg1"/>
                        </a:solidFill>
                      </a:endParaRPr>
                    </a:p>
                  </a:txBody>
                  <a:tcPr/>
                </a:tc>
                <a:tc>
                  <a:txBody>
                    <a:bodyPr/>
                    <a:lstStyle/>
                    <a:p>
                      <a:pPr algn="ctr"/>
                      <a:r>
                        <a:rPr lang="en-US" dirty="0" smtClean="0">
                          <a:solidFill>
                            <a:schemeClr val="bg1"/>
                          </a:solidFill>
                        </a:rPr>
                        <a:t>14:13-21</a:t>
                      </a:r>
                      <a:endParaRPr lang="en-US" dirty="0">
                        <a:solidFill>
                          <a:schemeClr val="bg1"/>
                        </a:solidFill>
                      </a:endParaRPr>
                    </a:p>
                  </a:txBody>
                  <a:tcPr/>
                </a:tc>
                <a:tc>
                  <a:txBody>
                    <a:bodyPr/>
                    <a:lstStyle/>
                    <a:p>
                      <a:pPr algn="ctr"/>
                      <a:r>
                        <a:rPr lang="en-US" dirty="0" smtClean="0">
                          <a:solidFill>
                            <a:schemeClr val="bg1"/>
                          </a:solidFill>
                        </a:rPr>
                        <a:t>6:30-44</a:t>
                      </a:r>
                      <a:endParaRPr lang="en-US" dirty="0">
                        <a:solidFill>
                          <a:schemeClr val="bg1"/>
                        </a:solidFill>
                      </a:endParaRPr>
                    </a:p>
                  </a:txBody>
                  <a:tcPr/>
                </a:tc>
                <a:tc>
                  <a:txBody>
                    <a:bodyPr/>
                    <a:lstStyle/>
                    <a:p>
                      <a:pPr algn="ctr"/>
                      <a:r>
                        <a:rPr lang="en-US" dirty="0" smtClean="0">
                          <a:solidFill>
                            <a:schemeClr val="bg1"/>
                          </a:solidFill>
                        </a:rPr>
                        <a:t>9:10-17</a:t>
                      </a:r>
                      <a:endParaRPr lang="en-US" dirty="0">
                        <a:solidFill>
                          <a:schemeClr val="bg1"/>
                        </a:solidFill>
                      </a:endParaRPr>
                    </a:p>
                  </a:txBody>
                  <a:tcPr/>
                </a:tc>
                <a:tc>
                  <a:txBody>
                    <a:bodyPr/>
                    <a:lstStyle/>
                    <a:p>
                      <a:pPr algn="ctr"/>
                      <a:r>
                        <a:rPr lang="en-US" dirty="0" smtClean="0">
                          <a:solidFill>
                            <a:schemeClr val="bg1"/>
                          </a:solidFill>
                        </a:rPr>
                        <a:t>6:1-15</a:t>
                      </a:r>
                      <a:endParaRPr lang="en-US" dirty="0">
                        <a:solidFill>
                          <a:schemeClr val="bg1"/>
                        </a:solidFill>
                      </a:endParaRPr>
                    </a:p>
                  </a:txBody>
                  <a:tcP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solidFill>
                  <a:schemeClr val="tx1"/>
                </a:solidFill>
                <a:latin typeface="HanWang WeiBeiMedium-Gb5" pitchFamily="2" charset="-120"/>
                <a:ea typeface="HanWang WeiBeiMedium-Gb5" pitchFamily="2" charset="-120"/>
              </a:rPr>
              <a:t>1. </a:t>
            </a:r>
            <a:r>
              <a:rPr lang="zh-TW" altLang="en-US" dirty="0" smtClean="0">
                <a:solidFill>
                  <a:schemeClr val="tx1"/>
                </a:solidFill>
                <a:latin typeface="HanWang WeiBeiMedium-Gb5" pitchFamily="2" charset="-120"/>
                <a:ea typeface="HanWang WeiBeiMedium-Gb5" pitchFamily="2" charset="-120"/>
              </a:rPr>
              <a:t>學習憐憫人 </a:t>
            </a:r>
            <a:r>
              <a:rPr lang="en-US" altLang="zh-TW" dirty="0" smtClean="0">
                <a:solidFill>
                  <a:schemeClr val="tx1"/>
                </a:solidFill>
                <a:latin typeface="HanWang WeiBeiMedium-Gb5" pitchFamily="2" charset="-120"/>
                <a:ea typeface="HanWang WeiBeiMedium-Gb5" pitchFamily="2" charset="-120"/>
              </a:rPr>
              <a:t/>
            </a:r>
            <a:br>
              <a:rPr lang="en-US" altLang="zh-TW" dirty="0" smtClean="0">
                <a:solidFill>
                  <a:schemeClr val="tx1"/>
                </a:solidFill>
                <a:latin typeface="HanWang WeiBeiMedium-Gb5" pitchFamily="2" charset="-120"/>
                <a:ea typeface="HanWang WeiBeiMedium-Gb5" pitchFamily="2" charset="-120"/>
              </a:rPr>
            </a:br>
            <a:r>
              <a:rPr lang="en-US" altLang="zh-TW" sz="2300" dirty="0" smtClean="0">
                <a:solidFill>
                  <a:schemeClr val="tx1"/>
                </a:solidFill>
                <a:ea typeface="HanWang WeiBeiMedium-Gb5" pitchFamily="2" charset="-120"/>
              </a:rPr>
              <a:t>Learn to Have Compassion on People</a:t>
            </a:r>
            <a:endParaRPr lang="en-US" sz="2300" dirty="0">
              <a:solidFill>
                <a:schemeClr val="tx1"/>
              </a:solidFill>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15</a:t>
            </a:fld>
            <a:endParaRPr lang="es-ES"/>
          </a:p>
        </p:txBody>
      </p:sp>
      <p:sp>
        <p:nvSpPr>
          <p:cNvPr id="6" name="Content Placeholder 5"/>
          <p:cNvSpPr>
            <a:spLocks noGrp="1"/>
          </p:cNvSpPr>
          <p:nvPr>
            <p:ph idx="1"/>
          </p:nvPr>
        </p:nvSpPr>
        <p:spPr/>
        <p:txBody>
          <a:bodyPr/>
          <a:lstStyle/>
          <a:p>
            <a:pPr marL="0" indent="0">
              <a:buNone/>
            </a:pPr>
            <a:r>
              <a:rPr lang="en-US" altLang="zh-TW" dirty="0" smtClean="0"/>
              <a:t>Mark 6:30</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30</a:t>
            </a:r>
            <a:r>
              <a:rPr lang="zh-TW" altLang="en-US" dirty="0" smtClean="0">
                <a:latin typeface="HanWang WeiBeiMedium-Gb5" pitchFamily="2" charset="-120"/>
                <a:ea typeface="HanWang WeiBeiMedium-Gb5" pitchFamily="2" charset="-120"/>
              </a:rPr>
              <a:t> 使徒聚集到耶穌那裏，將一切所做的事、所傳的道全告訴他。 </a:t>
            </a:r>
          </a:p>
          <a:p>
            <a:pPr marL="0" indent="0">
              <a:buNone/>
            </a:pPr>
            <a:r>
              <a:rPr lang="en-US" baseline="30000" dirty="0" smtClean="0"/>
              <a:t>30</a:t>
            </a:r>
            <a:r>
              <a:rPr lang="en-US" dirty="0" smtClean="0"/>
              <a:t> The apostles gathered around Jesus and reported to him all they had done and taught. </a:t>
            </a:r>
          </a:p>
          <a:p>
            <a:pPr>
              <a:buNone/>
            </a:pP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marL="0" indent="0">
              <a:buNone/>
            </a:pPr>
            <a:r>
              <a:rPr lang="en-US" altLang="zh-TW" dirty="0" smtClean="0"/>
              <a:t>Mark 6:31</a:t>
            </a:r>
            <a:r>
              <a:rPr lang="zh-TW" altLang="en-US" dirty="0" smtClean="0"/>
              <a:t> </a:t>
            </a:r>
            <a:r>
              <a:rPr lang="en-US" altLang="zh-TW" dirty="0" smtClean="0"/>
              <a:t> </a:t>
            </a:r>
          </a:p>
          <a:p>
            <a:pPr marL="0" indent="0">
              <a:buNone/>
            </a:pPr>
            <a:r>
              <a:rPr lang="en-US" altLang="zh-TW" baseline="30000" dirty="0" smtClean="0">
                <a:latin typeface="HanWang WeiBeiMedium-Gb5" pitchFamily="2" charset="-120"/>
                <a:ea typeface="HanWang WeiBeiMedium-Gb5" pitchFamily="2" charset="-120"/>
              </a:rPr>
              <a:t>31</a:t>
            </a:r>
            <a:r>
              <a:rPr lang="zh-TW" altLang="en-US" dirty="0" smtClean="0">
                <a:latin typeface="HanWang WeiBeiMedium-Gb5" pitchFamily="2" charset="-120"/>
                <a:ea typeface="HanWang WeiBeiMedium-Gb5" pitchFamily="2" charset="-120"/>
              </a:rPr>
              <a:t> 他就說：「你們來，同我暗暗地到曠野地方去歇一歇。」這是因為來往的人多，他們連吃飯也沒有工夫。 </a:t>
            </a:r>
          </a:p>
          <a:p>
            <a:pPr marL="0" indent="0">
              <a:buNone/>
            </a:pPr>
            <a:r>
              <a:rPr lang="en-US" baseline="30000" dirty="0" smtClean="0"/>
              <a:t>31</a:t>
            </a:r>
            <a:r>
              <a:rPr lang="en-US" dirty="0" smtClean="0"/>
              <a:t> Then, because so many people were coming and going that they did not even have a chance to eat, he said to them, “Come with me by yourselves to a quiet place and get some rest.”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16</a:t>
            </a:fld>
            <a:endParaRPr lang="es-E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marL="0" indent="0">
              <a:buNone/>
            </a:pPr>
            <a:r>
              <a:rPr lang="en-US" altLang="zh-TW" dirty="0" smtClean="0"/>
              <a:t>Matthew 14:13–14</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13</a:t>
            </a:r>
            <a:r>
              <a:rPr lang="zh-TW" altLang="en-US" dirty="0" smtClean="0">
                <a:latin typeface="HanWang WeiBeiMedium-Gb5" pitchFamily="2" charset="-120"/>
                <a:ea typeface="HanWang WeiBeiMedium-Gb5" pitchFamily="2" charset="-120"/>
              </a:rPr>
              <a:t> 耶穌聽見了，就上船從那裏獨自退到野地裏去。眾人聽見，就從各城裏步行跟隨他。</a:t>
            </a:r>
            <a:r>
              <a:rPr lang="en-US" altLang="zh-TW" baseline="30000" dirty="0" smtClean="0">
                <a:latin typeface="HanWang WeiBeiMedium-Gb5" pitchFamily="2" charset="-120"/>
                <a:ea typeface="HanWang WeiBeiMedium-Gb5" pitchFamily="2" charset="-120"/>
              </a:rPr>
              <a:t>14</a:t>
            </a:r>
            <a:r>
              <a:rPr lang="zh-TW" altLang="en-US" dirty="0" smtClean="0">
                <a:latin typeface="HanWang WeiBeiMedium-Gb5" pitchFamily="2" charset="-120"/>
                <a:ea typeface="HanWang WeiBeiMedium-Gb5" pitchFamily="2" charset="-120"/>
              </a:rPr>
              <a:t> 耶穌出來，見有許多的人</a:t>
            </a:r>
            <a:r>
              <a:rPr lang="zh-TW" altLang="en-US" dirty="0" smtClean="0">
                <a:solidFill>
                  <a:schemeClr val="bg1"/>
                </a:solidFill>
                <a:latin typeface="HanWang WeiBeiMedium-Gb5" pitchFamily="2" charset="-120"/>
                <a:ea typeface="HanWang WeiBeiMedium-Gb5" pitchFamily="2" charset="-120"/>
              </a:rPr>
              <a:t>，就憐憫他們，治好了他們的病人</a:t>
            </a:r>
            <a:r>
              <a:rPr lang="zh-TW" altLang="en-US" dirty="0" smtClean="0">
                <a:solidFill>
                  <a:schemeClr val="bg1"/>
                </a:solidFill>
              </a:rPr>
              <a:t>。</a:t>
            </a:r>
            <a:r>
              <a:rPr lang="zh-TW" altLang="en-US" dirty="0" smtClean="0"/>
              <a:t> </a:t>
            </a:r>
          </a:p>
          <a:p>
            <a:pPr marL="0" indent="0">
              <a:buNone/>
            </a:pPr>
            <a:r>
              <a:rPr lang="en-US" baseline="30000" dirty="0" smtClean="0"/>
              <a:t>13</a:t>
            </a:r>
            <a:r>
              <a:rPr lang="en-US" dirty="0" smtClean="0"/>
              <a:t> When Jesus heard what had happened, he withdrew by boat privately to a solitary place. Hearing of this, the crowds followed him on foot from the towns. </a:t>
            </a:r>
            <a:r>
              <a:rPr lang="en-US" baseline="30000" dirty="0" smtClean="0"/>
              <a:t>14</a:t>
            </a:r>
            <a:r>
              <a:rPr lang="en-US" dirty="0" smtClean="0"/>
              <a:t> When Jesus landed and saw a large crowd</a:t>
            </a:r>
            <a:r>
              <a:rPr lang="en-US" dirty="0" smtClean="0">
                <a:solidFill>
                  <a:schemeClr val="bg1"/>
                </a:solidFill>
              </a:rPr>
              <a:t>, he had compassion on them and healed their sick.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17</a:t>
            </a:fld>
            <a:endParaRPr lang="es-E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marL="0" indent="0">
              <a:buNone/>
            </a:pPr>
            <a:r>
              <a:rPr lang="en-US" altLang="zh-TW" dirty="0" smtClean="0"/>
              <a:t>Matthew 14:13–14</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13</a:t>
            </a:r>
            <a:r>
              <a:rPr lang="zh-TW" altLang="en-US" dirty="0" smtClean="0">
                <a:latin typeface="HanWang WeiBeiMedium-Gb5" pitchFamily="2" charset="-120"/>
                <a:ea typeface="HanWang WeiBeiMedium-Gb5" pitchFamily="2" charset="-120"/>
              </a:rPr>
              <a:t> 耶穌聽見了，就上船從那裏獨自退到野地裏去。眾人聽見，就從各城裏步行跟隨他。</a:t>
            </a:r>
            <a:r>
              <a:rPr lang="en-US" altLang="zh-TW" baseline="30000" dirty="0" smtClean="0">
                <a:latin typeface="HanWang WeiBeiMedium-Gb5" pitchFamily="2" charset="-120"/>
                <a:ea typeface="HanWang WeiBeiMedium-Gb5" pitchFamily="2" charset="-120"/>
              </a:rPr>
              <a:t>14</a:t>
            </a:r>
            <a:r>
              <a:rPr lang="zh-TW" altLang="en-US" dirty="0" smtClean="0">
                <a:latin typeface="HanWang WeiBeiMedium-Gb5" pitchFamily="2" charset="-120"/>
                <a:ea typeface="HanWang WeiBeiMedium-Gb5" pitchFamily="2" charset="-120"/>
              </a:rPr>
              <a:t> 耶穌出來，見有許多的人，就憐憫他們，治好了他們的病人</a:t>
            </a:r>
            <a:r>
              <a:rPr lang="zh-TW" altLang="en-US" dirty="0" smtClean="0"/>
              <a:t>。 </a:t>
            </a:r>
          </a:p>
          <a:p>
            <a:pPr marL="0" indent="0">
              <a:buNone/>
            </a:pPr>
            <a:r>
              <a:rPr lang="en-US" baseline="30000" dirty="0" smtClean="0"/>
              <a:t>13</a:t>
            </a:r>
            <a:r>
              <a:rPr lang="en-US" dirty="0" smtClean="0"/>
              <a:t> When Jesus heard what had happened, he withdrew by boat privately to a solitary place. Hearing of this, the crowds followed him on foot from the towns. </a:t>
            </a:r>
            <a:r>
              <a:rPr lang="en-US" baseline="30000" dirty="0" smtClean="0"/>
              <a:t>14</a:t>
            </a:r>
            <a:r>
              <a:rPr lang="en-US" dirty="0" smtClean="0"/>
              <a:t> When Jesus landed and saw a large crowd, he had compassion on them and healed their sick.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18</a:t>
            </a:fld>
            <a:endParaRPr lang="es-E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726DD6-E10B-455A-8847-22580AC42F8F}" type="slidenum">
              <a:rPr lang="es-ES" smtClean="0"/>
              <a:pPr/>
              <a:t>19</a:t>
            </a:fld>
            <a:endParaRPr lang="es-ES"/>
          </a:p>
        </p:txBody>
      </p:sp>
      <p:sp>
        <p:nvSpPr>
          <p:cNvPr id="2050"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6" name="Picture 8" descr="http://www.caninecompassionfund.org/Media/CanineCompassionFund/HomeRotator/Ban3.png"/>
          <p:cNvPicPr>
            <a:picLocks noChangeAspect="1" noChangeArrowheads="1"/>
          </p:cNvPicPr>
          <p:nvPr/>
        </p:nvPicPr>
        <p:blipFill>
          <a:blip r:embed="rId2" cstate="print"/>
          <a:srcRect/>
          <a:stretch>
            <a:fillRect/>
          </a:stretch>
        </p:blipFill>
        <p:spPr bwMode="auto">
          <a:xfrm>
            <a:off x="0" y="179884"/>
            <a:ext cx="5761038" cy="2778636"/>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15" y="130051"/>
            <a:ext cx="2593181" cy="2786137"/>
          </a:xfrm>
        </p:spPr>
        <p:txBody>
          <a:bodyPr/>
          <a:lstStyle/>
          <a:p>
            <a:pPr marL="0" indent="0">
              <a:buNone/>
            </a:pPr>
            <a:r>
              <a:rPr lang="en-US" altLang="zh-TW" baseline="30000" dirty="0" smtClean="0">
                <a:solidFill>
                  <a:srgbClr val="FFFF00"/>
                </a:solidFill>
                <a:latin typeface="HanWang WeiBeiMedium-Gb5" pitchFamily="2" charset="-120"/>
                <a:ea typeface="HanWang WeiBeiMedium-Gb5" pitchFamily="2" charset="-120"/>
              </a:rPr>
              <a:t>15</a:t>
            </a:r>
            <a:r>
              <a:rPr lang="zh-TW" altLang="en-US" dirty="0" smtClean="0">
                <a:solidFill>
                  <a:srgbClr val="FFFF00"/>
                </a:solidFill>
                <a:latin typeface="HanWang WeiBeiMedium-Gb5" pitchFamily="2" charset="-120"/>
                <a:ea typeface="HanWang WeiBeiMedium-Gb5" pitchFamily="2" charset="-120"/>
              </a:rPr>
              <a:t> 天將晚的時候，門徒進前來，說：「這是野地，時候已經過了，請叫眾人散開，他們好往村子裏去，自己買吃的。」</a:t>
            </a:r>
            <a:r>
              <a:rPr lang="en-US" altLang="zh-TW" baseline="30000" dirty="0" smtClean="0">
                <a:solidFill>
                  <a:srgbClr val="FFFF00"/>
                </a:solidFill>
                <a:latin typeface="HanWang WeiBeiMedium-Gb5" pitchFamily="2" charset="-120"/>
                <a:ea typeface="HanWang WeiBeiMedium-Gb5" pitchFamily="2" charset="-120"/>
              </a:rPr>
              <a:t>16</a:t>
            </a:r>
            <a:r>
              <a:rPr lang="zh-TW" altLang="en-US" dirty="0" smtClean="0">
                <a:solidFill>
                  <a:srgbClr val="FFFF00"/>
                </a:solidFill>
                <a:latin typeface="HanWang WeiBeiMedium-Gb5" pitchFamily="2" charset="-120"/>
                <a:ea typeface="HanWang WeiBeiMedium-Gb5" pitchFamily="2" charset="-120"/>
              </a:rPr>
              <a:t> 耶穌說：「不用他們去，你們給他們吃吧！」</a:t>
            </a:r>
            <a:r>
              <a:rPr lang="en-US" altLang="zh-TW" baseline="30000" dirty="0" smtClean="0">
                <a:latin typeface="HanWang WeiBeiMedium-Gb5" pitchFamily="2" charset="-120"/>
                <a:ea typeface="HanWang WeiBeiMedium-Gb5" pitchFamily="2" charset="-120"/>
              </a:rPr>
              <a:t>17</a:t>
            </a:r>
            <a:r>
              <a:rPr lang="zh-TW" altLang="en-US" dirty="0" smtClean="0">
                <a:latin typeface="HanWang WeiBeiMedium-Gb5" pitchFamily="2" charset="-120"/>
                <a:ea typeface="HanWang WeiBeiMedium-Gb5" pitchFamily="2" charset="-120"/>
              </a:rPr>
              <a:t> 門徒說：「我們這裏只有五個餅，兩條魚。」</a:t>
            </a:r>
            <a:endParaRPr lang="zh-TW" altLang="en-US" dirty="0">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2</a:t>
            </a:fld>
            <a:endParaRPr lang="es-ES"/>
          </a:p>
        </p:txBody>
      </p:sp>
      <p:sp>
        <p:nvSpPr>
          <p:cNvPr id="5" name="Content Placeholder 2"/>
          <p:cNvSpPr txBox="1">
            <a:spLocks/>
          </p:cNvSpPr>
          <p:nvPr/>
        </p:nvSpPr>
        <p:spPr bwMode="auto">
          <a:xfrm>
            <a:off x="2736503" y="35868"/>
            <a:ext cx="2952527" cy="27861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baseline="30000" dirty="0" smtClean="0">
                <a:latin typeface="Arial Narrow" pitchFamily="34" charset="0"/>
              </a:rPr>
              <a:t>15</a:t>
            </a:r>
            <a:r>
              <a:rPr lang="en-US" sz="1800" dirty="0" smtClean="0">
                <a:latin typeface="Arial Narrow" pitchFamily="34" charset="0"/>
              </a:rPr>
              <a:t> As evening approached, the disciples came to him and said, “This is a remote place, and it’s already getting late. Send the crowds away, so they can go to the villages and buy themselves some food.” </a:t>
            </a:r>
            <a:r>
              <a:rPr lang="en-US" sz="1800" baseline="30000" dirty="0" smtClean="0">
                <a:latin typeface="Arial Narrow" pitchFamily="34" charset="0"/>
              </a:rPr>
              <a:t>16</a:t>
            </a:r>
            <a:r>
              <a:rPr lang="en-US" sz="1800" dirty="0" smtClean="0">
                <a:latin typeface="Arial Narrow" pitchFamily="34" charset="0"/>
              </a:rPr>
              <a:t> Jesus replied, “They do not need to go away. You give them something to eat.” </a:t>
            </a:r>
            <a:r>
              <a:rPr lang="en-US" sz="1800" baseline="30000" dirty="0" smtClean="0">
                <a:solidFill>
                  <a:srgbClr val="FFFF00"/>
                </a:solidFill>
                <a:latin typeface="Arial Narrow" pitchFamily="34" charset="0"/>
              </a:rPr>
              <a:t>17</a:t>
            </a:r>
            <a:r>
              <a:rPr lang="en-US" sz="1800" dirty="0" smtClean="0">
                <a:solidFill>
                  <a:srgbClr val="FFFF00"/>
                </a:solidFill>
                <a:latin typeface="Arial Narrow" pitchFamily="34" charset="0"/>
              </a:rPr>
              <a:t> “We have here only five loaves of bread and two fish,” they</a:t>
            </a:r>
            <a:endParaRPr lang="en-US" sz="1800" dirty="0">
              <a:solidFill>
                <a:srgbClr val="FFFF00"/>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87338" y="107876"/>
            <a:ext cx="5186362" cy="2786137"/>
          </a:xfrm>
        </p:spPr>
        <p:txBody>
          <a:bodyPr/>
          <a:lstStyle/>
          <a:p>
            <a:pPr marL="0" indent="0">
              <a:buNone/>
            </a:pPr>
            <a:r>
              <a:rPr lang="en-US" altLang="zh-TW" dirty="0" smtClean="0"/>
              <a:t>John 6:60, 66</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60</a:t>
            </a:r>
            <a:r>
              <a:rPr lang="zh-TW" altLang="en-US" dirty="0" smtClean="0">
                <a:latin typeface="HanWang WeiBeiMedium-Gb5" pitchFamily="2" charset="-120"/>
                <a:ea typeface="HanWang WeiBeiMedium-Gb5" pitchFamily="2" charset="-120"/>
              </a:rPr>
              <a:t> 他的門徒中有好些人聽見了，就說：「這話甚難，誰能聽呢？」 </a:t>
            </a:r>
            <a:r>
              <a:rPr lang="en-US" altLang="zh-TW" dirty="0" smtClean="0">
                <a:latin typeface="HanWang WeiBeiMedium-Gb5" pitchFamily="2" charset="-120"/>
                <a:ea typeface="HanWang WeiBeiMedium-Gb5" pitchFamily="2" charset="-120"/>
              </a:rPr>
              <a:t>… </a:t>
            </a:r>
            <a:r>
              <a:rPr lang="en-US" altLang="zh-TW" baseline="30000" dirty="0" smtClean="0">
                <a:latin typeface="HanWang WeiBeiMedium-Gb5" pitchFamily="2" charset="-120"/>
                <a:ea typeface="HanWang WeiBeiMedium-Gb5" pitchFamily="2" charset="-120"/>
              </a:rPr>
              <a:t>66</a:t>
            </a:r>
            <a:r>
              <a:rPr lang="zh-TW" altLang="en-US" dirty="0" smtClean="0">
                <a:latin typeface="HanWang WeiBeiMedium-Gb5" pitchFamily="2" charset="-120"/>
                <a:ea typeface="HanWang WeiBeiMedium-Gb5" pitchFamily="2" charset="-120"/>
              </a:rPr>
              <a:t> 從此，他門徒中多有退去的，不再和他同行。 </a:t>
            </a:r>
          </a:p>
          <a:p>
            <a:pPr marL="0" indent="0">
              <a:buNone/>
            </a:pPr>
            <a:r>
              <a:rPr lang="en-US" baseline="30000" dirty="0" smtClean="0"/>
              <a:t>60</a:t>
            </a:r>
            <a:r>
              <a:rPr lang="en-US" dirty="0" smtClean="0"/>
              <a:t> On hearing it, many of his disciples said, “This is a hard teaching. Who can accept it?” … </a:t>
            </a:r>
            <a:r>
              <a:rPr lang="en-US" baseline="30000" dirty="0" smtClean="0"/>
              <a:t>66</a:t>
            </a:r>
            <a:r>
              <a:rPr lang="en-US" dirty="0" smtClean="0"/>
              <a:t> From this time many of his disciples turned back and no longer followed him. </a:t>
            </a:r>
          </a:p>
          <a:p>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20</a:t>
            </a:fld>
            <a:endParaRPr lang="es-E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solidFill>
                  <a:schemeClr val="tx1"/>
                </a:solidFill>
                <a:latin typeface="HanWang WeiBeiMedium-Gb5" pitchFamily="2" charset="-120"/>
                <a:ea typeface="HanWang WeiBeiMedium-Gb5" pitchFamily="2" charset="-120"/>
              </a:rPr>
              <a:t>2. </a:t>
            </a:r>
            <a:r>
              <a:rPr lang="zh-TW" altLang="en-US" dirty="0" smtClean="0">
                <a:solidFill>
                  <a:schemeClr val="tx1"/>
                </a:solidFill>
                <a:latin typeface="HanWang WeiBeiMedium-Gb5" pitchFamily="2" charset="-120"/>
                <a:ea typeface="HanWang WeiBeiMedium-Gb5" pitchFamily="2" charset="-120"/>
              </a:rPr>
              <a:t>學習事奉神 </a:t>
            </a:r>
            <a:r>
              <a:rPr lang="en-US" altLang="zh-TW" dirty="0" smtClean="0">
                <a:solidFill>
                  <a:schemeClr val="tx1"/>
                </a:solidFill>
                <a:latin typeface="HanWang WeiBeiMedium-Gb5" pitchFamily="2" charset="-120"/>
                <a:ea typeface="HanWang WeiBeiMedium-Gb5" pitchFamily="2" charset="-120"/>
              </a:rPr>
              <a:t/>
            </a:r>
            <a:br>
              <a:rPr lang="en-US" altLang="zh-TW" dirty="0" smtClean="0">
                <a:solidFill>
                  <a:schemeClr val="tx1"/>
                </a:solidFill>
                <a:latin typeface="HanWang WeiBeiMedium-Gb5" pitchFamily="2" charset="-120"/>
                <a:ea typeface="HanWang WeiBeiMedium-Gb5" pitchFamily="2" charset="-120"/>
              </a:rPr>
            </a:br>
            <a:r>
              <a:rPr lang="en-US" altLang="zh-TW" dirty="0" smtClean="0">
                <a:solidFill>
                  <a:schemeClr val="tx1"/>
                </a:solidFill>
                <a:ea typeface="HanWang WeiBeiMedium-Gb5" pitchFamily="2" charset="-120"/>
              </a:rPr>
              <a:t>Learn to serve God</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r>
              <a:rPr lang="en-US" altLang="zh-TW" dirty="0" smtClean="0"/>
              <a:t>Matthew 14:15</a:t>
            </a:r>
            <a:r>
              <a:rPr lang="zh-TW" altLang="en-US" dirty="0" smtClean="0"/>
              <a:t> </a:t>
            </a:r>
            <a:r>
              <a:rPr lang="en-US" altLang="zh-TW" baseline="30000" dirty="0" smtClean="0">
                <a:latin typeface="HanWang WeiBeiMedium-Gb5" pitchFamily="2" charset="-120"/>
                <a:ea typeface="HanWang WeiBeiMedium-Gb5" pitchFamily="2" charset="-120"/>
              </a:rPr>
              <a:t>15</a:t>
            </a:r>
            <a:r>
              <a:rPr lang="zh-TW" altLang="en-US" dirty="0" smtClean="0">
                <a:latin typeface="HanWang WeiBeiMedium-Gb5" pitchFamily="2" charset="-120"/>
                <a:ea typeface="HanWang WeiBeiMedium-Gb5" pitchFamily="2" charset="-120"/>
              </a:rPr>
              <a:t> 天將晚的時候，門徒進前來，說：「這是野地，時候已經過了，請叫眾人散開，他們好往村子裏去，</a:t>
            </a:r>
            <a:r>
              <a:rPr lang="zh-TW" altLang="en-US" dirty="0" smtClean="0">
                <a:solidFill>
                  <a:srgbClr val="FFFF00"/>
                </a:solidFill>
                <a:latin typeface="HanWang WeiBeiMedium-Gb5" pitchFamily="2" charset="-120"/>
                <a:ea typeface="HanWang WeiBeiMedium-Gb5" pitchFamily="2" charset="-120"/>
              </a:rPr>
              <a:t>自己</a:t>
            </a:r>
            <a:r>
              <a:rPr lang="zh-TW" altLang="en-US" dirty="0" smtClean="0">
                <a:latin typeface="HanWang WeiBeiMedium-Gb5" pitchFamily="2" charset="-120"/>
                <a:ea typeface="HanWang WeiBeiMedium-Gb5" pitchFamily="2" charset="-120"/>
              </a:rPr>
              <a:t>買吃的。」 </a:t>
            </a:r>
          </a:p>
          <a:p>
            <a:pPr marL="0" indent="0">
              <a:buNone/>
            </a:pPr>
            <a:r>
              <a:rPr lang="en-US" baseline="30000" dirty="0" smtClean="0"/>
              <a:t>15</a:t>
            </a:r>
            <a:r>
              <a:rPr lang="en-US" dirty="0" smtClean="0"/>
              <a:t> As evening approached, the disciples came to him and said, “This is a remote place, and it’s already getting late. Send the crowds away, so they can go to the villages and buy </a:t>
            </a:r>
            <a:r>
              <a:rPr lang="en-US" dirty="0" smtClean="0">
                <a:solidFill>
                  <a:srgbClr val="FFFF00"/>
                </a:solidFill>
              </a:rPr>
              <a:t>themselves</a:t>
            </a:r>
            <a:r>
              <a:rPr lang="en-US" dirty="0" smtClean="0"/>
              <a:t> some food.”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21</a:t>
            </a:fld>
            <a:endParaRPr lang="es-E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Matthew 14:21 </a:t>
            </a:r>
          </a:p>
          <a:p>
            <a:pPr marL="0" indent="0">
              <a:buNone/>
            </a:pPr>
            <a:r>
              <a:rPr lang="en-US" baseline="30000" dirty="0" smtClean="0">
                <a:latin typeface="HanWang WeiBeiMedium-Gb5" pitchFamily="2" charset="-120"/>
                <a:ea typeface="HanWang WeiBeiMedium-Gb5" pitchFamily="2" charset="-120"/>
              </a:rPr>
              <a:t>21</a:t>
            </a:r>
            <a:r>
              <a:rPr lang="en-US" dirty="0" smtClean="0">
                <a:latin typeface="HanWang WeiBeiMedium-Gb5" pitchFamily="2" charset="-120"/>
                <a:ea typeface="HanWang WeiBeiMedium-Gb5" pitchFamily="2" charset="-120"/>
              </a:rPr>
              <a:t> </a:t>
            </a:r>
            <a:r>
              <a:rPr lang="zh-HK" altLang="en-US" dirty="0" smtClean="0">
                <a:latin typeface="HanWang WeiBeiMedium-Gb5" pitchFamily="2" charset="-120"/>
                <a:ea typeface="HanWang WeiBeiMedium-Gb5" pitchFamily="2" charset="-120"/>
              </a:rPr>
              <a:t>吃的人，除了婦女孩子，約有五千。 </a:t>
            </a:r>
          </a:p>
          <a:p>
            <a:pPr marL="0" indent="0">
              <a:buNone/>
            </a:pPr>
            <a:r>
              <a:rPr lang="en-US" baseline="30000" dirty="0" smtClean="0"/>
              <a:t>21</a:t>
            </a:r>
            <a:r>
              <a:rPr lang="en-US" dirty="0" smtClean="0"/>
              <a:t> The number of those who ate was about five thousand men, besides women and children.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22</a:t>
            </a:fld>
            <a:endParaRPr lang="es-E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07876"/>
            <a:ext cx="5186362" cy="2786137"/>
          </a:xfrm>
        </p:spPr>
        <p:txBody>
          <a:bodyPr/>
          <a:lstStyle/>
          <a:p>
            <a:pPr marL="0" indent="0">
              <a:buNone/>
            </a:pPr>
            <a:r>
              <a:rPr lang="en-US" altLang="zh-TW" dirty="0" smtClean="0"/>
              <a:t>John 6:5–6</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5</a:t>
            </a:r>
            <a:r>
              <a:rPr lang="zh-TW" altLang="en-US" dirty="0" smtClean="0">
                <a:latin typeface="HanWang WeiBeiMedium-Gb5" pitchFamily="2" charset="-120"/>
                <a:ea typeface="HanWang WeiBeiMedium-Gb5" pitchFamily="2" charset="-120"/>
              </a:rPr>
              <a:t> 耶穌舉目看見許多人來，就對腓力說：「我們從哪裏買餅叫這些人吃呢？」（</a:t>
            </a:r>
            <a:r>
              <a:rPr lang="en-US" altLang="zh-TW" baseline="30000" dirty="0" smtClean="0">
                <a:latin typeface="HanWang WeiBeiMedium-Gb5" pitchFamily="2" charset="-120"/>
                <a:ea typeface="HanWang WeiBeiMedium-Gb5" pitchFamily="2" charset="-120"/>
              </a:rPr>
              <a:t>6</a:t>
            </a:r>
            <a:r>
              <a:rPr lang="zh-TW" altLang="en-US" dirty="0" smtClean="0">
                <a:latin typeface="HanWang WeiBeiMedium-Gb5" pitchFamily="2" charset="-120"/>
                <a:ea typeface="HanWang WeiBeiMedium-Gb5" pitchFamily="2" charset="-120"/>
              </a:rPr>
              <a:t> 他說這話是要試驗腓力；他自己原知道要怎樣行。） </a:t>
            </a:r>
          </a:p>
          <a:p>
            <a:pPr marL="0" indent="0">
              <a:buNone/>
            </a:pPr>
            <a:r>
              <a:rPr lang="en-US" baseline="30000" dirty="0" smtClean="0"/>
              <a:t>5</a:t>
            </a:r>
            <a:r>
              <a:rPr lang="en-US" dirty="0" smtClean="0"/>
              <a:t> When Jesus looked up and saw a great crowd coming toward him, he said to Philip, “Where shall we buy bread for these people to eat?” </a:t>
            </a:r>
            <a:r>
              <a:rPr lang="en-US" baseline="30000" dirty="0" smtClean="0"/>
              <a:t>6</a:t>
            </a:r>
            <a:r>
              <a:rPr lang="en-US" dirty="0" smtClean="0"/>
              <a:t> He asked this only to test him, for he already had in mind what he was going to do.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23</a:t>
            </a:fld>
            <a:endParaRPr lang="es-E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07876"/>
            <a:ext cx="5186362" cy="2786137"/>
          </a:xfrm>
        </p:spPr>
        <p:txBody>
          <a:bodyPr/>
          <a:lstStyle/>
          <a:p>
            <a:pPr marL="0" indent="0">
              <a:buNone/>
            </a:pPr>
            <a:r>
              <a:rPr lang="en-US" altLang="zh-TW" dirty="0" smtClean="0"/>
              <a:t>John 6:7 </a:t>
            </a:r>
          </a:p>
          <a:p>
            <a:pPr marL="0" indent="0">
              <a:buNone/>
            </a:pPr>
            <a:r>
              <a:rPr lang="en-US" altLang="zh-TW" baseline="30000" dirty="0" smtClean="0">
                <a:latin typeface="HanWang WeiBeiMedium-Gb5" pitchFamily="2" charset="-120"/>
                <a:ea typeface="HanWang WeiBeiMedium-Gb5" pitchFamily="2" charset="-120"/>
              </a:rPr>
              <a:t>7</a:t>
            </a:r>
            <a:r>
              <a:rPr lang="zh-TW" altLang="en-US" dirty="0" smtClean="0">
                <a:latin typeface="HanWang WeiBeiMedium-Gb5" pitchFamily="2" charset="-120"/>
                <a:ea typeface="HanWang WeiBeiMedium-Gb5" pitchFamily="2" charset="-120"/>
              </a:rPr>
              <a:t> 腓力回答說：「就是二十兩銀子的餅，叫他們各人吃一點也是不夠的。」 </a:t>
            </a:r>
          </a:p>
          <a:p>
            <a:pPr marL="0" indent="0">
              <a:buNone/>
            </a:pPr>
            <a:r>
              <a:rPr lang="en-US" baseline="30000" dirty="0" smtClean="0"/>
              <a:t>7</a:t>
            </a:r>
            <a:r>
              <a:rPr lang="en-US" dirty="0" smtClean="0"/>
              <a:t> Philip answered him, “It would take more than half a year’s wages to buy enough bread for each one to have a bite!”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24</a:t>
            </a:fld>
            <a:endParaRPr lang="es-E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solidFill>
                  <a:schemeClr val="tx1"/>
                </a:solidFill>
                <a:latin typeface="HanWang WeiBeiMedium-Gb5" pitchFamily="2" charset="-120"/>
                <a:ea typeface="HanWang WeiBeiMedium-Gb5" pitchFamily="2" charset="-120"/>
              </a:rPr>
              <a:t>2. </a:t>
            </a:r>
            <a:r>
              <a:rPr lang="zh-TW" altLang="en-US" dirty="0" smtClean="0">
                <a:solidFill>
                  <a:schemeClr val="tx1"/>
                </a:solidFill>
                <a:latin typeface="HanWang WeiBeiMedium-Gb5" pitchFamily="2" charset="-120"/>
                <a:ea typeface="HanWang WeiBeiMedium-Gb5" pitchFamily="2" charset="-120"/>
              </a:rPr>
              <a:t>學習事奉神 </a:t>
            </a:r>
            <a:r>
              <a:rPr lang="en-US" altLang="zh-TW" dirty="0" smtClean="0">
                <a:solidFill>
                  <a:schemeClr val="tx1"/>
                </a:solidFill>
                <a:latin typeface="HanWang WeiBeiMedium-Gb5" pitchFamily="2" charset="-120"/>
                <a:ea typeface="HanWang WeiBeiMedium-Gb5" pitchFamily="2" charset="-120"/>
              </a:rPr>
              <a:t/>
            </a:r>
            <a:br>
              <a:rPr lang="en-US" altLang="zh-TW" dirty="0" smtClean="0">
                <a:solidFill>
                  <a:schemeClr val="tx1"/>
                </a:solidFill>
                <a:latin typeface="HanWang WeiBeiMedium-Gb5" pitchFamily="2" charset="-120"/>
                <a:ea typeface="HanWang WeiBeiMedium-Gb5" pitchFamily="2" charset="-120"/>
              </a:rPr>
            </a:br>
            <a:r>
              <a:rPr lang="en-US" altLang="zh-TW" dirty="0" smtClean="0">
                <a:solidFill>
                  <a:schemeClr val="tx1"/>
                </a:solidFill>
                <a:ea typeface="HanWang WeiBeiMedium-Gb5" pitchFamily="2" charset="-120"/>
              </a:rPr>
              <a:t>Learn to serve God</a:t>
            </a:r>
            <a:endParaRPr lang="en-US" dirty="0"/>
          </a:p>
        </p:txBody>
      </p:sp>
      <p:sp>
        <p:nvSpPr>
          <p:cNvPr id="3" name="Content Placeholder 2"/>
          <p:cNvSpPr>
            <a:spLocks noGrp="1"/>
          </p:cNvSpPr>
          <p:nvPr>
            <p:ph idx="1"/>
          </p:nvPr>
        </p:nvSpPr>
        <p:spPr/>
        <p:txBody>
          <a:bodyPr/>
          <a:lstStyle/>
          <a:p>
            <a:pPr marL="342900" indent="-342900">
              <a:buFont typeface="+mj-lt"/>
              <a:buAutoNum type="romanUcPeriod"/>
            </a:pPr>
            <a:r>
              <a:rPr lang="zh-HK" altLang="en-US" dirty="0" smtClean="0">
                <a:latin typeface="HanWang WeiBeiMedium-Gb5" pitchFamily="2" charset="-120"/>
                <a:ea typeface="HanWang WeiBeiMedium-Gb5" pitchFamily="2" charset="-120"/>
              </a:rPr>
              <a:t>不靠人</a:t>
            </a:r>
            <a:r>
              <a:rPr lang="en-US" altLang="zh-HK" dirty="0" smtClean="0">
                <a:latin typeface="HanWang WeiBeiMedium-Gb5" pitchFamily="2" charset="-120"/>
                <a:ea typeface="HanWang WeiBeiMedium-Gb5" pitchFamily="2" charset="-120"/>
              </a:rPr>
              <a:t>,</a:t>
            </a:r>
            <a:r>
              <a:rPr lang="zh-HK" altLang="en-US" dirty="0" smtClean="0">
                <a:latin typeface="HanWang WeiBeiMedium-Gb5" pitchFamily="2" charset="-120"/>
                <a:ea typeface="HanWang WeiBeiMedium-Gb5" pitchFamily="2" charset="-120"/>
              </a:rPr>
              <a:t> 只靠神 </a:t>
            </a:r>
            <a:r>
              <a:rPr lang="en-US" altLang="zh-HK" dirty="0" smtClean="0"/>
              <a:t>Don’t rely on men but on God</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25</a:t>
            </a:fld>
            <a:endParaRPr lang="es-E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solidFill>
                  <a:schemeClr val="tx1"/>
                </a:solidFill>
                <a:latin typeface="HanWang WeiBeiMedium-Gb5" pitchFamily="2" charset="-120"/>
                <a:ea typeface="HanWang WeiBeiMedium-Gb5" pitchFamily="2" charset="-120"/>
              </a:rPr>
              <a:t>2. </a:t>
            </a:r>
            <a:r>
              <a:rPr lang="zh-TW" altLang="en-US" dirty="0" smtClean="0">
                <a:solidFill>
                  <a:schemeClr val="tx1"/>
                </a:solidFill>
                <a:latin typeface="HanWang WeiBeiMedium-Gb5" pitchFamily="2" charset="-120"/>
                <a:ea typeface="HanWang WeiBeiMedium-Gb5" pitchFamily="2" charset="-120"/>
              </a:rPr>
              <a:t>學習事奉神 </a:t>
            </a:r>
            <a:r>
              <a:rPr lang="en-US" altLang="zh-TW" dirty="0" smtClean="0">
                <a:solidFill>
                  <a:schemeClr val="tx1"/>
                </a:solidFill>
                <a:latin typeface="HanWang WeiBeiMedium-Gb5" pitchFamily="2" charset="-120"/>
                <a:ea typeface="HanWang WeiBeiMedium-Gb5" pitchFamily="2" charset="-120"/>
              </a:rPr>
              <a:t/>
            </a:r>
            <a:br>
              <a:rPr lang="en-US" altLang="zh-TW" dirty="0" smtClean="0">
                <a:solidFill>
                  <a:schemeClr val="tx1"/>
                </a:solidFill>
                <a:latin typeface="HanWang WeiBeiMedium-Gb5" pitchFamily="2" charset="-120"/>
                <a:ea typeface="HanWang WeiBeiMedium-Gb5" pitchFamily="2" charset="-120"/>
              </a:rPr>
            </a:br>
            <a:r>
              <a:rPr lang="en-US" altLang="zh-TW" dirty="0" smtClean="0">
                <a:solidFill>
                  <a:schemeClr val="tx1"/>
                </a:solidFill>
                <a:ea typeface="HanWang WeiBeiMedium-Gb5" pitchFamily="2" charset="-120"/>
              </a:rPr>
              <a:t>Learn to serve God</a:t>
            </a:r>
            <a:endParaRPr lang="en-US" dirty="0"/>
          </a:p>
        </p:txBody>
      </p:sp>
      <p:sp>
        <p:nvSpPr>
          <p:cNvPr id="3" name="Content Placeholder 2"/>
          <p:cNvSpPr>
            <a:spLocks noGrp="1"/>
          </p:cNvSpPr>
          <p:nvPr>
            <p:ph idx="1"/>
          </p:nvPr>
        </p:nvSpPr>
        <p:spPr/>
        <p:txBody>
          <a:bodyPr/>
          <a:lstStyle/>
          <a:p>
            <a:pPr marL="342900" indent="-342900">
              <a:buFont typeface="+mj-lt"/>
              <a:buAutoNum type="romanUcPeriod"/>
            </a:pPr>
            <a:r>
              <a:rPr lang="zh-HK" altLang="en-US" dirty="0" smtClean="0">
                <a:latin typeface="HanWang WeiBeiMedium-Gb5" pitchFamily="2" charset="-120"/>
                <a:ea typeface="HanWang WeiBeiMedium-Gb5" pitchFamily="2" charset="-120"/>
              </a:rPr>
              <a:t>不靠人</a:t>
            </a:r>
            <a:r>
              <a:rPr lang="en-US" altLang="zh-HK" dirty="0" smtClean="0">
                <a:latin typeface="HanWang WeiBeiMedium-Gb5" pitchFamily="2" charset="-120"/>
                <a:ea typeface="HanWang WeiBeiMedium-Gb5" pitchFamily="2" charset="-120"/>
              </a:rPr>
              <a:t>,</a:t>
            </a:r>
            <a:r>
              <a:rPr lang="zh-HK" altLang="en-US" dirty="0" smtClean="0">
                <a:latin typeface="HanWang WeiBeiMedium-Gb5" pitchFamily="2" charset="-120"/>
                <a:ea typeface="HanWang WeiBeiMedium-Gb5" pitchFamily="2" charset="-120"/>
              </a:rPr>
              <a:t> 只靠神 </a:t>
            </a:r>
            <a:r>
              <a:rPr lang="en-US" altLang="zh-HK" dirty="0" smtClean="0"/>
              <a:t>Don’t rely on men but on God</a:t>
            </a:r>
          </a:p>
          <a:p>
            <a:pPr marL="342900" lvl="0" indent="-342900">
              <a:buFont typeface="+mj-lt"/>
              <a:buAutoNum type="romanUcPeriod"/>
            </a:pPr>
            <a:r>
              <a:rPr lang="zh-HK" altLang="en-US" dirty="0" smtClean="0">
                <a:latin typeface="HanWang WeiBeiMedium-Gb5" pitchFamily="2" charset="-120"/>
                <a:ea typeface="HanWang WeiBeiMedium-Gb5" pitchFamily="2" charset="-120"/>
              </a:rPr>
              <a:t>把自己交託神</a:t>
            </a:r>
            <a:r>
              <a:rPr lang="zh-HK" altLang="en-US" dirty="0" smtClean="0"/>
              <a:t> </a:t>
            </a:r>
            <a:r>
              <a:rPr lang="en-US" altLang="zh-HK" dirty="0" smtClean="0"/>
              <a:t>Put yourself in God’s hand</a:t>
            </a:r>
            <a:endParaRPr lang="en-US" dirty="0" smtClean="0"/>
          </a:p>
          <a:p>
            <a:pPr marL="342900" indent="-342900">
              <a:buNone/>
            </a:pP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26</a:t>
            </a:fld>
            <a:endParaRPr lang="es-E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marL="0" indent="0">
              <a:buNone/>
            </a:pPr>
            <a:r>
              <a:rPr lang="en-US" altLang="zh-TW" dirty="0" smtClean="0"/>
              <a:t>John 6:8–9</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8</a:t>
            </a:r>
            <a:r>
              <a:rPr lang="zh-TW" altLang="en-US" dirty="0" smtClean="0">
                <a:latin typeface="HanWang WeiBeiMedium-Gb5" pitchFamily="2" charset="-120"/>
                <a:ea typeface="HanWang WeiBeiMedium-Gb5" pitchFamily="2" charset="-120"/>
              </a:rPr>
              <a:t> 有一個門徒，就是西門</a:t>
            </a:r>
            <a:r>
              <a:rPr lang="en-US" altLang="zh-TW" dirty="0" smtClean="0">
                <a:latin typeface="HanWang WeiBeiMedium-Gb5" pitchFamily="2" charset="-120"/>
                <a:ea typeface="HanWang WeiBeiMedium-Gb5" pitchFamily="2" charset="-120"/>
              </a:rPr>
              <a:t>•</a:t>
            </a:r>
            <a:r>
              <a:rPr lang="zh-TW" altLang="en-US" dirty="0" smtClean="0">
                <a:latin typeface="HanWang WeiBeiMedium-Gb5" pitchFamily="2" charset="-120"/>
                <a:ea typeface="HanWang WeiBeiMedium-Gb5" pitchFamily="2" charset="-120"/>
              </a:rPr>
              <a:t>彼得的兄弟安得烈，對耶穌說：</a:t>
            </a:r>
            <a:r>
              <a:rPr lang="en-US" altLang="zh-TW" baseline="30000" dirty="0" smtClean="0">
                <a:latin typeface="HanWang WeiBeiMedium-Gb5" pitchFamily="2" charset="-120"/>
                <a:ea typeface="HanWang WeiBeiMedium-Gb5" pitchFamily="2" charset="-120"/>
              </a:rPr>
              <a:t>9</a:t>
            </a:r>
            <a:r>
              <a:rPr lang="zh-TW" altLang="en-US" dirty="0" smtClean="0">
                <a:latin typeface="HanWang WeiBeiMedium-Gb5" pitchFamily="2" charset="-120"/>
                <a:ea typeface="HanWang WeiBeiMedium-Gb5" pitchFamily="2" charset="-120"/>
              </a:rPr>
              <a:t> 「在這裏有一個孩童，帶著五個大麥餅、兩條魚，只是分給這許多人還算甚麼呢？」 </a:t>
            </a:r>
            <a:endParaRPr lang="en-US" altLang="zh-TW" dirty="0" smtClean="0">
              <a:latin typeface="HanWang WeiBeiMedium-Gb5" pitchFamily="2" charset="-120"/>
              <a:ea typeface="HanWang WeiBeiMedium-Gb5" pitchFamily="2" charset="-120"/>
            </a:endParaRPr>
          </a:p>
          <a:p>
            <a:pPr marL="0" indent="0">
              <a:buNone/>
            </a:pPr>
            <a:r>
              <a:rPr lang="en-US" baseline="30000" dirty="0" smtClean="0"/>
              <a:t>8</a:t>
            </a:r>
            <a:r>
              <a:rPr lang="en-US" dirty="0" smtClean="0"/>
              <a:t> Another of his disciples, Andrew, Simon Peter’s brother, spoke up, </a:t>
            </a:r>
            <a:r>
              <a:rPr lang="en-US" baseline="30000" dirty="0" smtClean="0"/>
              <a:t>9</a:t>
            </a:r>
            <a:r>
              <a:rPr lang="en-US" dirty="0" smtClean="0"/>
              <a:t> “Here is a boy with five small barley loaves and two small fish, but how far will they go among so many?” </a:t>
            </a:r>
          </a:p>
          <a:p>
            <a:endParaRPr lang="zh-TW" alt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27</a:t>
            </a:fld>
            <a:endParaRPr lang="es-E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altLang="zh-TW" dirty="0" smtClean="0"/>
              <a:t>Matthew 14:18</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18</a:t>
            </a:r>
            <a:r>
              <a:rPr lang="zh-TW" altLang="en-US" dirty="0" smtClean="0">
                <a:latin typeface="HanWang WeiBeiMedium-Gb5" pitchFamily="2" charset="-120"/>
                <a:ea typeface="HanWang WeiBeiMedium-Gb5" pitchFamily="2" charset="-120"/>
              </a:rPr>
              <a:t> 耶穌說：「拿過來給我。」 </a:t>
            </a:r>
          </a:p>
          <a:p>
            <a:pPr marL="0" indent="0">
              <a:buNone/>
            </a:pPr>
            <a:r>
              <a:rPr lang="en-US" baseline="30000" dirty="0" smtClean="0"/>
              <a:t>18</a:t>
            </a:r>
            <a:r>
              <a:rPr lang="en-US" dirty="0" smtClean="0"/>
              <a:t> “Bring them here to me,” he said. </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28</a:t>
            </a:fld>
            <a:endParaRPr lang="es-E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solidFill>
                  <a:schemeClr val="tx1"/>
                </a:solidFill>
                <a:latin typeface="HanWang WeiBeiMedium-Gb5" pitchFamily="2" charset="-120"/>
                <a:ea typeface="HanWang WeiBeiMedium-Gb5" pitchFamily="2" charset="-120"/>
              </a:rPr>
              <a:t>2. </a:t>
            </a:r>
            <a:r>
              <a:rPr lang="zh-TW" altLang="en-US" dirty="0" smtClean="0">
                <a:solidFill>
                  <a:schemeClr val="tx1"/>
                </a:solidFill>
                <a:latin typeface="HanWang WeiBeiMedium-Gb5" pitchFamily="2" charset="-120"/>
                <a:ea typeface="HanWang WeiBeiMedium-Gb5" pitchFamily="2" charset="-120"/>
              </a:rPr>
              <a:t>學習事奉神 </a:t>
            </a:r>
            <a:r>
              <a:rPr lang="en-US" altLang="zh-TW" dirty="0" smtClean="0">
                <a:solidFill>
                  <a:schemeClr val="tx1"/>
                </a:solidFill>
                <a:latin typeface="HanWang WeiBeiMedium-Gb5" pitchFamily="2" charset="-120"/>
                <a:ea typeface="HanWang WeiBeiMedium-Gb5" pitchFamily="2" charset="-120"/>
              </a:rPr>
              <a:t/>
            </a:r>
            <a:br>
              <a:rPr lang="en-US" altLang="zh-TW" dirty="0" smtClean="0">
                <a:solidFill>
                  <a:schemeClr val="tx1"/>
                </a:solidFill>
                <a:latin typeface="HanWang WeiBeiMedium-Gb5" pitchFamily="2" charset="-120"/>
                <a:ea typeface="HanWang WeiBeiMedium-Gb5" pitchFamily="2" charset="-120"/>
              </a:rPr>
            </a:br>
            <a:r>
              <a:rPr lang="en-US" altLang="zh-TW" dirty="0" smtClean="0">
                <a:solidFill>
                  <a:schemeClr val="tx1"/>
                </a:solidFill>
                <a:ea typeface="HanWang WeiBeiMedium-Gb5" pitchFamily="2" charset="-120"/>
              </a:rPr>
              <a:t>Learn to serve God</a:t>
            </a:r>
            <a:endParaRPr lang="en-US" dirty="0"/>
          </a:p>
        </p:txBody>
      </p:sp>
      <p:sp>
        <p:nvSpPr>
          <p:cNvPr id="3" name="Content Placeholder 2"/>
          <p:cNvSpPr>
            <a:spLocks noGrp="1"/>
          </p:cNvSpPr>
          <p:nvPr>
            <p:ph idx="1"/>
          </p:nvPr>
        </p:nvSpPr>
        <p:spPr/>
        <p:txBody>
          <a:bodyPr/>
          <a:lstStyle/>
          <a:p>
            <a:pPr marL="342900" indent="-342900">
              <a:buFont typeface="+mj-lt"/>
              <a:buAutoNum type="romanUcPeriod"/>
            </a:pPr>
            <a:r>
              <a:rPr lang="zh-HK" altLang="en-US" dirty="0" smtClean="0">
                <a:latin typeface="HanWang WeiBeiMedium-Gb5" pitchFamily="2" charset="-120"/>
                <a:ea typeface="HanWang WeiBeiMedium-Gb5" pitchFamily="2" charset="-120"/>
              </a:rPr>
              <a:t>不靠人</a:t>
            </a:r>
            <a:r>
              <a:rPr lang="en-US" altLang="zh-HK" dirty="0" smtClean="0">
                <a:latin typeface="HanWang WeiBeiMedium-Gb5" pitchFamily="2" charset="-120"/>
                <a:ea typeface="HanWang WeiBeiMedium-Gb5" pitchFamily="2" charset="-120"/>
              </a:rPr>
              <a:t>,</a:t>
            </a:r>
            <a:r>
              <a:rPr lang="zh-HK" altLang="en-US" dirty="0" smtClean="0">
                <a:latin typeface="HanWang WeiBeiMedium-Gb5" pitchFamily="2" charset="-120"/>
                <a:ea typeface="HanWang WeiBeiMedium-Gb5" pitchFamily="2" charset="-120"/>
              </a:rPr>
              <a:t> 只靠神 </a:t>
            </a:r>
            <a:r>
              <a:rPr lang="en-US" altLang="zh-HK" dirty="0" smtClean="0"/>
              <a:t>Don’t rely on men but on God</a:t>
            </a:r>
          </a:p>
          <a:p>
            <a:pPr marL="342900" lvl="0" indent="-342900">
              <a:buFont typeface="+mj-lt"/>
              <a:buAutoNum type="romanUcPeriod"/>
            </a:pPr>
            <a:r>
              <a:rPr lang="zh-HK" altLang="en-US" dirty="0" smtClean="0">
                <a:latin typeface="HanWang WeiBeiMedium-Gb5" pitchFamily="2" charset="-120"/>
                <a:ea typeface="HanWang WeiBeiMedium-Gb5" pitchFamily="2" charset="-120"/>
              </a:rPr>
              <a:t>把自己交託神</a:t>
            </a:r>
            <a:r>
              <a:rPr lang="zh-HK" altLang="en-US" dirty="0" smtClean="0"/>
              <a:t> </a:t>
            </a:r>
            <a:r>
              <a:rPr lang="en-US" altLang="zh-HK" dirty="0" smtClean="0"/>
              <a:t>Put yourself in God’s hand</a:t>
            </a:r>
          </a:p>
          <a:p>
            <a:pPr marL="342900" lvl="0" indent="-342900">
              <a:buFont typeface="+mj-lt"/>
              <a:buAutoNum type="romanUcPeriod"/>
            </a:pPr>
            <a:r>
              <a:rPr lang="zh-HK" altLang="en-US" dirty="0" smtClean="0">
                <a:latin typeface="HanWang WeiBeiMedium-Gb5" pitchFamily="2" charset="-120"/>
                <a:ea typeface="HanWang WeiBeiMedium-Gb5" pitchFamily="2" charset="-120"/>
              </a:rPr>
              <a:t>包括人的勞苦</a:t>
            </a:r>
            <a:r>
              <a:rPr lang="zh-HK" altLang="en-US" dirty="0" smtClean="0"/>
              <a:t> </a:t>
            </a:r>
            <a:r>
              <a:rPr lang="en-US" altLang="zh-HK" dirty="0" smtClean="0"/>
              <a:t>Involve our labor</a:t>
            </a:r>
            <a:endParaRPr lang="en-US" dirty="0" smtClean="0"/>
          </a:p>
          <a:p>
            <a:pPr marL="342900" indent="-342900">
              <a:buNone/>
            </a:pP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29</a:t>
            </a:fld>
            <a:endParaRPr lang="es-E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15" y="130051"/>
            <a:ext cx="2593181" cy="2786137"/>
          </a:xfrm>
        </p:spPr>
        <p:txBody>
          <a:bodyPr/>
          <a:lstStyle/>
          <a:p>
            <a:pPr marL="0" indent="0">
              <a:buNone/>
            </a:pPr>
            <a:r>
              <a:rPr lang="en-US" altLang="zh-TW" baseline="30000" dirty="0" smtClean="0">
                <a:latin typeface="HanWang WeiBeiMedium-Gb5" pitchFamily="2" charset="-120"/>
                <a:ea typeface="HanWang WeiBeiMedium-Gb5" pitchFamily="2" charset="-120"/>
              </a:rPr>
              <a:t>18</a:t>
            </a:r>
            <a:r>
              <a:rPr lang="zh-TW" altLang="en-US" dirty="0" smtClean="0">
                <a:latin typeface="HanWang WeiBeiMedium-Gb5" pitchFamily="2" charset="-120"/>
                <a:ea typeface="HanWang WeiBeiMedium-Gb5" pitchFamily="2" charset="-120"/>
              </a:rPr>
              <a:t> 耶穌說：「拿過來給我。」</a:t>
            </a:r>
            <a:r>
              <a:rPr lang="en-US" altLang="zh-TW" baseline="30000" dirty="0" smtClean="0">
                <a:latin typeface="HanWang WeiBeiMedium-Gb5" pitchFamily="2" charset="-120"/>
                <a:ea typeface="HanWang WeiBeiMedium-Gb5" pitchFamily="2" charset="-120"/>
              </a:rPr>
              <a:t>19</a:t>
            </a:r>
            <a:r>
              <a:rPr lang="zh-TW" altLang="en-US" dirty="0" smtClean="0">
                <a:latin typeface="HanWang WeiBeiMedium-Gb5" pitchFamily="2" charset="-120"/>
                <a:ea typeface="HanWang WeiBeiMedium-Gb5" pitchFamily="2" charset="-120"/>
              </a:rPr>
              <a:t> 於是吩咐眾人坐在草地上，就拿著這五個餅，兩條魚，望著天祝福，擘開餅，遞給門徒，門徒又遞給眾人。</a:t>
            </a:r>
            <a:r>
              <a:rPr lang="en-US" altLang="zh-TW" baseline="30000" dirty="0" smtClean="0">
                <a:latin typeface="HanWang WeiBeiMedium-Gb5" pitchFamily="2" charset="-120"/>
                <a:ea typeface="HanWang WeiBeiMedium-Gb5" pitchFamily="2" charset="-120"/>
              </a:rPr>
              <a:t>20</a:t>
            </a:r>
            <a:r>
              <a:rPr lang="zh-TW" altLang="en-US" dirty="0" smtClean="0">
                <a:latin typeface="HanWang WeiBeiMedium-Gb5" pitchFamily="2" charset="-120"/>
                <a:ea typeface="HanWang WeiBeiMedium-Gb5" pitchFamily="2" charset="-120"/>
              </a:rPr>
              <a:t> 他們都吃，並且吃飽了，把剩下的零碎收拾起來，裝滿了十二個籃子。</a:t>
            </a:r>
            <a:endParaRPr lang="zh-TW" altLang="en-US" dirty="0">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3</a:t>
            </a:fld>
            <a:endParaRPr lang="es-ES"/>
          </a:p>
        </p:txBody>
      </p:sp>
      <p:sp>
        <p:nvSpPr>
          <p:cNvPr id="5" name="Content Placeholder 2"/>
          <p:cNvSpPr txBox="1">
            <a:spLocks/>
          </p:cNvSpPr>
          <p:nvPr/>
        </p:nvSpPr>
        <p:spPr bwMode="auto">
          <a:xfrm>
            <a:off x="2736503" y="35868"/>
            <a:ext cx="2952527" cy="27861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dirty="0" smtClean="0">
                <a:solidFill>
                  <a:srgbClr val="FFFF00"/>
                </a:solidFill>
                <a:latin typeface="Arial Narrow" pitchFamily="34" charset="0"/>
              </a:rPr>
              <a:t>answered. </a:t>
            </a:r>
            <a:r>
              <a:rPr lang="en-US" sz="1800" baseline="30000" dirty="0" smtClean="0">
                <a:solidFill>
                  <a:srgbClr val="FFFF00"/>
                </a:solidFill>
                <a:latin typeface="Arial Narrow" pitchFamily="34" charset="0"/>
              </a:rPr>
              <a:t>18</a:t>
            </a:r>
            <a:r>
              <a:rPr lang="en-US" sz="1800" dirty="0" smtClean="0">
                <a:solidFill>
                  <a:srgbClr val="FFFF00"/>
                </a:solidFill>
                <a:latin typeface="Arial Narrow" pitchFamily="34" charset="0"/>
              </a:rPr>
              <a:t> “Bring them here to me,” he said. </a:t>
            </a:r>
            <a:r>
              <a:rPr lang="en-US" sz="1800" baseline="30000" dirty="0" smtClean="0">
                <a:solidFill>
                  <a:srgbClr val="FFFF00"/>
                </a:solidFill>
                <a:latin typeface="Arial Narrow" pitchFamily="34" charset="0"/>
              </a:rPr>
              <a:t>19</a:t>
            </a:r>
            <a:r>
              <a:rPr lang="en-US" sz="1800" dirty="0" smtClean="0">
                <a:solidFill>
                  <a:srgbClr val="FFFF00"/>
                </a:solidFill>
                <a:latin typeface="Arial Narrow" pitchFamily="34" charset="0"/>
              </a:rPr>
              <a:t> And he directed the people to sit down on the grass. Taking the five loaves and the two fish and looking up to heaven, he gave thanks and broke the loaves. Then he gave them to the disciples, and the disciples gave them to the people. </a:t>
            </a:r>
            <a:r>
              <a:rPr lang="en-US" sz="1800" baseline="30000" dirty="0" smtClean="0">
                <a:solidFill>
                  <a:srgbClr val="FFFF00"/>
                </a:solidFill>
                <a:latin typeface="Arial Narrow" pitchFamily="34" charset="0"/>
              </a:rPr>
              <a:t>20</a:t>
            </a:r>
            <a:r>
              <a:rPr lang="en-US" sz="1800" dirty="0" smtClean="0">
                <a:solidFill>
                  <a:srgbClr val="FFFF00"/>
                </a:solidFill>
                <a:latin typeface="Arial Narrow" pitchFamily="34" charset="0"/>
              </a:rPr>
              <a:t> They all ate and were satisfied, and the disciples picked up twelve</a:t>
            </a:r>
            <a:endParaRPr lang="en-US" sz="1800" dirty="0">
              <a:solidFill>
                <a:srgbClr val="FFFF00"/>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marL="0" indent="0">
              <a:buNone/>
            </a:pPr>
            <a:r>
              <a:rPr lang="en-US" altLang="zh-TW" dirty="0" smtClean="0"/>
              <a:t>Matthew 14:19</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19</a:t>
            </a:r>
            <a:r>
              <a:rPr lang="zh-TW" altLang="en-US" dirty="0" smtClean="0">
                <a:latin typeface="HanWang WeiBeiMedium-Gb5" pitchFamily="2" charset="-120"/>
                <a:ea typeface="HanWang WeiBeiMedium-Gb5" pitchFamily="2" charset="-120"/>
              </a:rPr>
              <a:t> 於是吩咐眾人坐在草地上，就拿著這五個餅，兩條魚，望著天祝福，擘開餅，遞給門徒，門徒又遞給眾人。 </a:t>
            </a:r>
          </a:p>
          <a:p>
            <a:pPr marL="0" indent="0">
              <a:buNone/>
            </a:pPr>
            <a:r>
              <a:rPr lang="en-US" baseline="30000" dirty="0" smtClean="0"/>
              <a:t>19</a:t>
            </a:r>
            <a:r>
              <a:rPr lang="en-US" dirty="0" smtClean="0"/>
              <a:t> </a:t>
            </a:r>
            <a:r>
              <a:rPr lang="en-US" dirty="0" smtClean="0"/>
              <a:t>And he directed the people to sit down on the grass. Taking the five loaves and the two fish and looking up to heaven, he gave thanks and broke the loaves. Then he gave them to the disciples, and the disciples gave them to the people.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30</a:t>
            </a:fld>
            <a:endParaRPr lang="es-E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altLang="zh-TW" dirty="0" smtClean="0"/>
              <a:t>Matthew 14:20</a:t>
            </a:r>
            <a:r>
              <a:rPr lang="zh-TW" altLang="en-US" dirty="0" smtClean="0"/>
              <a:t> </a:t>
            </a:r>
            <a:r>
              <a:rPr lang="en-US" altLang="zh-TW"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20</a:t>
            </a:r>
            <a:r>
              <a:rPr lang="zh-TW" altLang="en-US" dirty="0" smtClean="0">
                <a:latin typeface="HanWang WeiBeiMedium-Gb5" pitchFamily="2" charset="-120"/>
                <a:ea typeface="HanWang WeiBeiMedium-Gb5" pitchFamily="2" charset="-120"/>
              </a:rPr>
              <a:t> 他</a:t>
            </a:r>
            <a:r>
              <a:rPr lang="zh-TW" altLang="en-US" dirty="0" smtClean="0">
                <a:latin typeface="HanWang WeiBeiMedium-Gb5" pitchFamily="2" charset="-120"/>
                <a:ea typeface="HanWang WeiBeiMedium-Gb5" pitchFamily="2" charset="-120"/>
              </a:rPr>
              <a:t>們都吃</a:t>
            </a:r>
            <a:r>
              <a:rPr lang="zh-TW" altLang="en-US" dirty="0" smtClean="0">
                <a:latin typeface="HanWang WeiBeiMedium-Gb5" pitchFamily="2" charset="-120"/>
                <a:ea typeface="HanWang WeiBeiMedium-Gb5" pitchFamily="2" charset="-120"/>
              </a:rPr>
              <a:t>，並</a:t>
            </a:r>
            <a:r>
              <a:rPr lang="zh-TW" altLang="en-US" dirty="0" smtClean="0">
                <a:latin typeface="HanWang WeiBeiMedium-Gb5" pitchFamily="2" charset="-120"/>
                <a:ea typeface="HanWang WeiBeiMedium-Gb5" pitchFamily="2" charset="-120"/>
              </a:rPr>
              <a:t>且吃飽了，把剩下的零碎收拾起來，裝滿了十二個籃子。 </a:t>
            </a:r>
          </a:p>
          <a:p>
            <a:pPr marL="0" indent="0">
              <a:buNone/>
            </a:pPr>
            <a:r>
              <a:rPr lang="en-US" baseline="30000" dirty="0" smtClean="0"/>
              <a:t>20</a:t>
            </a:r>
            <a:r>
              <a:rPr lang="en-US" dirty="0" smtClean="0"/>
              <a:t> </a:t>
            </a:r>
            <a:r>
              <a:rPr lang="en-US" dirty="0" smtClean="0"/>
              <a:t>They all ate and were satisfied, and the disciples picked up twelve basketfuls of broken pieces that were left over.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31</a:t>
            </a:fld>
            <a:endParaRPr lang="es-E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solidFill>
                  <a:schemeClr val="tx1"/>
                </a:solidFill>
                <a:latin typeface="HanWang WeiBeiMedium-Gb5" pitchFamily="2" charset="-120"/>
                <a:ea typeface="HanWang WeiBeiMedium-Gb5" pitchFamily="2" charset="-120"/>
              </a:rPr>
              <a:t>2. </a:t>
            </a:r>
            <a:r>
              <a:rPr lang="zh-TW" altLang="en-US" dirty="0" smtClean="0">
                <a:solidFill>
                  <a:schemeClr val="tx1"/>
                </a:solidFill>
                <a:latin typeface="HanWang WeiBeiMedium-Gb5" pitchFamily="2" charset="-120"/>
                <a:ea typeface="HanWang WeiBeiMedium-Gb5" pitchFamily="2" charset="-120"/>
              </a:rPr>
              <a:t>學習事奉神 </a:t>
            </a:r>
            <a:r>
              <a:rPr lang="en-US" altLang="zh-TW" dirty="0" smtClean="0">
                <a:solidFill>
                  <a:schemeClr val="tx1"/>
                </a:solidFill>
                <a:latin typeface="HanWang WeiBeiMedium-Gb5" pitchFamily="2" charset="-120"/>
                <a:ea typeface="HanWang WeiBeiMedium-Gb5" pitchFamily="2" charset="-120"/>
              </a:rPr>
              <a:t/>
            </a:r>
            <a:br>
              <a:rPr lang="en-US" altLang="zh-TW" dirty="0" smtClean="0">
                <a:solidFill>
                  <a:schemeClr val="tx1"/>
                </a:solidFill>
                <a:latin typeface="HanWang WeiBeiMedium-Gb5" pitchFamily="2" charset="-120"/>
                <a:ea typeface="HanWang WeiBeiMedium-Gb5" pitchFamily="2" charset="-120"/>
              </a:rPr>
            </a:br>
            <a:r>
              <a:rPr lang="en-US" altLang="zh-TW" dirty="0" smtClean="0">
                <a:solidFill>
                  <a:schemeClr val="tx1"/>
                </a:solidFill>
                <a:ea typeface="HanWang WeiBeiMedium-Gb5" pitchFamily="2" charset="-120"/>
              </a:rPr>
              <a:t>Learn to serve God</a:t>
            </a:r>
            <a:endParaRPr lang="en-US" dirty="0"/>
          </a:p>
        </p:txBody>
      </p:sp>
      <p:sp>
        <p:nvSpPr>
          <p:cNvPr id="3" name="Content Placeholder 2"/>
          <p:cNvSpPr>
            <a:spLocks noGrp="1"/>
          </p:cNvSpPr>
          <p:nvPr>
            <p:ph idx="1"/>
          </p:nvPr>
        </p:nvSpPr>
        <p:spPr/>
        <p:txBody>
          <a:bodyPr/>
          <a:lstStyle/>
          <a:p>
            <a:pPr marL="342900" indent="-342900">
              <a:buFont typeface="+mj-lt"/>
              <a:buAutoNum type="romanUcPeriod"/>
            </a:pPr>
            <a:r>
              <a:rPr lang="zh-HK" altLang="en-US" dirty="0" smtClean="0">
                <a:latin typeface="HanWang WeiBeiMedium-Gb5" pitchFamily="2" charset="-120"/>
                <a:ea typeface="HanWang WeiBeiMedium-Gb5" pitchFamily="2" charset="-120"/>
              </a:rPr>
              <a:t>不靠人</a:t>
            </a:r>
            <a:r>
              <a:rPr lang="en-US" altLang="zh-HK" dirty="0" smtClean="0">
                <a:latin typeface="HanWang WeiBeiMedium-Gb5" pitchFamily="2" charset="-120"/>
                <a:ea typeface="HanWang WeiBeiMedium-Gb5" pitchFamily="2" charset="-120"/>
              </a:rPr>
              <a:t>,</a:t>
            </a:r>
            <a:r>
              <a:rPr lang="zh-HK" altLang="en-US" dirty="0" smtClean="0">
                <a:latin typeface="HanWang WeiBeiMedium-Gb5" pitchFamily="2" charset="-120"/>
                <a:ea typeface="HanWang WeiBeiMedium-Gb5" pitchFamily="2" charset="-120"/>
              </a:rPr>
              <a:t> 只靠神 </a:t>
            </a:r>
            <a:r>
              <a:rPr lang="en-US" altLang="zh-HK" dirty="0" smtClean="0"/>
              <a:t>Don’t rely on men but on God</a:t>
            </a:r>
          </a:p>
          <a:p>
            <a:pPr marL="342900" lvl="0" indent="-342900">
              <a:buFont typeface="+mj-lt"/>
              <a:buAutoNum type="romanUcPeriod"/>
            </a:pPr>
            <a:r>
              <a:rPr lang="zh-HK" altLang="en-US" dirty="0" smtClean="0">
                <a:latin typeface="HanWang WeiBeiMedium-Gb5" pitchFamily="2" charset="-120"/>
                <a:ea typeface="HanWang WeiBeiMedium-Gb5" pitchFamily="2" charset="-120"/>
              </a:rPr>
              <a:t>把自己交託神</a:t>
            </a:r>
            <a:r>
              <a:rPr lang="zh-HK" altLang="en-US" dirty="0" smtClean="0"/>
              <a:t> </a:t>
            </a:r>
            <a:r>
              <a:rPr lang="en-US" altLang="zh-HK" dirty="0" smtClean="0"/>
              <a:t>Put yourself in God’s hand</a:t>
            </a:r>
          </a:p>
          <a:p>
            <a:pPr marL="342900" lvl="0" indent="-342900">
              <a:buFont typeface="+mj-lt"/>
              <a:buAutoNum type="romanUcPeriod"/>
            </a:pPr>
            <a:r>
              <a:rPr lang="zh-HK" altLang="en-US" dirty="0" smtClean="0">
                <a:latin typeface="HanWang WeiBeiMedium-Gb5" pitchFamily="2" charset="-120"/>
                <a:ea typeface="HanWang WeiBeiMedium-Gb5" pitchFamily="2" charset="-120"/>
              </a:rPr>
              <a:t>包括人的勞苦</a:t>
            </a:r>
            <a:r>
              <a:rPr lang="zh-HK" altLang="en-US" dirty="0" smtClean="0"/>
              <a:t> </a:t>
            </a:r>
            <a:r>
              <a:rPr lang="en-US" altLang="zh-HK" dirty="0" smtClean="0"/>
              <a:t>Involve our </a:t>
            </a:r>
            <a:r>
              <a:rPr lang="en-US" altLang="zh-HK" dirty="0" smtClean="0"/>
              <a:t>labor</a:t>
            </a:r>
          </a:p>
          <a:p>
            <a:pPr marL="342900" lvl="0" indent="-342900">
              <a:buFont typeface="+mj-lt"/>
              <a:buAutoNum type="romanUcPeriod"/>
            </a:pPr>
            <a:r>
              <a:rPr lang="zh-HK" altLang="en-US" dirty="0" smtClean="0">
                <a:latin typeface="HanWang WeiBeiMedium-Gb5" pitchFamily="2" charset="-120"/>
                <a:ea typeface="HanWang WeiBeiMedium-Gb5" pitchFamily="2" charset="-120"/>
              </a:rPr>
              <a:t>不是為了自</a:t>
            </a:r>
            <a:r>
              <a:rPr lang="zh-HK" altLang="en-US" dirty="0" smtClean="0">
                <a:latin typeface="HanWang WeiBeiMedium-Gb5" pitchFamily="2" charset="-120"/>
                <a:ea typeface="HanWang WeiBeiMedium-Gb5" pitchFamily="2" charset="-120"/>
              </a:rPr>
              <a:t>己 </a:t>
            </a:r>
            <a:r>
              <a:rPr lang="en-US" altLang="zh-HK" dirty="0" smtClean="0">
                <a:ea typeface="HanWang WeiBeiMedium-Gb5" pitchFamily="2" charset="-120"/>
              </a:rPr>
              <a:t>Not for my own benefit</a:t>
            </a:r>
          </a:p>
          <a:p>
            <a:pPr marL="342900" lvl="0" indent="-342900">
              <a:buNone/>
            </a:pPr>
            <a:endParaRPr lang="en-US" dirty="0" smtClean="0">
              <a:latin typeface="HanWang WeiBeiMedium-Gb5" pitchFamily="2" charset="-120"/>
              <a:ea typeface="HanWang WeiBeiMedium-Gb5" pitchFamily="2" charset="-120"/>
            </a:endParaRPr>
          </a:p>
          <a:p>
            <a:pPr marL="342900" indent="-342900">
              <a:buNone/>
            </a:pP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32</a:t>
            </a:fld>
            <a:endParaRPr lang="es-E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251892"/>
            <a:ext cx="5186362" cy="2642121"/>
          </a:xfrm>
        </p:spPr>
        <p:txBody>
          <a:bodyPr/>
          <a:lstStyle/>
          <a:p>
            <a:pPr marL="0" indent="0">
              <a:buNone/>
            </a:pPr>
            <a:r>
              <a:rPr lang="en-US" altLang="zh-TW" dirty="0" smtClean="0"/>
              <a:t>John 6:12</a:t>
            </a:r>
            <a:r>
              <a:rPr lang="zh-TW" altLang="en-US" dirty="0" smtClean="0"/>
              <a:t> </a:t>
            </a:r>
            <a:r>
              <a:rPr lang="en-US" altLang="zh-TW"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12</a:t>
            </a:r>
            <a:r>
              <a:rPr lang="zh-TW" altLang="en-US" dirty="0" smtClean="0">
                <a:latin typeface="HanWang WeiBeiMedium-Gb5" pitchFamily="2" charset="-120"/>
                <a:ea typeface="HanWang WeiBeiMedium-Gb5" pitchFamily="2" charset="-120"/>
              </a:rPr>
              <a:t> 他們吃飽了，耶穌對門徒說：「把剩下的零碎收拾起來，免得有糟蹋的。」 </a:t>
            </a:r>
          </a:p>
          <a:p>
            <a:pPr marL="0" indent="0">
              <a:buNone/>
            </a:pPr>
            <a:r>
              <a:rPr lang="en-US" baseline="30000" dirty="0" smtClean="0"/>
              <a:t>12</a:t>
            </a:r>
            <a:r>
              <a:rPr lang="en-US" dirty="0" smtClean="0"/>
              <a:t> </a:t>
            </a:r>
            <a:r>
              <a:rPr lang="en-US" dirty="0" smtClean="0"/>
              <a:t>When they had all had enough to eat, he said to his disciples, “Gather the pieces that are left over. Let nothing be wasted.”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33</a:t>
            </a:fld>
            <a:endParaRPr lang="es-E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07876"/>
            <a:ext cx="5186362" cy="2786137"/>
          </a:xfrm>
        </p:spPr>
        <p:txBody>
          <a:bodyPr/>
          <a:lstStyle/>
          <a:p>
            <a:pPr marL="0" indent="0">
              <a:buNone/>
            </a:pPr>
            <a:r>
              <a:rPr lang="en-US" altLang="zh-TW" dirty="0" smtClean="0"/>
              <a:t>John </a:t>
            </a:r>
            <a:r>
              <a:rPr lang="en-US" altLang="zh-TW" dirty="0" smtClean="0"/>
              <a:t>6:14</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14</a:t>
            </a:r>
            <a:r>
              <a:rPr lang="zh-TW" altLang="en-US" dirty="0" smtClean="0">
                <a:latin typeface="HanWang WeiBeiMedium-Gb5" pitchFamily="2" charset="-120"/>
                <a:ea typeface="HanWang WeiBeiMedium-Gb5" pitchFamily="2" charset="-120"/>
              </a:rPr>
              <a:t> 眾人看見耶穌所行的神蹟，就說：「這真是那要到世間來的先知</a:t>
            </a:r>
            <a:r>
              <a:rPr lang="zh-TW" altLang="en-US" dirty="0" smtClean="0">
                <a:latin typeface="HanWang WeiBeiMedium-Gb5" pitchFamily="2" charset="-120"/>
                <a:ea typeface="HanWang WeiBeiMedium-Gb5" pitchFamily="2" charset="-120"/>
              </a:rPr>
              <a:t>！」</a:t>
            </a:r>
            <a:endParaRPr lang="zh-TW" altLang="en-US" dirty="0" smtClean="0">
              <a:latin typeface="HanWang WeiBeiMedium-Gb5" pitchFamily="2" charset="-120"/>
              <a:ea typeface="HanWang WeiBeiMedium-Gb5" pitchFamily="2" charset="-120"/>
            </a:endParaRPr>
          </a:p>
          <a:p>
            <a:pPr marL="0" indent="0">
              <a:buNone/>
            </a:pPr>
            <a:r>
              <a:rPr lang="en-US" baseline="30000" dirty="0" smtClean="0"/>
              <a:t>14</a:t>
            </a:r>
            <a:r>
              <a:rPr lang="en-US" dirty="0" smtClean="0"/>
              <a:t> </a:t>
            </a:r>
            <a:r>
              <a:rPr lang="en-US" dirty="0" smtClean="0"/>
              <a:t>After the people saw the sign Jesus performed, they began to say, “Surely this is the Prophet who is to come into the world.” </a:t>
            </a:r>
          </a:p>
          <a:p>
            <a:pPr>
              <a:buNone/>
            </a:pP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34</a:t>
            </a:fld>
            <a:endParaRPr lang="es-E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79884"/>
            <a:ext cx="5186362" cy="2714129"/>
          </a:xfrm>
        </p:spPr>
        <p:txBody>
          <a:bodyPr/>
          <a:lstStyle/>
          <a:p>
            <a:pPr marL="0" indent="0">
              <a:buNone/>
            </a:pPr>
            <a:r>
              <a:rPr lang="en-US" altLang="zh-TW" dirty="0" smtClean="0"/>
              <a:t>Matthew 14:22</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22</a:t>
            </a:r>
            <a:r>
              <a:rPr lang="zh-TW" altLang="en-US" dirty="0" smtClean="0">
                <a:latin typeface="HanWang WeiBeiMedium-Gb5" pitchFamily="2" charset="-120"/>
                <a:ea typeface="HanWang WeiBeiMedium-Gb5" pitchFamily="2" charset="-120"/>
              </a:rPr>
              <a:t> 耶穌隨即催門徒上船，先渡到那邊去，等他叫眾人散開。 </a:t>
            </a:r>
          </a:p>
          <a:p>
            <a:pPr marL="0" indent="0">
              <a:buNone/>
            </a:pPr>
            <a:r>
              <a:rPr lang="en-US" baseline="30000" dirty="0" smtClean="0"/>
              <a:t>22</a:t>
            </a:r>
            <a:r>
              <a:rPr lang="en-US" dirty="0" smtClean="0"/>
              <a:t> </a:t>
            </a:r>
            <a:r>
              <a:rPr lang="en-US" dirty="0" smtClean="0"/>
              <a:t>Immediately Jesus made the disciples get into the boat and go on ahead of him to the other side, while he dismissed the crowd.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35</a:t>
            </a:fld>
            <a:endParaRPr lang="es-E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15" y="130051"/>
            <a:ext cx="2593181" cy="2786137"/>
          </a:xfrm>
        </p:spPr>
        <p:txBody>
          <a:bodyPr/>
          <a:lstStyle/>
          <a:p>
            <a:pPr marL="0" indent="0">
              <a:buNone/>
            </a:pPr>
            <a:r>
              <a:rPr lang="en-US" altLang="zh-TW" baseline="30000" dirty="0" smtClean="0">
                <a:latin typeface="HanWang WeiBeiMedium-Gb5" pitchFamily="2" charset="-120"/>
                <a:ea typeface="HanWang WeiBeiMedium-Gb5" pitchFamily="2" charset="-120"/>
              </a:rPr>
              <a:t>21</a:t>
            </a:r>
            <a:r>
              <a:rPr lang="zh-TW" altLang="en-US" dirty="0" smtClean="0">
                <a:latin typeface="HanWang WeiBeiMedium-Gb5" pitchFamily="2" charset="-120"/>
                <a:ea typeface="HanWang WeiBeiMedium-Gb5" pitchFamily="2" charset="-120"/>
              </a:rPr>
              <a:t> 吃的人，除了婦女孩子，約有五千。</a:t>
            </a:r>
            <a:r>
              <a:rPr lang="en-US" altLang="zh-TW" baseline="30000" dirty="0" smtClean="0">
                <a:latin typeface="HanWang WeiBeiMedium-Gb5" pitchFamily="2" charset="-120"/>
                <a:ea typeface="HanWang WeiBeiMedium-Gb5" pitchFamily="2" charset="-120"/>
              </a:rPr>
              <a:t>22</a:t>
            </a:r>
            <a:r>
              <a:rPr lang="zh-TW" altLang="en-US" dirty="0" smtClean="0">
                <a:latin typeface="HanWang WeiBeiMedium-Gb5" pitchFamily="2" charset="-120"/>
                <a:ea typeface="HanWang WeiBeiMedium-Gb5" pitchFamily="2" charset="-120"/>
              </a:rPr>
              <a:t> 耶穌隨即催門徒上船，先渡到那邊去，等他叫眾人散開。 </a:t>
            </a:r>
          </a:p>
          <a:p>
            <a:pPr marL="0" indent="0">
              <a:buNone/>
            </a:pPr>
            <a:endParaRPr lang="zh-TW" altLang="en-US" dirty="0">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4</a:t>
            </a:fld>
            <a:endParaRPr lang="es-ES"/>
          </a:p>
        </p:txBody>
      </p:sp>
      <p:sp>
        <p:nvSpPr>
          <p:cNvPr id="5" name="Content Placeholder 2"/>
          <p:cNvSpPr txBox="1">
            <a:spLocks/>
          </p:cNvSpPr>
          <p:nvPr/>
        </p:nvSpPr>
        <p:spPr bwMode="auto">
          <a:xfrm>
            <a:off x="2736503" y="35868"/>
            <a:ext cx="2952527" cy="27861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dirty="0" smtClean="0">
                <a:solidFill>
                  <a:srgbClr val="FFFF00"/>
                </a:solidFill>
                <a:latin typeface="Arial Narrow" pitchFamily="34" charset="0"/>
              </a:rPr>
              <a:t>basketfuls of broken pieces that were left over. </a:t>
            </a:r>
            <a:r>
              <a:rPr lang="en-US" sz="1800" baseline="30000" dirty="0" smtClean="0">
                <a:solidFill>
                  <a:srgbClr val="FFFF00"/>
                </a:solidFill>
                <a:latin typeface="Arial Narrow" pitchFamily="34" charset="0"/>
              </a:rPr>
              <a:t>21</a:t>
            </a:r>
            <a:r>
              <a:rPr lang="en-US" sz="1800" dirty="0" smtClean="0">
                <a:solidFill>
                  <a:srgbClr val="FFFF00"/>
                </a:solidFill>
                <a:latin typeface="Arial Narrow" pitchFamily="34" charset="0"/>
              </a:rPr>
              <a:t> The number of those who ate was about five thousand men, besides women and children. </a:t>
            </a:r>
            <a:r>
              <a:rPr lang="en-US" sz="1800" baseline="30000" dirty="0" smtClean="0">
                <a:solidFill>
                  <a:srgbClr val="FFFF00"/>
                </a:solidFill>
                <a:latin typeface="Arial Narrow" pitchFamily="34" charset="0"/>
                <a:ea typeface="HanWang WeiBeiMedium-Gb5" pitchFamily="2" charset="-120"/>
              </a:rPr>
              <a:t>22</a:t>
            </a:r>
            <a:r>
              <a:rPr lang="en-US" sz="1800" dirty="0" smtClean="0">
                <a:solidFill>
                  <a:srgbClr val="FFFF00"/>
                </a:solidFill>
                <a:latin typeface="Arial Narrow" pitchFamily="34" charset="0"/>
                <a:ea typeface="HanWang WeiBeiMedium-Gb5" pitchFamily="2" charset="-120"/>
              </a:rPr>
              <a:t> Immediately Jesus made the disciples get into the boat and go on ahead of him to the other side, while he dismissed the crowd. </a:t>
            </a:r>
          </a:p>
          <a:p>
            <a:endParaRPr lang="en-US" sz="1800" dirty="0">
              <a:solidFill>
                <a:srgbClr val="FFFF00"/>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006475"/>
            <a:ext cx="5761038" cy="695325"/>
          </a:xfrm>
        </p:spPr>
        <p:txBody>
          <a:bodyPr/>
          <a:lstStyle/>
          <a:p>
            <a:r>
              <a:rPr lang="zh-TW" altLang="en-US" sz="2800" dirty="0" smtClean="0">
                <a:solidFill>
                  <a:schemeClr val="tx1"/>
                </a:solidFill>
                <a:latin typeface="HanWang WeiBeiMedium-Gb5" pitchFamily="2" charset="-120"/>
                <a:ea typeface="HanWang WeiBeiMedium-Gb5" pitchFamily="2" charset="-120"/>
              </a:rPr>
              <a:t>你的愿望是什么？</a:t>
            </a:r>
            <a:r>
              <a:rPr lang="en-US" altLang="zh-CN" sz="2800" dirty="0" smtClean="0">
                <a:solidFill>
                  <a:schemeClr val="tx1"/>
                </a:solidFill>
                <a:latin typeface="HanWang WeiBeiMedium-Gb5" pitchFamily="2" charset="-120"/>
                <a:ea typeface="HanWang WeiBeiMedium-Gb5" pitchFamily="2" charset="-120"/>
              </a:rPr>
              <a:t/>
            </a:r>
            <a:br>
              <a:rPr lang="en-US" altLang="zh-CN" sz="2800" dirty="0" smtClean="0">
                <a:solidFill>
                  <a:schemeClr val="tx1"/>
                </a:solidFill>
                <a:latin typeface="HanWang WeiBeiMedium-Gb5" pitchFamily="2" charset="-120"/>
                <a:ea typeface="HanWang WeiBeiMedium-Gb5" pitchFamily="2" charset="-120"/>
              </a:rPr>
            </a:br>
            <a:r>
              <a:rPr lang="en-US" altLang="zh-CN" sz="2800" b="1" dirty="0" smtClean="0">
                <a:solidFill>
                  <a:schemeClr val="tx1"/>
                </a:solidFill>
                <a:latin typeface="+mn-lt"/>
                <a:ea typeface="HanWang WeiBeiMedium-Gb5" pitchFamily="2" charset="-120"/>
              </a:rPr>
              <a:t>What is Your Wish?</a:t>
            </a:r>
            <a:endParaRPr lang="en-US" dirty="0">
              <a:solidFill>
                <a:schemeClr val="tx1"/>
              </a:solidFill>
            </a:endParaRPr>
          </a:p>
        </p:txBody>
      </p:sp>
      <p:sp>
        <p:nvSpPr>
          <p:cNvPr id="3" name="Subtitle 2"/>
          <p:cNvSpPr>
            <a:spLocks noGrp="1"/>
          </p:cNvSpPr>
          <p:nvPr>
            <p:ph type="subTitle" idx="1"/>
          </p:nvPr>
        </p:nvSpPr>
        <p:spPr>
          <a:xfrm>
            <a:off x="936303" y="1980084"/>
            <a:ext cx="4032727" cy="828022"/>
          </a:xfrm>
        </p:spPr>
        <p:txBody>
          <a:bodyPr/>
          <a:lstStyle/>
          <a:p>
            <a:r>
              <a:rPr lang="zh-TW" altLang="en-US" sz="2000" dirty="0" smtClean="0">
                <a:latin typeface="HanWang WeiBeiMedium-Gb5" pitchFamily="2" charset="-120"/>
                <a:ea typeface="HanWang WeiBeiMedium-Gb5" pitchFamily="2" charset="-120"/>
              </a:rPr>
              <a:t>馬太福音 </a:t>
            </a:r>
            <a:r>
              <a:rPr lang="en-US" altLang="zh-TW" dirty="0" smtClean="0">
                <a:latin typeface="+mn-ea"/>
              </a:rPr>
              <a:t>Matthew </a:t>
            </a:r>
            <a:r>
              <a:rPr lang="en-US" dirty="0" smtClean="0"/>
              <a:t>14:12-21</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6</a:t>
            </a:fld>
            <a:endParaRPr lang="es-ES"/>
          </a:p>
        </p:txBody>
      </p:sp>
      <p:pic>
        <p:nvPicPr>
          <p:cNvPr id="9218" name="Picture 2" descr="Related image"/>
          <p:cNvPicPr>
            <a:picLocks noChangeAspect="1" noChangeArrowheads="1"/>
          </p:cNvPicPr>
          <p:nvPr/>
        </p:nvPicPr>
        <p:blipFill>
          <a:blip r:embed="rId2" cstate="print"/>
          <a:srcRect/>
          <a:stretch>
            <a:fillRect/>
          </a:stretch>
        </p:blipFill>
        <p:spPr bwMode="auto">
          <a:xfrm>
            <a:off x="0" y="432495"/>
            <a:ext cx="5749413" cy="2267669"/>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726DD6-E10B-455A-8847-22580AC42F8F}" type="slidenum">
              <a:rPr lang="es-ES" smtClean="0"/>
              <a:pPr/>
              <a:t>7</a:t>
            </a:fld>
            <a:endParaRPr lang="es-ES"/>
          </a:p>
        </p:txBody>
      </p:sp>
      <p:pic>
        <p:nvPicPr>
          <p:cNvPr id="3" name="Content Placeholder 4" descr="FiveloavesTwofish drawing.jpg"/>
          <p:cNvPicPr>
            <a:picLocks noChangeAspect="1"/>
          </p:cNvPicPr>
          <p:nvPr/>
        </p:nvPicPr>
        <p:blipFill>
          <a:blip r:embed="rId2" cstate="print"/>
          <a:srcRect/>
          <a:stretch>
            <a:fillRect/>
          </a:stretch>
        </p:blipFill>
        <p:spPr>
          <a:xfrm>
            <a:off x="864295" y="107876"/>
            <a:ext cx="3930700" cy="2948025"/>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312566" y="107876"/>
            <a:ext cx="2376265" cy="2786137"/>
          </a:xfrm>
        </p:spPr>
        <p:txBody>
          <a:bodyPr/>
          <a:lstStyle/>
          <a:p>
            <a:pPr marL="0" indent="0">
              <a:buNone/>
            </a:pPr>
            <a:r>
              <a:rPr lang="en-US" altLang="zh-TW" dirty="0" smtClean="0"/>
              <a:t>Matthew 1:21</a:t>
            </a:r>
            <a:r>
              <a:rPr lang="zh-TW" altLang="en-US" dirty="0" smtClean="0"/>
              <a:t> </a:t>
            </a:r>
            <a:r>
              <a:rPr lang="en-US" altLang="zh-TW" baseline="30000" dirty="0" smtClean="0">
                <a:latin typeface="HanWang WeiBeiMedium-Gb5" pitchFamily="2" charset="-120"/>
                <a:ea typeface="HanWang WeiBeiMedium-Gb5" pitchFamily="2" charset="-120"/>
              </a:rPr>
              <a:t>21</a:t>
            </a:r>
            <a:r>
              <a:rPr lang="zh-TW" altLang="en-US" dirty="0" smtClean="0">
                <a:latin typeface="HanWang WeiBeiMedium-Gb5" pitchFamily="2" charset="-120"/>
                <a:ea typeface="HanWang WeiBeiMedium-Gb5" pitchFamily="2" charset="-120"/>
              </a:rPr>
              <a:t> 她將要生一個兒子，你要給他起名叫耶穌，因他要將自己的百姓從罪惡裏救出來。」 </a:t>
            </a:r>
          </a:p>
          <a:p>
            <a:pPr marL="0" indent="0">
              <a:buNone/>
            </a:pPr>
            <a:r>
              <a:rPr lang="en-US" baseline="30000" dirty="0" smtClean="0"/>
              <a:t>21</a:t>
            </a:r>
            <a:r>
              <a:rPr lang="en-US" dirty="0" smtClean="0"/>
              <a:t> She will give birth to a son, and you are to give him the name Jesus, because he will save his people from their sins.” </a:t>
            </a:r>
          </a:p>
          <a:p>
            <a:pPr marL="0" indent="0">
              <a:buNone/>
            </a:pPr>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8</a:t>
            </a:fld>
            <a:endParaRPr lang="es-ES"/>
          </a:p>
        </p:txBody>
      </p:sp>
      <p:pic>
        <p:nvPicPr>
          <p:cNvPr id="8194" name="Picture 2"/>
          <p:cNvPicPr>
            <a:picLocks noChangeAspect="1" noChangeArrowheads="1"/>
          </p:cNvPicPr>
          <p:nvPr/>
        </p:nvPicPr>
        <p:blipFill>
          <a:blip r:embed="rId2" cstate="print"/>
          <a:srcRect t="13447" r="69405" b="32035"/>
          <a:stretch>
            <a:fillRect/>
          </a:stretch>
        </p:blipFill>
        <p:spPr bwMode="auto">
          <a:xfrm>
            <a:off x="199" y="74058"/>
            <a:ext cx="3168352" cy="305815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36503" y="0"/>
            <a:ext cx="3024535" cy="3240088"/>
          </a:xfrm>
        </p:spPr>
        <p:txBody>
          <a:bodyPr/>
          <a:lstStyle/>
          <a:p>
            <a:pPr marL="0" indent="0">
              <a:buNone/>
            </a:pPr>
            <a:r>
              <a:rPr lang="en-US" altLang="zh-TW" dirty="0" smtClean="0"/>
              <a:t>Luke 2:49</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49</a:t>
            </a:r>
            <a:r>
              <a:rPr lang="zh-TW" altLang="en-US" dirty="0" smtClean="0">
                <a:latin typeface="HanWang WeiBeiMedium-Gb5" pitchFamily="2" charset="-120"/>
                <a:ea typeface="HanWang WeiBeiMedium-Gb5" pitchFamily="2" charset="-120"/>
              </a:rPr>
              <a:t> 耶穌說：「為甚麼找我呢？豈不知我應當以我父的事為念嗎？」 </a:t>
            </a:r>
          </a:p>
          <a:p>
            <a:pPr marL="0" indent="0">
              <a:buNone/>
            </a:pPr>
            <a:r>
              <a:rPr lang="en-US" baseline="30000" dirty="0" smtClean="0"/>
              <a:t>49</a:t>
            </a:r>
            <a:r>
              <a:rPr lang="en-US" dirty="0" smtClean="0"/>
              <a:t> And He said to them, “Why did you seek Me? Did you not know that I must be about My Father’s business?” (NKJV) </a:t>
            </a:r>
          </a:p>
          <a:p>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9</a:t>
            </a:fld>
            <a:endParaRPr lang="es-ES"/>
          </a:p>
        </p:txBody>
      </p:sp>
      <p:pic>
        <p:nvPicPr>
          <p:cNvPr id="7170" name="Picture 2"/>
          <p:cNvPicPr>
            <a:picLocks noChangeAspect="1" noChangeArrowheads="1"/>
          </p:cNvPicPr>
          <p:nvPr/>
        </p:nvPicPr>
        <p:blipFill>
          <a:blip r:embed="rId2" cstate="print"/>
          <a:srcRect l="20000" t="14173" r="56552" b="30581"/>
          <a:stretch>
            <a:fillRect/>
          </a:stretch>
        </p:blipFill>
        <p:spPr bwMode="auto">
          <a:xfrm>
            <a:off x="72206" y="0"/>
            <a:ext cx="2538865" cy="3240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0"/>
          </a:spcBef>
          <a:spcAft>
            <a:spcPct val="0"/>
          </a:spcAft>
          <a:buClrTx/>
          <a:buSzTx/>
          <a:buFontTx/>
          <a:buNone/>
          <a:tabLst/>
          <a:defRPr kumimoji="0" lang="es-ES"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0"/>
          </a:spcBef>
          <a:spcAft>
            <a:spcPct val="0"/>
          </a:spcAft>
          <a:buClrTx/>
          <a:buSzTx/>
          <a:buFontTx/>
          <a:buNone/>
          <a:tabLst/>
          <a:defRPr kumimoji="0" lang="es-ES"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98102</TotalTime>
  <Words>2238</Words>
  <Application>Microsoft Office PowerPoint</Application>
  <PresentationFormat>Custom</PresentationFormat>
  <Paragraphs>138</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Diseño predeterminado</vt:lpstr>
      <vt:lpstr>馬太福音 Matthew 14:12-22</vt:lpstr>
      <vt:lpstr>Slide 2</vt:lpstr>
      <vt:lpstr>Slide 3</vt:lpstr>
      <vt:lpstr>Slide 4</vt:lpstr>
      <vt:lpstr>你的愿望是什么？ What is Your Wish?</vt:lpstr>
      <vt:lpstr>Slide 6</vt:lpstr>
      <vt:lpstr>Slide 7</vt:lpstr>
      <vt:lpstr>Slide 8</vt:lpstr>
      <vt:lpstr>Slide 9</vt:lpstr>
      <vt:lpstr>Slide 10</vt:lpstr>
      <vt:lpstr>Slide 11</vt:lpstr>
      <vt:lpstr>Slide 12</vt:lpstr>
      <vt:lpstr>五餅二魚餵飽五千人 5 Loaves and 2 Fish Feed 5000</vt:lpstr>
      <vt:lpstr>Slide 14</vt:lpstr>
      <vt:lpstr>1. 學習憐憫人  Learn to Have Compassion on People</vt:lpstr>
      <vt:lpstr>Slide 16</vt:lpstr>
      <vt:lpstr>Slide 17</vt:lpstr>
      <vt:lpstr>Slide 18</vt:lpstr>
      <vt:lpstr>Slide 19</vt:lpstr>
      <vt:lpstr>Slide 20</vt:lpstr>
      <vt:lpstr>2. 學習事奉神  Learn to serve God</vt:lpstr>
      <vt:lpstr>Slide 22</vt:lpstr>
      <vt:lpstr>Slide 23</vt:lpstr>
      <vt:lpstr>Slide 24</vt:lpstr>
      <vt:lpstr>2. 學習事奉神  Learn to serve God</vt:lpstr>
      <vt:lpstr>2. 學習事奉神  Learn to serve God</vt:lpstr>
      <vt:lpstr>Slide 27</vt:lpstr>
      <vt:lpstr>Slide 28</vt:lpstr>
      <vt:lpstr>2. 學習事奉神  Learn to serve God</vt:lpstr>
      <vt:lpstr>Slide 30</vt:lpstr>
      <vt:lpstr>Slide 31</vt:lpstr>
      <vt:lpstr>2. 學習事奉神  Learn to serve God</vt:lpstr>
      <vt:lpstr>Slide 33</vt:lpstr>
      <vt:lpstr>Slide 34</vt:lpstr>
      <vt:lpstr>Slide 35</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Windows User</cp:lastModifiedBy>
  <cp:revision>2050</cp:revision>
  <dcterms:created xsi:type="dcterms:W3CDTF">2010-05-23T14:28:12Z</dcterms:created>
  <dcterms:modified xsi:type="dcterms:W3CDTF">2017-07-29T06:22:07Z</dcterms:modified>
</cp:coreProperties>
</file>