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783" r:id="rId2"/>
    <p:sldId id="784" r:id="rId3"/>
    <p:sldId id="848" r:id="rId4"/>
    <p:sldId id="650" r:id="rId5"/>
    <p:sldId id="852" r:id="rId6"/>
    <p:sldId id="853" r:id="rId7"/>
    <p:sldId id="854" r:id="rId8"/>
    <p:sldId id="855" r:id="rId9"/>
    <p:sldId id="856" r:id="rId10"/>
    <p:sldId id="857" r:id="rId11"/>
    <p:sldId id="858" r:id="rId12"/>
    <p:sldId id="859" r:id="rId13"/>
    <p:sldId id="860" r:id="rId14"/>
    <p:sldId id="862" r:id="rId15"/>
    <p:sldId id="861" r:id="rId16"/>
    <p:sldId id="863" r:id="rId17"/>
    <p:sldId id="866" r:id="rId18"/>
    <p:sldId id="867" r:id="rId19"/>
    <p:sldId id="868" r:id="rId20"/>
    <p:sldId id="869" r:id="rId21"/>
    <p:sldId id="870" r:id="rId22"/>
    <p:sldId id="871" r:id="rId23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9" autoAdjust="0"/>
  </p:normalViewPr>
  <p:slideViewPr>
    <p:cSldViewPr>
      <p:cViewPr>
        <p:scale>
          <a:sx n="120" d="100"/>
          <a:sy n="120" d="100"/>
        </p:scale>
        <p:origin x="-2970" y="-107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400" dirty="0" smtClean="0">
                <a:solidFill>
                  <a:schemeClr val="tx1"/>
                </a:solidFill>
                <a:latin typeface="+mn-ea"/>
                <a:ea typeface="+mn-ea"/>
              </a:rPr>
              <a:t>Matthew </a:t>
            </a:r>
            <a:r>
              <a:rPr lang="en-US" sz="2400" dirty="0" smtClean="0">
                <a:solidFill>
                  <a:schemeClr val="tx1"/>
                </a:solidFill>
              </a:rPr>
              <a:t>15:21-28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39924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耶穌離開那裏，退到泰爾、西頓的境內去。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有一個迦南婦人，從那地方出來，喊著說：「主啊，大衛的子孫，可憐我！我女兒被鬼附得甚苦。」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耶穌卻一言不答。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467916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21</a:t>
            </a:r>
            <a:r>
              <a:rPr lang="en-US" sz="1800" dirty="0" smtClean="0"/>
              <a:t> Leaving that place, Jesus withdrew to the region of </a:t>
            </a:r>
            <a:r>
              <a:rPr lang="en-US" sz="1800" dirty="0" err="1" smtClean="0"/>
              <a:t>Tyre</a:t>
            </a:r>
            <a:r>
              <a:rPr lang="en-US" sz="1800" dirty="0" smtClean="0"/>
              <a:t> and Sidon. </a:t>
            </a:r>
            <a:r>
              <a:rPr lang="en-US" sz="1800" baseline="30000" dirty="0" smtClean="0"/>
              <a:t>22</a:t>
            </a:r>
            <a:r>
              <a:rPr lang="en-US" sz="1800" dirty="0" smtClean="0"/>
              <a:t> A Canaanite woman from that vicinity came to him, crying out, “Lord, Son of David, have mercy on me! My daughter is demon-possessed and suffering terribly.” </a:t>
            </a:r>
            <a:r>
              <a:rPr lang="en-US" sz="1800" baseline="30000" dirty="0" smtClean="0"/>
              <a:t>23</a:t>
            </a:r>
            <a:r>
              <a:rPr lang="en-US" sz="1800" dirty="0" smtClean="0"/>
              <a:t> Jesus did not answer a word.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Matthew 15:25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那婦人來拜他，說：「主啊，幫助我！」 </a:t>
            </a:r>
          </a:p>
          <a:p>
            <a:pPr>
              <a:buNone/>
            </a:pPr>
            <a:r>
              <a:rPr lang="en-US" baseline="30000" dirty="0" smtClean="0"/>
              <a:t>25</a:t>
            </a:r>
            <a:r>
              <a:rPr lang="en-US" dirty="0" smtClean="0"/>
              <a:t> The woman came and knelt before him. “Lord, help me!” she said.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他回答說：「不好拿兒女的餅丟給狗吃。」 </a:t>
            </a:r>
          </a:p>
          <a:p>
            <a:pPr marL="0" indent="0">
              <a:buNone/>
            </a:pPr>
            <a:r>
              <a:rPr lang="en-US" baseline="30000" dirty="0" smtClean="0"/>
              <a:t>26</a:t>
            </a:r>
            <a:r>
              <a:rPr lang="en-US" dirty="0" smtClean="0"/>
              <a:t> He replied, “It is not right to take the children’s bread and toss it to the dogs.”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婦人說：「主啊，不錯；但是狗也吃牠主人桌子上掉下來的碎渣兒。」 </a:t>
            </a:r>
          </a:p>
          <a:p>
            <a:pPr marL="0" indent="0">
              <a:buNone/>
            </a:pPr>
            <a:r>
              <a:rPr lang="en-US" baseline="30000" dirty="0" smtClean="0"/>
              <a:t>27</a:t>
            </a:r>
            <a:r>
              <a:rPr lang="en-US" dirty="0" smtClean="0"/>
              <a:t> “Yes it is, Lord,” she said. “Even the dogs eat the crumbs that fall from their master’s table.”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15:28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耶穌說：「婦人，你的信心是大的！照你所要的，給你成全了吧。」從那時候，她女兒就好了。 </a:t>
            </a:r>
          </a:p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en-US" dirty="0" smtClean="0"/>
              <a:t> Then Jesus said to her, “Woman, you have great faith! Your request is granted.” And her daughter was healed at that moment.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救恩是沒有界限但是有進程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sz="1800" dirty="0" smtClean="0">
                <a:solidFill>
                  <a:schemeClr val="tx1"/>
                </a:solidFill>
              </a:rPr>
              <a:t>Salvation Has No Boundary But Has Progression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28:19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所以，你們要去，使萬民作我的門徒，奉父、子、聖靈的名給他們施洗。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Therefore go and make disciples of all nations, baptizing them in the name of the Father and of the Son and of the Holy Spirit, 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Romans 1:16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我不以福音為恥；這福音本是上帝的大能，要救一切相信的，先是猶太人，後是希臘人。 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For I am not ashamed of the gospel, because it is the power of God that brings salvation to everyone who believes: first to the Jew, then to the Gentile.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心想事成的禱告</a:t>
            </a:r>
            <a: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Get-What-You-Wish Prayer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耶穌說：「婦人，你的信心是大的！照你所要的，給你成全了吧。」從那時候，她女兒就好了。 </a:t>
            </a:r>
          </a:p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en-US" dirty="0" smtClean="0"/>
              <a:t> Then Jesus said to her, “Woman, you have great faith! Your request is granted.” And her daughter was healed at that moment.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心想事成的禱告</a:t>
            </a:r>
            <a: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Get-What-You-Wish Prayer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要有負擔</a:t>
            </a:r>
            <a:r>
              <a:rPr lang="zh-TW" altLang="en-US" dirty="0" smtClean="0"/>
              <a:t> </a:t>
            </a:r>
            <a:r>
              <a:rPr lang="en-US" altLang="zh-TW" dirty="0" smtClean="0"/>
              <a:t>Must have a b</a:t>
            </a:r>
            <a:r>
              <a:rPr lang="en-US" dirty="0" smtClean="0"/>
              <a:t>urden </a:t>
            </a:r>
          </a:p>
          <a:p>
            <a:pPr marL="342900" indent="-342900">
              <a:buNone/>
            </a:pPr>
            <a:r>
              <a:rPr lang="en-US" altLang="zh-TW" dirty="0" smtClean="0"/>
              <a:t>Matthew 15:22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有一個迦南婦人，從那地方出來，喊著說：「主啊，大衛的子孫，可憐我！我女兒被鬼附得甚苦。」 </a:t>
            </a:r>
          </a:p>
          <a:p>
            <a:pPr marL="0" indent="0">
              <a:buNone/>
            </a:pPr>
            <a:r>
              <a:rPr lang="en-US" baseline="30000" dirty="0" smtClean="0"/>
              <a:t>22</a:t>
            </a:r>
            <a:r>
              <a:rPr lang="en-US" dirty="0" smtClean="0"/>
              <a:t> A Canaanite woman from that vicinity came to him, crying out, “Lord, Son of David, have mercy on me! My daughter is demon-possessed and suffering terribly.” </a:t>
            </a:r>
          </a:p>
          <a:p>
            <a:pPr marL="342900" indent="-34290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心想事成的禱告</a:t>
            </a:r>
            <a: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Get-What-You-Wish Prayer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要有負擔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Must have a b</a:t>
            </a:r>
            <a:r>
              <a:rPr lang="en-US" dirty="0" smtClean="0"/>
              <a:t>urden</a:t>
            </a:r>
          </a:p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相信耶穌是唯一解救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Believe Jesus is the only solution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門徒進前來，求他說：「這婦人在我們後頭喊叫，請打發她走吧。」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耶穌說：「我奉差遣不過是到以色列家迷失的羊那裏去。」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那婦人來拜他，說：「主啊，幫助我！」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他回答說：「不好拿兒女的餅丟給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So his disciples came to him and urged him, “Send her away, for she keeps crying out after us.”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24</a:t>
            </a:r>
            <a:r>
              <a:rPr lang="en-US" sz="1800" dirty="0" smtClean="0">
                <a:solidFill>
                  <a:srgbClr val="FFFF00"/>
                </a:solidFill>
              </a:rPr>
              <a:t> He answered, “I was sent only to the lost sheep of Israel.”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25</a:t>
            </a:r>
            <a:r>
              <a:rPr lang="en-US" sz="1800" dirty="0" smtClean="0">
                <a:solidFill>
                  <a:srgbClr val="FFFF00"/>
                </a:solidFill>
              </a:rPr>
              <a:t> The woman came and knelt before him. “Lord, help me!” she said. </a:t>
            </a:r>
            <a:r>
              <a:rPr lang="en-US" sz="1800" baseline="30000" dirty="0" smtClean="0">
                <a:solidFill>
                  <a:srgbClr val="FFFF00"/>
                </a:solidFill>
              </a:rPr>
              <a:t>26</a:t>
            </a:r>
            <a:r>
              <a:rPr lang="en-US" sz="1800" dirty="0" smtClean="0">
                <a:solidFill>
                  <a:srgbClr val="FFFF00"/>
                </a:solidFill>
              </a:rPr>
              <a:t> He replied, “It is not right to take the children’s bread and toss it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心想事成的禱告</a:t>
            </a:r>
            <a: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Get-What-You-Wish Prayer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要有負擔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Must have a b</a:t>
            </a:r>
            <a:r>
              <a:rPr lang="en-US" dirty="0" smtClean="0"/>
              <a:t>urden</a:t>
            </a:r>
          </a:p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相信耶穌是唯一解救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Believe Jesus is the only solution</a:t>
            </a:r>
          </a:p>
          <a:p>
            <a:pPr marL="342900" indent="-342900">
              <a:buFont typeface="+mj-lt"/>
              <a:buAutoNum type="alphaLcPeriod"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接受神的安排之下的請求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Ask according to God’s plan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James 4:2–3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們得不著，是因為你們不求。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你們求也得不著，是因為你們妄求，要浪費在你們的宴樂中。 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… You </a:t>
            </a:r>
            <a:r>
              <a:rPr lang="en-US" dirty="0" smtClean="0"/>
              <a:t>do not have because you do not ask God. </a:t>
            </a:r>
            <a:r>
              <a:rPr lang="en-US" baseline="30000" dirty="0" smtClean="0"/>
              <a:t>3</a:t>
            </a:r>
            <a:r>
              <a:rPr lang="en-US" dirty="0" smtClean="0"/>
              <a:t> When you ask, you do not receive, because you ask with wrong motives, that you may spend what you get on your pleasures.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Timothy 2:4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他願意萬人得救，明白真道。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en-US" dirty="0" smtClean="0"/>
              <a:t>who wants all people to be saved and to come to a knowledge of the truth.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30051"/>
            <a:ext cx="2593181" cy="2786137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狗吃。」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婦人說：「主啊，不錯；但是狗也吃牠主人桌子上掉下來的碎渣兒。」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耶穌說：「婦人，你的信心是大的！照你所要的，給你成全了吧。」從那時候，她女兒就好了。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736503" y="35868"/>
            <a:ext cx="2952527" cy="27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to the dogs.”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27</a:t>
            </a:r>
            <a:r>
              <a:rPr lang="en-US" sz="1800" dirty="0" smtClean="0">
                <a:solidFill>
                  <a:srgbClr val="FFFF00"/>
                </a:solidFill>
              </a:rPr>
              <a:t> “Yes it is, Lord,” she said. “Even the dogs eat the crumbs that fall from their master’s table.” </a:t>
            </a:r>
            <a:r>
              <a:rPr lang="en-US" sz="1800" baseline="30000" dirty="0" smtClean="0">
                <a:solidFill>
                  <a:srgbClr val="FFFF00"/>
                </a:solidFill>
              </a:rPr>
              <a:t>28</a:t>
            </a:r>
            <a:r>
              <a:rPr lang="en-US" sz="1800" dirty="0" smtClean="0">
                <a:solidFill>
                  <a:srgbClr val="FFFF00"/>
                </a:solidFill>
              </a:rPr>
              <a:t> Then Jesus said to her, “Woman, you have great faith! Your request is granted.” And her daughter was healed at that moment.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006475"/>
            <a:ext cx="5761038" cy="695325"/>
          </a:xfrm>
        </p:spPr>
        <p:txBody>
          <a:bodyPr/>
          <a:lstStyle/>
          <a:p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憐憫迦南婦人</a:t>
            </a:r>
            <a:r>
              <a:rPr lang="en-US" altLang="zh-HK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sz="2800" dirty="0" smtClean="0">
                <a:solidFill>
                  <a:schemeClr val="tx1"/>
                </a:solidFill>
              </a:rPr>
              <a:t>Mercy on the Canaanites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1980084"/>
            <a:ext cx="4032727" cy="828022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</a:t>
            </a:r>
            <a:r>
              <a:rPr lang="en-US" dirty="0" smtClean="0"/>
              <a:t>15:21-28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251892"/>
            <a:ext cx="5186362" cy="2642121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15:22–23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有一個迦南婦人，從那地方出來，喊著說：「主啊，大衛的子孫，可憐我！我女兒被鬼附得甚苦。」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耶穌卻一言不答。</a:t>
            </a:r>
          </a:p>
          <a:p>
            <a:pPr marL="0" indent="0">
              <a:buNone/>
            </a:pPr>
            <a:r>
              <a:rPr lang="en-US" baseline="30000" dirty="0" smtClean="0"/>
              <a:t>22</a:t>
            </a:r>
            <a:r>
              <a:rPr lang="en-US" dirty="0" smtClean="0"/>
              <a:t> A Canaanite woman from that vicinity came to him, crying out, “Lord, Son of David, have mercy on me! My daughter is demon-possessed and suffering terribly.” </a:t>
            </a:r>
            <a:r>
              <a:rPr lang="en-US" baseline="30000" dirty="0" smtClean="0"/>
              <a:t>23</a:t>
            </a:r>
            <a:r>
              <a:rPr lang="en-US" dirty="0" smtClean="0"/>
              <a:t> Jesus did not answer a word.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23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門徒進前來，求他說：「這婦人在我們後頭喊叫，請打發她走吧。」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23</a:t>
            </a:r>
            <a:r>
              <a:rPr lang="en-US" dirty="0" smtClean="0"/>
              <a:t> … So his disciples came to him and urged him, “Send her away, for she keeps crying out after us.” 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79884"/>
            <a:ext cx="5186362" cy="271412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耶穌離開那裏，退到泰爾、西頓的境內去。 </a:t>
            </a:r>
          </a:p>
          <a:p>
            <a:pPr marL="0" indent="0">
              <a:buNone/>
            </a:pPr>
            <a:r>
              <a:rPr lang="en-US" baseline="30000" dirty="0" smtClean="0"/>
              <a:t>21</a:t>
            </a:r>
            <a:r>
              <a:rPr lang="en-US" dirty="0" smtClean="0"/>
              <a:t> Leaving that place, Jesus withdrew to the region of </a:t>
            </a:r>
            <a:r>
              <a:rPr lang="en-US" dirty="0" err="1" smtClean="0"/>
              <a:t>Tyre</a:t>
            </a:r>
            <a:r>
              <a:rPr lang="en-US" dirty="0" smtClean="0"/>
              <a:t> and Sidon.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15:24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耶穌說：「我奉差遣不過是到以色列家迷失的羊那裏去。」 </a:t>
            </a:r>
          </a:p>
          <a:p>
            <a:pPr marL="0" indent="0">
              <a:buNone/>
            </a:pPr>
            <a:r>
              <a:rPr lang="en-US" baseline="30000" dirty="0" smtClean="0"/>
              <a:t>24</a:t>
            </a:r>
            <a:r>
              <a:rPr lang="en-US" dirty="0" smtClean="0"/>
              <a:t> He answered, “I was sent only to the lost sheep of Israel.”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10:5–6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耶穌差這十二個人去，吩咐他們說：「外邦人的路，你們不要走；撒馬利亞人的城，你們不要進；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寧可往以色列家迷失的羊那裏去。 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These twelve Jesus sent out with the following instructions: “Do not go among the Gentiles or enter any town of the Samaritans. </a:t>
            </a:r>
            <a:r>
              <a:rPr lang="en-US" baseline="30000" dirty="0" smtClean="0"/>
              <a:t>6</a:t>
            </a:r>
            <a:r>
              <a:rPr lang="en-US" dirty="0" smtClean="0"/>
              <a:t> Go rather to the lost sheep of Israel.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102843</TotalTime>
  <Words>1480</Words>
  <Application>Microsoft Office PowerPoint</Application>
  <PresentationFormat>Custom</PresentationFormat>
  <Paragraphs>89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Diseño predeterminado</vt:lpstr>
      <vt:lpstr>馬太福音 Matthew 15:21-28</vt:lpstr>
      <vt:lpstr>Slide 2</vt:lpstr>
      <vt:lpstr>Slide 3</vt:lpstr>
      <vt:lpstr>憐憫迦南婦人 Mercy on the Canaanites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1. 救恩是沒有界限但是有進程 Salvation Has No Boundary But Has Progression</vt:lpstr>
      <vt:lpstr>Slide 15</vt:lpstr>
      <vt:lpstr>Slide 16</vt:lpstr>
      <vt:lpstr>2. 心想事成的禱告  Get-What-You-Wish Prayer</vt:lpstr>
      <vt:lpstr>2. 心想事成的禱告 Get-What-You-Wish Prayer</vt:lpstr>
      <vt:lpstr>2. 心想事成的禱告  Get-What-You-Wish Prayer</vt:lpstr>
      <vt:lpstr>2. 心想事成的禱告  Get-What-You-Wish Prayer</vt:lpstr>
      <vt:lpstr>Slide 21</vt:lpstr>
      <vt:lpstr>Slide 22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2111</cp:revision>
  <dcterms:created xsi:type="dcterms:W3CDTF">2010-05-23T14:28:12Z</dcterms:created>
  <dcterms:modified xsi:type="dcterms:W3CDTF">2017-09-02T20:26:05Z</dcterms:modified>
</cp:coreProperties>
</file>