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783" r:id="rId2"/>
    <p:sldId id="825" r:id="rId3"/>
    <p:sldId id="784" r:id="rId4"/>
    <p:sldId id="785" r:id="rId5"/>
    <p:sldId id="786" r:id="rId6"/>
    <p:sldId id="822" r:id="rId7"/>
    <p:sldId id="650" r:id="rId8"/>
    <p:sldId id="831" r:id="rId9"/>
    <p:sldId id="832" r:id="rId10"/>
    <p:sldId id="823" r:id="rId11"/>
    <p:sldId id="824" r:id="rId12"/>
    <p:sldId id="833" r:id="rId13"/>
    <p:sldId id="801" r:id="rId14"/>
    <p:sldId id="834" r:id="rId15"/>
    <p:sldId id="835" r:id="rId16"/>
    <p:sldId id="836" r:id="rId17"/>
    <p:sldId id="837" r:id="rId18"/>
    <p:sldId id="838" r:id="rId19"/>
    <p:sldId id="839" r:id="rId20"/>
    <p:sldId id="840" r:id="rId21"/>
    <p:sldId id="841" r:id="rId22"/>
    <p:sldId id="842" r:id="rId23"/>
    <p:sldId id="843" r:id="rId24"/>
    <p:sldId id="844" r:id="rId25"/>
    <p:sldId id="845" r:id="rId26"/>
    <p:sldId id="846" r:id="rId27"/>
    <p:sldId id="826" r:id="rId28"/>
    <p:sldId id="847" r:id="rId29"/>
    <p:sldId id="828" r:id="rId30"/>
    <p:sldId id="829" r:id="rId31"/>
    <p:sldId id="830" r:id="rId32"/>
    <p:sldId id="848" r:id="rId33"/>
    <p:sldId id="849" r:id="rId34"/>
    <p:sldId id="850" r:id="rId35"/>
    <p:sldId id="851" r:id="rId36"/>
  </p:sldIdLst>
  <p:sldSz cx="5761038" cy="3240088"/>
  <p:notesSz cx="6858000" cy="9144000"/>
  <p:defaultTextStyle>
    <a:defPPr>
      <a:defRPr lang="es-E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E0C0A0"/>
    <a:srgbClr val="DDDDDD"/>
    <a:srgbClr val="361800"/>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1039" autoAdjust="0"/>
  </p:normalViewPr>
  <p:slideViewPr>
    <p:cSldViewPr>
      <p:cViewPr>
        <p:scale>
          <a:sx n="130" d="100"/>
          <a:sy n="130" d="100"/>
        </p:scale>
        <p:origin x="-2778" y="-966"/>
      </p:cViewPr>
      <p:guideLst>
        <p:guide orient="horz" pos="1021"/>
        <p:guide pos="18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016CE-C476-4FDA-A571-E8981C2B4074}" type="datetimeFigureOut">
              <a:rPr lang="en-US" smtClean="0"/>
              <a:pPr/>
              <a:t>9/29/2017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C23B-4CA4-4E5B-BA78-A8C7B41E8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https://en.wikipedia.org/wiki/Fall_of_Mosul</a:t>
            </a:r>
          </a:p>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006475"/>
            <a:ext cx="4897438" cy="695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863600" y="1836738"/>
            <a:ext cx="4033838" cy="827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BF1E56-B46C-4860-A8A2-43B3B7CFBA2B}" type="slidenum">
              <a:rPr lang="es-ES"/>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713" y="2268538"/>
            <a:ext cx="3457575" cy="2667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28713" y="288925"/>
            <a:ext cx="3457575" cy="1944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28713" y="2535238"/>
            <a:ext cx="3457575"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797F9BB-E9B1-4C79-8563-9CF534846745}" type="slidenum">
              <a:rPr lang="es-ES"/>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DEA7C35-FDB0-42BD-B0AE-EFB7C47452CA}" type="slidenum">
              <a:rPr lang="es-ES"/>
              <a:pPr/>
              <a:t>‹#›</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8300" y="130175"/>
            <a:ext cx="1295400" cy="2763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338" y="130175"/>
            <a:ext cx="3738562" cy="2763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F74A236-BB74-4BE0-B024-1EB8579C827E}" type="slidenum">
              <a:rPr lang="es-ES"/>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613" y="2082800"/>
            <a:ext cx="4895850" cy="6429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5613" y="1373188"/>
            <a:ext cx="4895850" cy="7096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6B4A100-C7B2-41E1-B34F-D9091FD2A19E}" type="slidenum">
              <a:rPr lang="es-ES"/>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8" y="755650"/>
            <a:ext cx="2516187"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55925" y="755650"/>
            <a:ext cx="2517775"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4EA4511-492D-401A-93C5-E65CD8E5B5C0}" type="slidenum">
              <a:rPr lang="es-ES"/>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7338" y="725488"/>
            <a:ext cx="2546350"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7338" y="1027113"/>
            <a:ext cx="2546350"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5763" y="725488"/>
            <a:ext cx="2547937"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925763" y="1027113"/>
            <a:ext cx="2547937"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A17E3D23-4B8D-4E5B-B46C-AD19BD2E7D59}" type="slidenum">
              <a:rPr lang="es-ES"/>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B8E840D-314E-4C39-B781-13A60CEAE675}" type="slidenum">
              <a:rPr lang="es-ES"/>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B726DD6-E10B-455A-8847-22580AC42F8F}" type="slidenum">
              <a:rPr lang="es-ES"/>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338" y="128588"/>
            <a:ext cx="1895475" cy="5492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252663" y="128588"/>
            <a:ext cx="3221037" cy="2765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7338" y="677863"/>
            <a:ext cx="1895475" cy="221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37F610C-CED4-4CD7-B29B-E7D926BC0BC7}" type="slidenum">
              <a:rPr lang="es-ES"/>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130175"/>
            <a:ext cx="5186362" cy="539750"/>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287338" y="755650"/>
            <a:ext cx="5186362"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28733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defTabSz="514350">
              <a:defRPr sz="800"/>
            </a:lvl1pPr>
          </a:lstStyle>
          <a:p>
            <a:endParaRPr lang="es-ES"/>
          </a:p>
        </p:txBody>
      </p:sp>
      <p:sp>
        <p:nvSpPr>
          <p:cNvPr id="1029" name="Rectangle 5"/>
          <p:cNvSpPr>
            <a:spLocks noGrp="1" noChangeArrowheads="1"/>
          </p:cNvSpPr>
          <p:nvPr>
            <p:ph type="ftr" sz="quarter" idx="3"/>
          </p:nvPr>
        </p:nvSpPr>
        <p:spPr bwMode="auto">
          <a:xfrm>
            <a:off x="1968500" y="2951163"/>
            <a:ext cx="1824038"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ctr" defTabSz="514350">
              <a:defRPr sz="800"/>
            </a:lvl1pPr>
          </a:lstStyle>
          <a:p>
            <a:endParaRPr lang="es-ES"/>
          </a:p>
        </p:txBody>
      </p:sp>
      <p:sp>
        <p:nvSpPr>
          <p:cNvPr id="1030" name="Rectangle 6"/>
          <p:cNvSpPr>
            <a:spLocks noGrp="1" noChangeArrowheads="1"/>
          </p:cNvSpPr>
          <p:nvPr>
            <p:ph type="sldNum" sz="quarter" idx="4"/>
          </p:nvPr>
        </p:nvSpPr>
        <p:spPr bwMode="auto">
          <a:xfrm>
            <a:off x="412908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r" defTabSz="514350">
              <a:defRPr sz="800"/>
            </a:lvl1pPr>
          </a:lstStyle>
          <a:p>
            <a:fld id="{E110A0D7-0ED2-4766-B2D7-93E8C0918B95}" type="slidenum">
              <a:rPr lang="es-ES"/>
              <a:pPr/>
              <a:t>‹#›</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hf hdr="0" ftr="0" dt="0"/>
  <p:txStyles>
    <p:titleStyle>
      <a:lvl1pPr algn="ctr" defTabSz="514350" rtl="0" fontAlgn="base">
        <a:spcBef>
          <a:spcPct val="0"/>
        </a:spcBef>
        <a:spcAft>
          <a:spcPct val="0"/>
        </a:spcAft>
        <a:defRPr sz="2500">
          <a:solidFill>
            <a:schemeClr val="tx2"/>
          </a:solidFill>
          <a:latin typeface="+mj-lt"/>
          <a:ea typeface="+mj-ea"/>
          <a:cs typeface="+mj-cs"/>
        </a:defRPr>
      </a:lvl1pPr>
      <a:lvl2pPr algn="ctr" defTabSz="514350" rtl="0" fontAlgn="base">
        <a:spcBef>
          <a:spcPct val="0"/>
        </a:spcBef>
        <a:spcAft>
          <a:spcPct val="0"/>
        </a:spcAft>
        <a:defRPr sz="2500">
          <a:solidFill>
            <a:schemeClr val="tx2"/>
          </a:solidFill>
          <a:latin typeface="Arial" charset="0"/>
          <a:cs typeface="Arial" charset="0"/>
        </a:defRPr>
      </a:lvl2pPr>
      <a:lvl3pPr algn="ctr" defTabSz="514350" rtl="0" fontAlgn="base">
        <a:spcBef>
          <a:spcPct val="0"/>
        </a:spcBef>
        <a:spcAft>
          <a:spcPct val="0"/>
        </a:spcAft>
        <a:defRPr sz="2500">
          <a:solidFill>
            <a:schemeClr val="tx2"/>
          </a:solidFill>
          <a:latin typeface="Arial" charset="0"/>
          <a:cs typeface="Arial" charset="0"/>
        </a:defRPr>
      </a:lvl3pPr>
      <a:lvl4pPr algn="ctr" defTabSz="514350" rtl="0" fontAlgn="base">
        <a:spcBef>
          <a:spcPct val="0"/>
        </a:spcBef>
        <a:spcAft>
          <a:spcPct val="0"/>
        </a:spcAft>
        <a:defRPr sz="2500">
          <a:solidFill>
            <a:schemeClr val="tx2"/>
          </a:solidFill>
          <a:latin typeface="Arial" charset="0"/>
          <a:cs typeface="Arial" charset="0"/>
        </a:defRPr>
      </a:lvl4pPr>
      <a:lvl5pPr algn="ctr" defTabSz="514350" rtl="0" fontAlgn="base">
        <a:spcBef>
          <a:spcPct val="0"/>
        </a:spcBef>
        <a:spcAft>
          <a:spcPct val="0"/>
        </a:spcAft>
        <a:defRPr sz="2500">
          <a:solidFill>
            <a:schemeClr val="tx2"/>
          </a:solidFill>
          <a:latin typeface="Arial" charset="0"/>
          <a:cs typeface="Arial" charset="0"/>
        </a:defRPr>
      </a:lvl5pPr>
      <a:lvl6pPr marL="457200" algn="ctr" defTabSz="514350" rtl="0" fontAlgn="base">
        <a:spcBef>
          <a:spcPct val="0"/>
        </a:spcBef>
        <a:spcAft>
          <a:spcPct val="0"/>
        </a:spcAft>
        <a:defRPr sz="2500">
          <a:solidFill>
            <a:schemeClr val="tx2"/>
          </a:solidFill>
          <a:latin typeface="Arial" charset="0"/>
          <a:cs typeface="Arial" charset="0"/>
        </a:defRPr>
      </a:lvl6pPr>
      <a:lvl7pPr marL="914400" algn="ctr" defTabSz="514350" rtl="0" fontAlgn="base">
        <a:spcBef>
          <a:spcPct val="0"/>
        </a:spcBef>
        <a:spcAft>
          <a:spcPct val="0"/>
        </a:spcAft>
        <a:defRPr sz="2500">
          <a:solidFill>
            <a:schemeClr val="tx2"/>
          </a:solidFill>
          <a:latin typeface="Arial" charset="0"/>
          <a:cs typeface="Arial" charset="0"/>
        </a:defRPr>
      </a:lvl7pPr>
      <a:lvl8pPr marL="1371600" algn="ctr" defTabSz="514350" rtl="0" fontAlgn="base">
        <a:spcBef>
          <a:spcPct val="0"/>
        </a:spcBef>
        <a:spcAft>
          <a:spcPct val="0"/>
        </a:spcAft>
        <a:defRPr sz="2500">
          <a:solidFill>
            <a:schemeClr val="tx2"/>
          </a:solidFill>
          <a:latin typeface="Arial" charset="0"/>
          <a:cs typeface="Arial" charset="0"/>
        </a:defRPr>
      </a:lvl8pPr>
      <a:lvl9pPr marL="1828800" algn="ctr" defTabSz="514350" rtl="0" fontAlgn="base">
        <a:spcBef>
          <a:spcPct val="0"/>
        </a:spcBef>
        <a:spcAft>
          <a:spcPct val="0"/>
        </a:spcAft>
        <a:defRPr sz="2500">
          <a:solidFill>
            <a:schemeClr val="tx2"/>
          </a:solidFill>
          <a:latin typeface="Arial" charset="0"/>
          <a:cs typeface="Arial" charset="0"/>
        </a:defRPr>
      </a:lvl9pPr>
    </p:titleStyle>
    <p:bodyStyle>
      <a:lvl1pPr marL="193675" indent="-193675" algn="l" defTabSz="514350" rtl="0" fontAlgn="base">
        <a:spcBef>
          <a:spcPct val="20000"/>
        </a:spcBef>
        <a:spcAft>
          <a:spcPct val="0"/>
        </a:spcAft>
        <a:buChar char="•"/>
        <a:defRPr>
          <a:solidFill>
            <a:schemeClr val="tx1"/>
          </a:solidFill>
          <a:latin typeface="+mn-lt"/>
          <a:ea typeface="+mn-ea"/>
          <a:cs typeface="+mn-cs"/>
        </a:defRPr>
      </a:lvl1pPr>
      <a:lvl2pPr marL="417513" indent="-160338" algn="l" defTabSz="514350" rtl="0" fontAlgn="base">
        <a:spcBef>
          <a:spcPct val="20000"/>
        </a:spcBef>
        <a:spcAft>
          <a:spcPct val="0"/>
        </a:spcAft>
        <a:buChar char="–"/>
        <a:defRPr sz="1600">
          <a:solidFill>
            <a:schemeClr val="tx1"/>
          </a:solidFill>
          <a:latin typeface="+mn-lt"/>
          <a:cs typeface="+mn-cs"/>
        </a:defRPr>
      </a:lvl2pPr>
      <a:lvl3pPr marL="642938" indent="-128588" algn="l" defTabSz="514350" rtl="0" fontAlgn="base">
        <a:spcBef>
          <a:spcPct val="20000"/>
        </a:spcBef>
        <a:spcAft>
          <a:spcPct val="0"/>
        </a:spcAft>
        <a:buChar char="•"/>
        <a:defRPr sz="1400">
          <a:solidFill>
            <a:schemeClr val="tx1"/>
          </a:solidFill>
          <a:latin typeface="+mn-lt"/>
          <a:cs typeface="+mn-cs"/>
        </a:defRPr>
      </a:lvl3pPr>
      <a:lvl4pPr marL="900113" indent="-128588" algn="l" defTabSz="514350" rtl="0" fontAlgn="base">
        <a:spcBef>
          <a:spcPct val="20000"/>
        </a:spcBef>
        <a:spcAft>
          <a:spcPct val="0"/>
        </a:spcAft>
        <a:buChar char="–"/>
        <a:defRPr sz="1100">
          <a:solidFill>
            <a:schemeClr val="tx1"/>
          </a:solidFill>
          <a:latin typeface="+mn-lt"/>
          <a:cs typeface="+mn-cs"/>
        </a:defRPr>
      </a:lvl4pPr>
      <a:lvl5pPr marL="1157288" indent="-128588" algn="l" defTabSz="514350" rtl="0" fontAlgn="base">
        <a:spcBef>
          <a:spcPct val="20000"/>
        </a:spcBef>
        <a:spcAft>
          <a:spcPct val="0"/>
        </a:spcAft>
        <a:buChar char="»"/>
        <a:defRPr sz="1100">
          <a:solidFill>
            <a:schemeClr val="tx1"/>
          </a:solidFill>
          <a:latin typeface="+mn-lt"/>
          <a:cs typeface="+mn-cs"/>
        </a:defRPr>
      </a:lvl5pPr>
      <a:lvl6pPr marL="1614488" indent="-128588" algn="l" defTabSz="514350" rtl="0" fontAlgn="base">
        <a:spcBef>
          <a:spcPct val="20000"/>
        </a:spcBef>
        <a:spcAft>
          <a:spcPct val="0"/>
        </a:spcAft>
        <a:buChar char="»"/>
        <a:defRPr sz="1100">
          <a:solidFill>
            <a:schemeClr val="tx1"/>
          </a:solidFill>
          <a:latin typeface="+mn-lt"/>
          <a:cs typeface="+mn-cs"/>
        </a:defRPr>
      </a:lvl6pPr>
      <a:lvl7pPr marL="2071688" indent="-128588" algn="l" defTabSz="514350" rtl="0" fontAlgn="base">
        <a:spcBef>
          <a:spcPct val="20000"/>
        </a:spcBef>
        <a:spcAft>
          <a:spcPct val="0"/>
        </a:spcAft>
        <a:buChar char="»"/>
        <a:defRPr sz="1100">
          <a:solidFill>
            <a:schemeClr val="tx1"/>
          </a:solidFill>
          <a:latin typeface="+mn-lt"/>
          <a:cs typeface="+mn-cs"/>
        </a:defRPr>
      </a:lvl7pPr>
      <a:lvl8pPr marL="2528888" indent="-128588" algn="l" defTabSz="514350" rtl="0" fontAlgn="base">
        <a:spcBef>
          <a:spcPct val="20000"/>
        </a:spcBef>
        <a:spcAft>
          <a:spcPct val="0"/>
        </a:spcAft>
        <a:buChar char="»"/>
        <a:defRPr sz="1100">
          <a:solidFill>
            <a:schemeClr val="tx1"/>
          </a:solidFill>
          <a:latin typeface="+mn-lt"/>
          <a:cs typeface="+mn-cs"/>
        </a:defRPr>
      </a:lvl8pPr>
      <a:lvl9pPr marL="2986088" indent="-128588" algn="l" defTabSz="514350" rtl="0" fontAlgn="base">
        <a:spcBef>
          <a:spcPct val="20000"/>
        </a:spcBef>
        <a:spcAft>
          <a:spcPct val="0"/>
        </a:spcAft>
        <a:buChar char="»"/>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72182"/>
            <a:ext cx="5186362" cy="539750"/>
          </a:xfrm>
        </p:spPr>
        <p:txBody>
          <a:bodyPr/>
          <a:lstStyle/>
          <a:p>
            <a:r>
              <a:rPr lang="zh-TW" altLang="en-US" sz="2800" dirty="0" smtClean="0">
                <a:solidFill>
                  <a:schemeClr val="tx1"/>
                </a:solidFill>
                <a:latin typeface="HanWang WeiBeiMedium-Gb5" pitchFamily="2" charset="-120"/>
                <a:ea typeface="HanWang WeiBeiMedium-Gb5" pitchFamily="2" charset="-120"/>
              </a:rPr>
              <a:t>馬太福音 </a:t>
            </a:r>
            <a:r>
              <a:rPr lang="en-US" altLang="zh-TW" sz="2400" dirty="0" smtClean="0">
                <a:solidFill>
                  <a:schemeClr val="tx1"/>
                </a:solidFill>
                <a:latin typeface="+mn-ea"/>
                <a:ea typeface="+mn-ea"/>
              </a:rPr>
              <a:t>Matthew</a:t>
            </a:r>
            <a:r>
              <a:rPr lang="en-US" altLang="zh-TW" sz="2000" dirty="0" smtClean="0">
                <a:solidFill>
                  <a:schemeClr val="tx1"/>
                </a:solidFill>
                <a:latin typeface="+mn-ea"/>
                <a:ea typeface="+mn-ea"/>
              </a:rPr>
              <a:t> 15:29-31,</a:t>
            </a:r>
            <a:r>
              <a:rPr lang="en-US" sz="2000" dirty="0" smtClean="0">
                <a:solidFill>
                  <a:schemeClr val="tx1"/>
                </a:solidFill>
              </a:rPr>
              <a:t>16:1-12</a:t>
            </a:r>
            <a:endParaRPr lang="en-US" altLang="zh-CN" sz="2800" dirty="0" smtClean="0">
              <a:solidFill>
                <a:schemeClr val="tx1"/>
              </a:solidFill>
              <a:latin typeface="+mn-ea"/>
              <a:ea typeface="+mn-ea"/>
            </a:endParaRPr>
          </a:p>
        </p:txBody>
      </p:sp>
      <p:sp>
        <p:nvSpPr>
          <p:cNvPr id="6" name="Content Placeholder 5"/>
          <p:cNvSpPr>
            <a:spLocks noGrp="1"/>
          </p:cNvSpPr>
          <p:nvPr>
            <p:ph idx="1"/>
          </p:nvPr>
        </p:nvSpPr>
        <p:spPr>
          <a:xfrm>
            <a:off x="72207" y="539924"/>
            <a:ext cx="2448272" cy="2138363"/>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29</a:t>
            </a:r>
            <a:r>
              <a:rPr lang="zh-TW" altLang="en-US" dirty="0" smtClean="0">
                <a:solidFill>
                  <a:srgbClr val="FFFF00"/>
                </a:solidFill>
                <a:latin typeface="HanWang WeiBeiMedium-Gb5" pitchFamily="2" charset="-120"/>
                <a:ea typeface="HanWang WeiBeiMedium-Gb5" pitchFamily="2" charset="-120"/>
              </a:rPr>
              <a:t> 耶穌離開那地方，來到靠近加利利的海邊，就上山坐下。</a:t>
            </a:r>
            <a:r>
              <a:rPr lang="en-US" altLang="zh-TW" baseline="30000" dirty="0" smtClean="0">
                <a:solidFill>
                  <a:srgbClr val="FFFF00"/>
                </a:solidFill>
                <a:latin typeface="HanWang WeiBeiMedium-Gb5" pitchFamily="2" charset="-120"/>
                <a:ea typeface="HanWang WeiBeiMedium-Gb5" pitchFamily="2" charset="-120"/>
              </a:rPr>
              <a:t>30</a:t>
            </a:r>
            <a:r>
              <a:rPr lang="zh-TW" altLang="en-US" dirty="0" smtClean="0">
                <a:solidFill>
                  <a:srgbClr val="FFFF00"/>
                </a:solidFill>
                <a:latin typeface="HanWang WeiBeiMedium-Gb5" pitchFamily="2" charset="-120"/>
                <a:ea typeface="HanWang WeiBeiMedium-Gb5" pitchFamily="2" charset="-120"/>
              </a:rPr>
              <a:t> 有許多人到他那裏，帶著瘸子、瞎子、啞巴、有殘疾的，和好些別的病人，都放在他腳前；他就治好了他們。</a:t>
            </a:r>
            <a:r>
              <a:rPr lang="en-US" altLang="zh-TW" baseline="30000" dirty="0" smtClean="0">
                <a:solidFill>
                  <a:srgbClr val="FFFF00"/>
                </a:solidFill>
                <a:latin typeface="HanWang WeiBeiMedium-Gb5" pitchFamily="2" charset="-120"/>
                <a:ea typeface="HanWang WeiBeiMedium-Gb5" pitchFamily="2" charset="-120"/>
              </a:rPr>
              <a:t>31</a:t>
            </a:r>
            <a:r>
              <a:rPr lang="zh-TW" altLang="en-US" dirty="0" smtClean="0">
                <a:solidFill>
                  <a:srgbClr val="FFFF00"/>
                </a:solidFill>
                <a:latin typeface="HanWang WeiBeiMedium-Gb5" pitchFamily="2" charset="-120"/>
                <a:ea typeface="HanWang WeiBeiMedium-Gb5" pitchFamily="2" charset="-120"/>
              </a:rPr>
              <a:t> 甚至眾人都希奇；因為看見啞巴說話，</a:t>
            </a:r>
            <a:endParaRPr lang="zh-TW" altLang="en-US" dirty="0">
              <a:solidFill>
                <a:srgbClr val="FFFF00"/>
              </a:solidFill>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a:t>
            </a:fld>
            <a:endParaRPr lang="es-ES" dirty="0"/>
          </a:p>
        </p:txBody>
      </p:sp>
      <p:sp>
        <p:nvSpPr>
          <p:cNvPr id="7" name="Content Placeholder 5"/>
          <p:cNvSpPr txBox="1">
            <a:spLocks/>
          </p:cNvSpPr>
          <p:nvPr/>
        </p:nvSpPr>
        <p:spPr bwMode="auto">
          <a:xfrm>
            <a:off x="2520480" y="467916"/>
            <a:ext cx="3240558"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29</a:t>
            </a:r>
            <a:r>
              <a:rPr lang="en-US" sz="1800" dirty="0" smtClean="0">
                <a:latin typeface="Arial Narrow" pitchFamily="34" charset="0"/>
              </a:rPr>
              <a:t> Jesus left there and went along the Sea of Galilee. Then he went up on a mountainside and sat down. </a:t>
            </a:r>
            <a:r>
              <a:rPr lang="en-US" sz="1800" baseline="30000" dirty="0" smtClean="0">
                <a:latin typeface="Arial Narrow" pitchFamily="34" charset="0"/>
              </a:rPr>
              <a:t>30</a:t>
            </a:r>
            <a:r>
              <a:rPr lang="en-US" sz="1800" dirty="0" smtClean="0">
                <a:latin typeface="Arial Narrow" pitchFamily="34" charset="0"/>
              </a:rPr>
              <a:t> Great crowds came to him, bringing the lame, the blind, the crippled, the mute and many others, and laid them at his feet; and he healed them. </a:t>
            </a:r>
            <a:r>
              <a:rPr lang="en-US" sz="1800" baseline="30000" dirty="0" smtClean="0">
                <a:latin typeface="Arial Narrow" pitchFamily="34" charset="0"/>
              </a:rPr>
              <a:t>31</a:t>
            </a:r>
            <a:r>
              <a:rPr lang="en-US" sz="1800" dirty="0" smtClean="0">
                <a:latin typeface="Arial Narrow" pitchFamily="34" charset="0"/>
              </a:rPr>
              <a:t> The people were amazed when they saw the mute speaking,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10</a:t>
            </a:fld>
            <a:endParaRPr lang="es-ES"/>
          </a:p>
        </p:txBody>
      </p:sp>
      <p:graphicFrame>
        <p:nvGraphicFramePr>
          <p:cNvPr id="5" name="Content Placeholder 4"/>
          <p:cNvGraphicFramePr>
            <a:graphicFrameLocks/>
          </p:cNvGraphicFramePr>
          <p:nvPr/>
        </p:nvGraphicFramePr>
        <p:xfrm>
          <a:off x="144215" y="179884"/>
          <a:ext cx="5544815" cy="2331720"/>
        </p:xfrm>
        <a:graphic>
          <a:graphicData uri="http://schemas.openxmlformats.org/drawingml/2006/table">
            <a:tbl>
              <a:tblPr firstRow="1" bandRow="1">
                <a:tableStyleId>{5C22544A-7EE6-4342-B048-85BDC9FD1C3A}</a:tableStyleId>
              </a:tblPr>
              <a:tblGrid>
                <a:gridCol w="3816424"/>
                <a:gridCol w="1728391"/>
              </a:tblGrid>
              <a:tr h="370840">
                <a:tc>
                  <a:txBody>
                    <a:bodyPr/>
                    <a:lstStyle/>
                    <a:p>
                      <a:pPr algn="ctr"/>
                      <a:endParaRPr lang="en-US" dirty="0">
                        <a:solidFill>
                          <a:schemeClr val="bg1"/>
                        </a:solidFill>
                      </a:endParaRPr>
                    </a:p>
                  </a:txBody>
                  <a:tcPr/>
                </a:tc>
                <a:tc>
                  <a:txBody>
                    <a:bodyPr/>
                    <a:lstStyle/>
                    <a:p>
                      <a:pPr algn="ctr"/>
                      <a:r>
                        <a:rPr lang="zh-HK" altLang="en-US" sz="1600" dirty="0" smtClean="0">
                          <a:solidFill>
                            <a:schemeClr val="bg1"/>
                          </a:solidFill>
                          <a:latin typeface="HanWang WeiBeiMedium-Gb5" pitchFamily="2" charset="-120"/>
                          <a:ea typeface="HanWang WeiBeiMedium-Gb5" pitchFamily="2" charset="-120"/>
                        </a:rPr>
                        <a:t>馬太福音</a:t>
                      </a:r>
                      <a:endParaRPr lang="en-US" altLang="zh-HK" sz="1600" dirty="0" smtClean="0">
                        <a:solidFill>
                          <a:schemeClr val="bg1"/>
                        </a:solidFill>
                        <a:latin typeface="HanWang WeiBeiMedium-Gb5" pitchFamily="2" charset="-120"/>
                        <a:ea typeface="HanWang WeiBeiMedium-Gb5" pitchFamily="2" charset="-120"/>
                      </a:endParaRPr>
                    </a:p>
                    <a:p>
                      <a:pPr algn="ctr"/>
                      <a:r>
                        <a:rPr lang="en-US" sz="1600" dirty="0" smtClean="0">
                          <a:solidFill>
                            <a:schemeClr val="bg1"/>
                          </a:solidFill>
                        </a:rPr>
                        <a:t>Matthew</a:t>
                      </a:r>
                      <a:endParaRPr lang="en-US" sz="1600" dirty="0">
                        <a:solidFill>
                          <a:schemeClr val="bg1"/>
                        </a:solidFill>
                      </a:endParaRPr>
                    </a:p>
                  </a:txBody>
                  <a:tcPr/>
                </a:tc>
              </a:tr>
              <a:tr h="370840">
                <a:tc>
                  <a:txBody>
                    <a:bodyPr/>
                    <a:lstStyle/>
                    <a:p>
                      <a:pPr algn="ctr"/>
                      <a:r>
                        <a:rPr lang="zh-TW" altLang="en-US" dirty="0" smtClean="0">
                          <a:solidFill>
                            <a:schemeClr val="bg1"/>
                          </a:solidFill>
                          <a:latin typeface="HanWang WeiBeiMedium-Gb5" pitchFamily="2" charset="-120"/>
                          <a:ea typeface="HanWang WeiBeiMedium-Gb5" pitchFamily="2" charset="-120"/>
                        </a:rPr>
                        <a:t>治好許多人 </a:t>
                      </a:r>
                      <a:r>
                        <a:rPr lang="en-US" dirty="0" smtClean="0">
                          <a:solidFill>
                            <a:schemeClr val="bg1"/>
                          </a:solidFill>
                          <a:latin typeface="+mn-lt"/>
                          <a:ea typeface="HanWang WeiBeiMedium-Gb5" pitchFamily="2" charset="-120"/>
                        </a:rPr>
                        <a:t>Healing many</a:t>
                      </a:r>
                      <a:endParaRPr lang="en-US" dirty="0" smtClean="0">
                        <a:solidFill>
                          <a:schemeClr val="bg1"/>
                        </a:solidFill>
                        <a:latin typeface="+mn-lt"/>
                      </a:endParaRPr>
                    </a:p>
                  </a:txBody>
                  <a:tcPr/>
                </a:tc>
                <a:tc>
                  <a:txBody>
                    <a:bodyPr/>
                    <a:lstStyle/>
                    <a:p>
                      <a:pPr algn="ctr"/>
                      <a:r>
                        <a:rPr lang="en-US" dirty="0" smtClean="0">
                          <a:solidFill>
                            <a:schemeClr val="bg1"/>
                          </a:solidFill>
                        </a:rPr>
                        <a:t>15:29-31</a:t>
                      </a:r>
                      <a:endParaRPr lang="en-US" dirty="0">
                        <a:solidFill>
                          <a:schemeClr val="bg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dirty="0" smtClean="0">
                          <a:solidFill>
                            <a:schemeClr val="bg1"/>
                          </a:solidFill>
                          <a:latin typeface="+mn-lt"/>
                          <a:ea typeface="HanWang WeiBeiMedium-Gb5" pitchFamily="2" charset="-120"/>
                        </a:rPr>
                        <a:t>餵飽四千人 </a:t>
                      </a:r>
                      <a:r>
                        <a:rPr lang="en-US" dirty="0" smtClean="0">
                          <a:solidFill>
                            <a:schemeClr val="bg1"/>
                          </a:solidFill>
                          <a:latin typeface="+mn-lt"/>
                          <a:ea typeface="HanWang WeiBeiMedium-Gb5" pitchFamily="2" charset="-120"/>
                        </a:rPr>
                        <a:t>Feeding 4000</a:t>
                      </a:r>
                      <a:endParaRPr lang="en-US" dirty="0">
                        <a:solidFill>
                          <a:schemeClr val="bg1"/>
                        </a:solidFill>
                        <a:latin typeface="+mn-lt"/>
                      </a:endParaRPr>
                    </a:p>
                  </a:txBody>
                  <a:tcPr/>
                </a:tc>
                <a:tc>
                  <a:txBody>
                    <a:bodyPr/>
                    <a:lstStyle/>
                    <a:p>
                      <a:pPr algn="ctr"/>
                      <a:r>
                        <a:rPr lang="en-US" dirty="0" smtClean="0">
                          <a:solidFill>
                            <a:schemeClr val="bg1"/>
                          </a:solidFill>
                        </a:rPr>
                        <a:t>15:32-39</a:t>
                      </a:r>
                      <a:endParaRPr lang="en-US" dirty="0">
                        <a:solidFill>
                          <a:schemeClr val="bg1"/>
                        </a:solidFill>
                      </a:endParaRPr>
                    </a:p>
                  </a:txBody>
                  <a:tcPr/>
                </a:tc>
              </a:tr>
              <a:tr h="370840">
                <a:tc>
                  <a:txBody>
                    <a:bodyPr/>
                    <a:lstStyle/>
                    <a:p>
                      <a:pPr algn="ctr"/>
                      <a:r>
                        <a:rPr lang="zh-HK" altLang="en-US" sz="1800" dirty="0" smtClean="0">
                          <a:latin typeface="HanWang WeiBeiMedium-Gb5" pitchFamily="2" charset="-120"/>
                          <a:ea typeface="HanWang WeiBeiMedium-Gb5" pitchFamily="2" charset="-120"/>
                        </a:rPr>
                        <a:t>求耶穌顯神蹟 </a:t>
                      </a:r>
                      <a:r>
                        <a:rPr lang="en-US" sz="1800" dirty="0" smtClean="0">
                          <a:solidFill>
                            <a:schemeClr val="bg1"/>
                          </a:solidFill>
                          <a:latin typeface="+mn-lt"/>
                        </a:rPr>
                        <a:t>Ask</a:t>
                      </a:r>
                      <a:r>
                        <a:rPr lang="en-US" sz="1800" baseline="0" dirty="0" smtClean="0">
                          <a:solidFill>
                            <a:schemeClr val="bg1"/>
                          </a:solidFill>
                          <a:latin typeface="+mn-lt"/>
                        </a:rPr>
                        <a:t> Jesus for a sign</a:t>
                      </a:r>
                      <a:endParaRPr lang="en-US" sz="1800" dirty="0">
                        <a:solidFill>
                          <a:schemeClr val="bg1"/>
                        </a:solidFill>
                        <a:latin typeface="+mn-lt"/>
                      </a:endParaRPr>
                    </a:p>
                  </a:txBody>
                  <a:tcPr/>
                </a:tc>
                <a:tc>
                  <a:txBody>
                    <a:bodyPr/>
                    <a:lstStyle/>
                    <a:p>
                      <a:pPr algn="ctr"/>
                      <a:r>
                        <a:rPr lang="en-US" dirty="0" smtClean="0">
                          <a:solidFill>
                            <a:schemeClr val="bg1"/>
                          </a:solidFill>
                        </a:rPr>
                        <a:t>16:1-4</a:t>
                      </a:r>
                      <a:endParaRPr lang="en-US" dirty="0">
                        <a:solidFill>
                          <a:schemeClr val="bg1"/>
                        </a:solidFill>
                      </a:endParaRPr>
                    </a:p>
                  </a:txBody>
                  <a:tcPr/>
                </a:tc>
              </a:tr>
              <a:tr h="370840">
                <a:tc>
                  <a:txBody>
                    <a:bodyPr/>
                    <a:lstStyle/>
                    <a:p>
                      <a:pPr algn="ctr"/>
                      <a:r>
                        <a:rPr lang="zh-TW" altLang="en-US" sz="1800" dirty="0" smtClean="0">
                          <a:latin typeface="HanWang WeiBeiMedium-Gb5" pitchFamily="2" charset="-120"/>
                          <a:ea typeface="HanWang WeiBeiMedium-Gb5" pitchFamily="2" charset="-120"/>
                        </a:rPr>
                        <a:t>防備法利賽人的酵</a:t>
                      </a:r>
                      <a:endParaRPr lang="en-US" altLang="zh-TW" sz="1800" dirty="0" smtClean="0">
                        <a:latin typeface="HanWang WeiBeiMedium-Gb5" pitchFamily="2" charset="-120"/>
                        <a:ea typeface="HanWang WeiBeiMedium-Gb5" pitchFamily="2" charset="-120"/>
                      </a:endParaRPr>
                    </a:p>
                    <a:p>
                      <a:pPr algn="ctr"/>
                      <a:r>
                        <a:rPr lang="en-US" sz="1800" dirty="0" smtClean="0">
                          <a:solidFill>
                            <a:schemeClr val="bg1"/>
                          </a:solidFill>
                          <a:latin typeface="+mn-lt"/>
                        </a:rPr>
                        <a:t>Beware of the leaven of Pharisees</a:t>
                      </a:r>
                      <a:endParaRPr lang="en-US" sz="1800" dirty="0">
                        <a:solidFill>
                          <a:schemeClr val="bg1"/>
                        </a:solidFill>
                        <a:latin typeface="+mn-lt"/>
                      </a:endParaRPr>
                    </a:p>
                  </a:txBody>
                  <a:tcPr/>
                </a:tc>
                <a:tc>
                  <a:txBody>
                    <a:bodyPr/>
                    <a:lstStyle/>
                    <a:p>
                      <a:pPr algn="ctr"/>
                      <a:r>
                        <a:rPr lang="en-US" dirty="0" smtClean="0">
                          <a:solidFill>
                            <a:schemeClr val="bg1"/>
                          </a:solidFill>
                        </a:rPr>
                        <a:t>16:5-12</a:t>
                      </a:r>
                      <a:endParaRPr lang="en-US" dirty="0">
                        <a:solidFill>
                          <a:schemeClr val="bg1"/>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6" y="107876"/>
            <a:ext cx="2736304" cy="2952328"/>
          </a:xfrm>
        </p:spPr>
        <p:txBody>
          <a:bodyPr/>
          <a:lstStyle/>
          <a:p>
            <a:pPr marL="0" indent="0">
              <a:buNone/>
            </a:pPr>
            <a:r>
              <a:rPr lang="en-US" altLang="zh-TW" dirty="0" smtClean="0"/>
              <a:t>Matthew 15:30</a:t>
            </a:r>
            <a:r>
              <a:rPr lang="zh-TW" altLang="en-US" dirty="0" smtClean="0"/>
              <a:t> </a:t>
            </a:r>
            <a:r>
              <a:rPr lang="en-US" altLang="zh-TW" baseline="30000" dirty="0" smtClean="0">
                <a:latin typeface="HanWang WeiBeiMedium-Gb5" pitchFamily="2" charset="-120"/>
                <a:ea typeface="HanWang WeiBeiMedium-Gb5" pitchFamily="2" charset="-120"/>
              </a:rPr>
              <a:t>30</a:t>
            </a:r>
            <a:r>
              <a:rPr lang="zh-TW" altLang="en-US" dirty="0" smtClean="0">
                <a:latin typeface="HanWang WeiBeiMedium-Gb5" pitchFamily="2" charset="-120"/>
                <a:ea typeface="HanWang WeiBeiMedium-Gb5" pitchFamily="2" charset="-120"/>
              </a:rPr>
              <a:t> 有許多人到他那裏，帶著瘸子、瞎子、啞巴、有殘疾的，和好些別的病人，都放在他腳前；</a:t>
            </a:r>
            <a:r>
              <a:rPr lang="zh-TW" altLang="en-US" dirty="0" smtClean="0">
                <a:solidFill>
                  <a:srgbClr val="FFFF00"/>
                </a:solidFill>
                <a:latin typeface="HanWang WeiBeiMedium-Gb5" pitchFamily="2" charset="-120"/>
                <a:ea typeface="HanWang WeiBeiMedium-Gb5" pitchFamily="2" charset="-120"/>
              </a:rPr>
              <a:t>他就治好了他們</a:t>
            </a:r>
            <a:r>
              <a:rPr lang="zh-TW" altLang="en-US" dirty="0" smtClean="0">
                <a:latin typeface="HanWang WeiBeiMedium-Gb5" pitchFamily="2" charset="-120"/>
                <a:ea typeface="HanWang WeiBeiMedium-Gb5" pitchFamily="2" charset="-120"/>
              </a:rPr>
              <a:t>。 </a:t>
            </a:r>
          </a:p>
          <a:p>
            <a:pPr marL="0" indent="0">
              <a:buNone/>
            </a:pPr>
            <a:r>
              <a:rPr lang="en-US" baseline="30000" dirty="0" smtClean="0"/>
              <a:t>30</a:t>
            </a:r>
            <a:r>
              <a:rPr lang="en-US" dirty="0" smtClean="0"/>
              <a:t> Great crowds came to him, bringing the lame, the blind, the crippled, the mute and many others, and laid them at his feet; and </a:t>
            </a:r>
            <a:r>
              <a:rPr lang="en-US" dirty="0" smtClean="0">
                <a:solidFill>
                  <a:srgbClr val="FFFF00"/>
                </a:solidFill>
              </a:rPr>
              <a:t>he healed them</a:t>
            </a:r>
            <a:r>
              <a:rPr lang="en-US" dirty="0" smtClean="0"/>
              <a: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11</a:t>
            </a:fld>
            <a:endParaRPr lang="es-ES"/>
          </a:p>
        </p:txBody>
      </p:sp>
      <p:sp>
        <p:nvSpPr>
          <p:cNvPr id="5" name="Content Placeholder 2"/>
          <p:cNvSpPr txBox="1">
            <a:spLocks/>
          </p:cNvSpPr>
          <p:nvPr/>
        </p:nvSpPr>
        <p:spPr bwMode="auto">
          <a:xfrm>
            <a:off x="3024734" y="107876"/>
            <a:ext cx="2736304"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altLang="zh-TW" sz="1800" dirty="0" smtClean="0"/>
              <a:t>Matthew 16:4</a:t>
            </a:r>
            <a:r>
              <a:rPr lang="zh-TW" altLang="en-US" sz="1800" dirty="0" smtClean="0"/>
              <a:t> </a:t>
            </a:r>
            <a:endParaRPr lang="en-US" altLang="zh-TW" sz="1800" dirty="0" smtClean="0"/>
          </a:p>
          <a:p>
            <a:r>
              <a:rPr lang="en-US" altLang="zh-TW" sz="1800" baseline="30000" dirty="0" smtClean="0">
                <a:latin typeface="HanWang WeiBeiMedium-Gb5" pitchFamily="2" charset="-120"/>
                <a:ea typeface="HanWang WeiBeiMedium-Gb5" pitchFamily="2" charset="-120"/>
              </a:rPr>
              <a:t>4</a:t>
            </a:r>
            <a:r>
              <a:rPr lang="zh-TW" altLang="en-US" sz="1800" dirty="0" smtClean="0">
                <a:latin typeface="HanWang WeiBeiMedium-Gb5" pitchFamily="2" charset="-120"/>
                <a:ea typeface="HanWang WeiBeiMedium-Gb5" pitchFamily="2" charset="-120"/>
              </a:rPr>
              <a:t> 一個邪惡淫亂的世代求神蹟，除了約拿的神蹟以外，</a:t>
            </a:r>
            <a:r>
              <a:rPr lang="zh-TW" altLang="en-US" sz="1800" dirty="0" smtClean="0">
                <a:solidFill>
                  <a:srgbClr val="FFFF00"/>
                </a:solidFill>
                <a:latin typeface="HanWang WeiBeiMedium-Gb5" pitchFamily="2" charset="-120"/>
                <a:ea typeface="HanWang WeiBeiMedium-Gb5" pitchFamily="2" charset="-120"/>
              </a:rPr>
              <a:t>再沒有神蹟給他看</a:t>
            </a:r>
            <a:r>
              <a:rPr lang="zh-TW" altLang="en-US" sz="1800" dirty="0" smtClean="0">
                <a:latin typeface="HanWang WeiBeiMedium-Gb5" pitchFamily="2" charset="-120"/>
                <a:ea typeface="HanWang WeiBeiMedium-Gb5" pitchFamily="2" charset="-120"/>
              </a:rPr>
              <a:t>。」耶穌就離開他們去了。 </a:t>
            </a:r>
          </a:p>
          <a:p>
            <a:r>
              <a:rPr lang="en-US" sz="1800" baseline="30000" dirty="0" smtClean="0"/>
              <a:t>4</a:t>
            </a:r>
            <a:r>
              <a:rPr lang="en-US" sz="1800" dirty="0" smtClean="0"/>
              <a:t> A wicked and adulterous generation looks for a sign, but </a:t>
            </a:r>
            <a:r>
              <a:rPr lang="en-US" sz="1800" dirty="0" smtClean="0">
                <a:solidFill>
                  <a:srgbClr val="FFFF00"/>
                </a:solidFill>
              </a:rPr>
              <a:t>none will be given it</a:t>
            </a:r>
            <a:r>
              <a:rPr lang="en-US" sz="1800" dirty="0" smtClean="0"/>
              <a:t> except the sign of Jonah.” Jesus then left them and went away. </a:t>
            </a:r>
          </a:p>
          <a:p>
            <a:pPr marL="193675" marR="0" lvl="0" indent="-193675" algn="l" defTabSz="51435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HK" altLang="en-US" dirty="0" smtClean="0">
                <a:solidFill>
                  <a:schemeClr val="tx1"/>
                </a:solidFill>
                <a:latin typeface="HanWang WeiBeiMedium-Gb5" pitchFamily="2" charset="-120"/>
                <a:ea typeface="HanWang WeiBeiMedium-Gb5" pitchFamily="2" charset="-120"/>
              </a:rPr>
              <a:t>你是不信、小信，還是滿有信心？</a:t>
            </a:r>
            <a:endParaRPr lang="en-US" dirty="0">
              <a:solidFill>
                <a:schemeClr val="tx1"/>
              </a:solidFill>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12</a:t>
            </a:fld>
            <a:endParaRPr lang="es-ES"/>
          </a:p>
        </p:txBody>
      </p:sp>
      <p:pic>
        <p:nvPicPr>
          <p:cNvPr id="34818" name="Picture 2" descr="Image result for full of faith"/>
          <p:cNvPicPr>
            <a:picLocks noChangeAspect="1" noChangeArrowheads="1"/>
          </p:cNvPicPr>
          <p:nvPr/>
        </p:nvPicPr>
        <p:blipFill>
          <a:blip r:embed="rId2" cstate="print"/>
          <a:srcRect/>
          <a:stretch>
            <a:fillRect/>
          </a:stretch>
        </p:blipFill>
        <p:spPr bwMode="auto">
          <a:xfrm>
            <a:off x="1296343" y="820618"/>
            <a:ext cx="3240360" cy="241947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1. </a:t>
            </a:r>
            <a:r>
              <a:rPr lang="zh-TW" altLang="en-US" dirty="0" smtClean="0">
                <a:solidFill>
                  <a:schemeClr val="tx1"/>
                </a:solidFill>
                <a:latin typeface="HanWang WeiBeiMedium-Gb5" pitchFamily="2" charset="-120"/>
                <a:ea typeface="HanWang WeiBeiMedium-Gb5" pitchFamily="2" charset="-120"/>
              </a:rPr>
              <a:t>對耶穌不信的人</a:t>
            </a:r>
            <a:r>
              <a:rPr lang="zh-TW" altLang="en-US" dirty="0" smtClean="0">
                <a:solidFill>
                  <a:schemeClr val="tx1"/>
                </a:solidFill>
              </a:rPr>
              <a:t> </a:t>
            </a:r>
            <a:r>
              <a:rPr lang="en-US" altLang="zh-TW" dirty="0" smtClean="0">
                <a:solidFill>
                  <a:schemeClr val="tx1"/>
                </a:solidFill>
              </a:rPr>
              <a:t/>
            </a:r>
            <a:br>
              <a:rPr lang="en-US" altLang="zh-TW" dirty="0" smtClean="0">
                <a:solidFill>
                  <a:schemeClr val="tx1"/>
                </a:solidFill>
              </a:rPr>
            </a:br>
            <a:r>
              <a:rPr lang="en-US" dirty="0" smtClean="0">
                <a:solidFill>
                  <a:schemeClr val="tx1"/>
                </a:solidFill>
              </a:rPr>
              <a:t>Have no faith in Jesus (16:1-4)</a:t>
            </a:r>
            <a:endParaRPr lang="en-US" sz="2300" dirty="0">
              <a:solidFill>
                <a:schemeClr val="tx1"/>
              </a:solidFill>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13</a:t>
            </a:fld>
            <a:endParaRPr lang="es-ES"/>
          </a:p>
        </p:txBody>
      </p:sp>
      <p:sp>
        <p:nvSpPr>
          <p:cNvPr id="6" name="Content Placeholder 5"/>
          <p:cNvSpPr>
            <a:spLocks noGrp="1"/>
          </p:cNvSpPr>
          <p:nvPr>
            <p:ph idx="1"/>
          </p:nvPr>
        </p:nvSpPr>
        <p:spPr/>
        <p:txBody>
          <a:bodyPr/>
          <a:lstStyle/>
          <a:p>
            <a:pPr marL="0" indent="0">
              <a:buNone/>
            </a:pPr>
            <a:r>
              <a:rPr lang="en-US" altLang="zh-TW" dirty="0" smtClean="0"/>
              <a:t>Matthew 16:1</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a:t>
            </a:r>
            <a:r>
              <a:rPr lang="zh-TW" altLang="en-US" dirty="0" smtClean="0">
                <a:latin typeface="HanWang WeiBeiMedium-Gb5" pitchFamily="2" charset="-120"/>
                <a:ea typeface="HanWang WeiBeiMedium-Gb5" pitchFamily="2" charset="-120"/>
              </a:rPr>
              <a:t> 法利賽人和撒都該人來試探耶穌，請他從天上顯個神蹟給他們看。 </a:t>
            </a:r>
          </a:p>
          <a:p>
            <a:pPr marL="0" indent="0">
              <a:buNone/>
            </a:pPr>
            <a:r>
              <a:rPr lang="en-US" baseline="30000" dirty="0" smtClean="0"/>
              <a:t>1</a:t>
            </a:r>
            <a:r>
              <a:rPr lang="en-US" dirty="0" smtClean="0"/>
              <a:t> The Pharisees and Sadducees came to Jesus and tested him by asking him to show them a sign from heaven. </a:t>
            </a:r>
          </a:p>
          <a:p>
            <a:pPr>
              <a:buNone/>
            </a:pP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72182"/>
            <a:ext cx="5186362" cy="539750"/>
          </a:xfrm>
        </p:spPr>
        <p:txBody>
          <a:bodyPr/>
          <a:lstStyle/>
          <a:p>
            <a:r>
              <a:rPr lang="zh-TW" altLang="en-US" sz="2800" dirty="0" smtClean="0">
                <a:solidFill>
                  <a:schemeClr val="tx1"/>
                </a:solidFill>
                <a:latin typeface="HanWang WeiBeiMedium-Gb5" pitchFamily="2" charset="-120"/>
                <a:ea typeface="HanWang WeiBeiMedium-Gb5" pitchFamily="2" charset="-120"/>
              </a:rPr>
              <a:t>馬太福音 </a:t>
            </a:r>
            <a:r>
              <a:rPr lang="en-US" altLang="zh-TW" sz="2400" dirty="0" smtClean="0">
                <a:solidFill>
                  <a:schemeClr val="tx1"/>
                </a:solidFill>
                <a:latin typeface="+mn-ea"/>
                <a:ea typeface="+mn-ea"/>
              </a:rPr>
              <a:t>Matthew</a:t>
            </a:r>
            <a:r>
              <a:rPr lang="en-US" altLang="zh-TW" sz="2000" dirty="0" smtClean="0">
                <a:solidFill>
                  <a:schemeClr val="tx1"/>
                </a:solidFill>
                <a:latin typeface="+mn-ea"/>
                <a:ea typeface="+mn-ea"/>
              </a:rPr>
              <a:t> 15:30</a:t>
            </a:r>
            <a:endParaRPr lang="en-US" altLang="zh-CN" sz="2800" dirty="0" smtClean="0">
              <a:solidFill>
                <a:schemeClr val="tx1"/>
              </a:solidFill>
              <a:latin typeface="+mn-ea"/>
              <a:ea typeface="+mn-ea"/>
            </a:endParaRPr>
          </a:p>
        </p:txBody>
      </p:sp>
      <p:sp>
        <p:nvSpPr>
          <p:cNvPr id="6" name="Content Placeholder 5"/>
          <p:cNvSpPr>
            <a:spLocks noGrp="1"/>
          </p:cNvSpPr>
          <p:nvPr>
            <p:ph idx="1"/>
          </p:nvPr>
        </p:nvSpPr>
        <p:spPr>
          <a:xfrm>
            <a:off x="72207" y="539924"/>
            <a:ext cx="2448272" cy="2138363"/>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30</a:t>
            </a:r>
            <a:r>
              <a:rPr lang="zh-TW" altLang="en-US" dirty="0" smtClean="0">
                <a:solidFill>
                  <a:srgbClr val="FFFF00"/>
                </a:solidFill>
                <a:latin typeface="HanWang WeiBeiMedium-Gb5" pitchFamily="2" charset="-120"/>
                <a:ea typeface="HanWang WeiBeiMedium-Gb5" pitchFamily="2" charset="-120"/>
              </a:rPr>
              <a:t> 有許多人到他那裏，帶著瘸子、瞎子、啞巴、有殘疾的，和好些別的病人，都放在他腳前；他就治好了他們。</a:t>
            </a:r>
            <a:r>
              <a:rPr lang="en-US" altLang="zh-TW" baseline="30000" dirty="0" smtClean="0">
                <a:solidFill>
                  <a:srgbClr val="FFFF00"/>
                </a:solidFill>
                <a:latin typeface="HanWang WeiBeiMedium-Gb5" pitchFamily="2" charset="-120"/>
                <a:ea typeface="HanWang WeiBeiMedium-Gb5" pitchFamily="2" charset="-120"/>
              </a:rPr>
              <a:t>31</a:t>
            </a:r>
            <a:r>
              <a:rPr lang="zh-TW" altLang="en-US" dirty="0" smtClean="0">
                <a:solidFill>
                  <a:srgbClr val="FFFF00"/>
                </a:solidFill>
                <a:latin typeface="HanWang WeiBeiMedium-Gb5" pitchFamily="2" charset="-120"/>
                <a:ea typeface="HanWang WeiBeiMedium-Gb5" pitchFamily="2" charset="-120"/>
              </a:rPr>
              <a:t> 甚至眾人都希奇；因為看見啞巴說話，</a:t>
            </a:r>
            <a:endParaRPr lang="zh-TW" altLang="en-US" dirty="0">
              <a:solidFill>
                <a:srgbClr val="FFFF00"/>
              </a:solidFill>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14</a:t>
            </a:fld>
            <a:endParaRPr lang="es-ES" dirty="0"/>
          </a:p>
        </p:txBody>
      </p:sp>
      <p:sp>
        <p:nvSpPr>
          <p:cNvPr id="7" name="Content Placeholder 5"/>
          <p:cNvSpPr txBox="1">
            <a:spLocks/>
          </p:cNvSpPr>
          <p:nvPr/>
        </p:nvSpPr>
        <p:spPr bwMode="auto">
          <a:xfrm>
            <a:off x="2520480" y="611932"/>
            <a:ext cx="3240558"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30</a:t>
            </a:r>
            <a:r>
              <a:rPr lang="en-US" sz="1800" dirty="0" smtClean="0">
                <a:latin typeface="Arial Narrow" pitchFamily="34" charset="0"/>
              </a:rPr>
              <a:t> Great crowds came to him, bringing the lame, the blind, the crippled, the mute and many others, and laid them at his feet; and he healed them.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ltLang="zh-TW" dirty="0" smtClean="0"/>
              <a:t>Matthew 16:2–3</a:t>
            </a:r>
            <a:r>
              <a:rPr lang="zh-TW" altLang="en-US" dirty="0" smtClean="0"/>
              <a:t> </a:t>
            </a:r>
            <a:r>
              <a:rPr lang="en-US" altLang="zh-TW" baseline="30000" dirty="0" smtClean="0"/>
              <a:t>2</a:t>
            </a:r>
            <a:r>
              <a:rPr lang="zh-TW" altLang="en-US" dirty="0" smtClean="0"/>
              <a:t> </a:t>
            </a:r>
            <a:r>
              <a:rPr lang="zh-TW" altLang="en-US" dirty="0" smtClean="0">
                <a:latin typeface="HanWang WeiBeiMedium-Gb5" pitchFamily="2" charset="-120"/>
                <a:ea typeface="HanWang WeiBeiMedium-Gb5" pitchFamily="2" charset="-120"/>
              </a:rPr>
              <a:t>耶穌回答說：「晚上天發紅，你們就說：</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天必要晴。</a:t>
            </a:r>
            <a:r>
              <a:rPr lang="en-US" altLang="zh-TW" dirty="0" smtClean="0">
                <a:latin typeface="HanWang WeiBeiMedium-Gb5" pitchFamily="2" charset="-120"/>
                <a:ea typeface="HanWang WeiBeiMedium-Gb5" pitchFamily="2" charset="-120"/>
              </a:rPr>
              <a:t>』</a:t>
            </a:r>
            <a:r>
              <a:rPr lang="en-US" altLang="zh-TW" baseline="30000" dirty="0" smtClean="0">
                <a:latin typeface="HanWang WeiBeiMedium-Gb5" pitchFamily="2" charset="-120"/>
                <a:ea typeface="HanWang WeiBeiMedium-Gb5" pitchFamily="2" charset="-120"/>
              </a:rPr>
              <a:t>3</a:t>
            </a:r>
            <a:r>
              <a:rPr lang="zh-TW" altLang="en-US" dirty="0" smtClean="0">
                <a:latin typeface="HanWang WeiBeiMedium-Gb5" pitchFamily="2" charset="-120"/>
                <a:ea typeface="HanWang WeiBeiMedium-Gb5" pitchFamily="2" charset="-120"/>
              </a:rPr>
              <a:t> 早晨天發紅，又發黑，你們就說：</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今日必有風雨。</a:t>
            </a:r>
            <a:r>
              <a:rPr lang="en-US" altLang="zh-TW" dirty="0" smtClean="0">
                <a:latin typeface="HanWang WeiBeiMedium-Gb5" pitchFamily="2" charset="-120"/>
                <a:ea typeface="HanWang WeiBeiMedium-Gb5" pitchFamily="2" charset="-120"/>
              </a:rPr>
              <a:t>』</a:t>
            </a:r>
            <a:r>
              <a:rPr lang="zh-TW" altLang="en-US" dirty="0" smtClean="0">
                <a:solidFill>
                  <a:srgbClr val="FFFF00"/>
                </a:solidFill>
                <a:latin typeface="HanWang WeiBeiMedium-Gb5" pitchFamily="2" charset="-120"/>
                <a:ea typeface="HanWang WeiBeiMedium-Gb5" pitchFamily="2" charset="-120"/>
              </a:rPr>
              <a:t>你們知道分辨天上的氣色，倒不能分辨這時候的神蹟。</a:t>
            </a:r>
            <a:r>
              <a:rPr lang="zh-TW" altLang="en-US" dirty="0" smtClean="0">
                <a:latin typeface="HanWang WeiBeiMedium-Gb5" pitchFamily="2" charset="-120"/>
                <a:ea typeface="HanWang WeiBeiMedium-Gb5" pitchFamily="2" charset="-120"/>
              </a:rPr>
              <a:t> </a:t>
            </a:r>
          </a:p>
          <a:p>
            <a:r>
              <a:rPr lang="en-US" baseline="30000" dirty="0" smtClean="0"/>
              <a:t>2</a:t>
            </a:r>
            <a:r>
              <a:rPr lang="en-US" dirty="0" smtClean="0"/>
              <a:t> He replied, “When evening comes, you say, ‘It will be fair weather, for the sky is red,’ </a:t>
            </a:r>
            <a:r>
              <a:rPr lang="en-US" baseline="30000" dirty="0" smtClean="0"/>
              <a:t>3</a:t>
            </a:r>
            <a:r>
              <a:rPr lang="en-US" dirty="0" smtClean="0"/>
              <a:t> and in the morning, ‘Today it will be stormy, for the sky is red and overcast.’ </a:t>
            </a:r>
            <a:r>
              <a:rPr lang="en-US" dirty="0" smtClean="0">
                <a:solidFill>
                  <a:srgbClr val="FFFF00"/>
                </a:solidFill>
              </a:rPr>
              <a:t>You know how to interpret the appearance of the sky, but you cannot interpret the signs of the times.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TW" dirty="0" smtClean="0"/>
              <a:t>Matthew 16:4</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4</a:t>
            </a:r>
            <a:r>
              <a:rPr lang="zh-TW" altLang="en-US" dirty="0" smtClean="0">
                <a:latin typeface="HanWang WeiBeiMedium-Gb5" pitchFamily="2" charset="-120"/>
                <a:ea typeface="HanWang WeiBeiMedium-Gb5" pitchFamily="2" charset="-120"/>
              </a:rPr>
              <a:t> 一個邪惡淫亂的世代求神蹟，除了約拿的神蹟以外，再沒有神蹟給他看。」耶穌就離開他們去了。 </a:t>
            </a:r>
          </a:p>
          <a:p>
            <a:r>
              <a:rPr lang="en-US" baseline="30000" dirty="0" smtClean="0"/>
              <a:t>4</a:t>
            </a:r>
            <a:r>
              <a:rPr lang="en-US" dirty="0" smtClean="0"/>
              <a:t> A wicked and adulterous generation looks for a sign, but none will be given it except the sign of Jonah.” Jesus then left them and went away.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dirty="0" smtClean="0">
                <a:solidFill>
                  <a:schemeClr val="tx1"/>
                </a:solidFill>
                <a:latin typeface="HanWang WeiBeiMedium-Gb5" pitchFamily="2" charset="-120"/>
                <a:ea typeface="HanWang WeiBeiMedium-Gb5" pitchFamily="2" charset="-120"/>
              </a:rPr>
              <a:t>海鬣蜥</a:t>
            </a:r>
            <a:r>
              <a:rPr lang="en-US" dirty="0" smtClean="0">
                <a:solidFill>
                  <a:schemeClr val="tx1"/>
                </a:solidFill>
              </a:rPr>
              <a:t> Marine iguana</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918810B-06D7-4E30-B019-6880925171F1}" type="slidenum">
              <a:rPr lang="es-ES" smtClean="0"/>
              <a:pPr/>
              <a:t>17</a:t>
            </a:fld>
            <a:endParaRPr lang="es-ES"/>
          </a:p>
        </p:txBody>
      </p:sp>
      <p:pic>
        <p:nvPicPr>
          <p:cNvPr id="36866" name="Picture 2"/>
          <p:cNvPicPr>
            <a:picLocks noChangeAspect="1" noChangeArrowheads="1"/>
          </p:cNvPicPr>
          <p:nvPr/>
        </p:nvPicPr>
        <p:blipFill>
          <a:blip r:embed="rId2" cstate="print"/>
          <a:srcRect l="17326" t="40886" r="7469"/>
          <a:stretch>
            <a:fillRect/>
          </a:stretch>
        </p:blipFill>
        <p:spPr bwMode="auto">
          <a:xfrm>
            <a:off x="-1" y="755948"/>
            <a:ext cx="5834423" cy="24841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18</a:t>
            </a:fld>
            <a:endParaRPr lang="es-ES"/>
          </a:p>
        </p:txBody>
      </p:sp>
      <p:pic>
        <p:nvPicPr>
          <p:cNvPr id="37890" name="Picture 2"/>
          <p:cNvPicPr>
            <a:picLocks noChangeAspect="1" noChangeArrowheads="1"/>
          </p:cNvPicPr>
          <p:nvPr/>
        </p:nvPicPr>
        <p:blipFill>
          <a:blip r:embed="rId2" cstate="print"/>
          <a:srcRect l="17189" t="22169" r="7075"/>
          <a:stretch>
            <a:fillRect/>
          </a:stretch>
        </p:blipFill>
        <p:spPr bwMode="auto">
          <a:xfrm>
            <a:off x="0" y="0"/>
            <a:ext cx="5760839" cy="32067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TW" dirty="0" smtClean="0"/>
              <a:t>Romans 1:20</a:t>
            </a:r>
            <a:r>
              <a:rPr lang="zh-TW" altLang="en-US" dirty="0" smtClean="0"/>
              <a:t> </a:t>
            </a:r>
            <a:r>
              <a:rPr lang="en-US" altLang="zh-TW" dirty="0" smtClean="0"/>
              <a:t> </a:t>
            </a:r>
          </a:p>
          <a:p>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自從造天地以來，上帝的永能和神性是明明可知的，雖是眼不能見，但藉著所造之物就可以曉得，叫人無可推諉。 </a:t>
            </a:r>
          </a:p>
          <a:p>
            <a:r>
              <a:rPr lang="en-US" baseline="30000" dirty="0" smtClean="0"/>
              <a:t>20</a:t>
            </a:r>
            <a:r>
              <a:rPr lang="en-US" dirty="0" smtClean="0"/>
              <a:t> For since the creation of the world God’s invisible qualities—his eternal power and divine nature—have been clearly seen, being understood from what has been made, so that people are without excuse.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19</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2207" y="107876"/>
            <a:ext cx="2448272" cy="2570411"/>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殘疾的痊癒，瘸子行走，瞎子看見，他們就歸榮耀給以色列的上帝。</a:t>
            </a:r>
            <a:r>
              <a:rPr lang="en-US" altLang="zh-TW" dirty="0" smtClean="0">
                <a:solidFill>
                  <a:srgbClr val="FFFF00"/>
                </a:solidFill>
                <a:latin typeface="HanWang WeiBeiMedium-Gb5" pitchFamily="2" charset="-120"/>
                <a:ea typeface="HanWang WeiBeiMedium-Gb5" pitchFamily="2" charset="-120"/>
              </a:rPr>
              <a:t>...</a:t>
            </a:r>
            <a:r>
              <a:rPr lang="zh-TW" altLang="en-US" dirty="0" smtClean="0">
                <a:solidFill>
                  <a:srgbClr val="FFFF00"/>
                </a:solidFill>
                <a:latin typeface="HanWang WeiBeiMedium-Gb5" pitchFamily="2" charset="-120"/>
                <a:ea typeface="HanWang WeiBeiMedium-Gb5" pitchFamily="2" charset="-120"/>
              </a:rPr>
              <a:t> </a:t>
            </a:r>
            <a:r>
              <a:rPr lang="en-US" altLang="zh-TW" baseline="30000" dirty="0" smtClean="0">
                <a:solidFill>
                  <a:srgbClr val="FFFF00"/>
                </a:solidFill>
                <a:latin typeface="HanWang WeiBeiMedium-Gb5" pitchFamily="2" charset="-120"/>
                <a:ea typeface="HanWang WeiBeiMedium-Gb5" pitchFamily="2" charset="-120"/>
              </a:rPr>
              <a:t>1</a:t>
            </a:r>
            <a:r>
              <a:rPr lang="zh-TW" altLang="en-US" dirty="0" smtClean="0">
                <a:solidFill>
                  <a:srgbClr val="FFFF00"/>
                </a:solidFill>
                <a:latin typeface="HanWang WeiBeiMedium-Gb5" pitchFamily="2" charset="-120"/>
                <a:ea typeface="HanWang WeiBeiMedium-Gb5" pitchFamily="2" charset="-120"/>
              </a:rPr>
              <a:t> 法利賽人和撒都該人來試探耶穌，請他從天上顯個神蹟給他們看。</a:t>
            </a:r>
            <a:r>
              <a:rPr lang="en-US" altLang="zh-TW" baseline="30000" dirty="0" smtClean="0">
                <a:solidFill>
                  <a:srgbClr val="FFFF00"/>
                </a:solidFill>
                <a:latin typeface="HanWang WeiBeiMedium-Gb5" pitchFamily="2" charset="-120"/>
                <a:ea typeface="HanWang WeiBeiMedium-Gb5" pitchFamily="2" charset="-120"/>
              </a:rPr>
              <a:t>2</a:t>
            </a:r>
            <a:r>
              <a:rPr lang="zh-TW" altLang="en-US" dirty="0" smtClean="0">
                <a:solidFill>
                  <a:srgbClr val="FFFF00"/>
                </a:solidFill>
                <a:latin typeface="HanWang WeiBeiMedium-Gb5" pitchFamily="2" charset="-120"/>
                <a:ea typeface="HanWang WeiBeiMedium-Gb5" pitchFamily="2" charset="-120"/>
              </a:rPr>
              <a:t> 耶穌回答說：「晚上天發紅，你們就說：</a:t>
            </a:r>
            <a:r>
              <a:rPr lang="en-US" altLang="zh-TW" dirty="0" smtClean="0">
                <a:solidFill>
                  <a:srgbClr val="FFFF00"/>
                </a:solidFill>
                <a:latin typeface="HanWang WeiBeiMedium-Gb5" pitchFamily="2" charset="-120"/>
                <a:ea typeface="HanWang WeiBeiMedium-Gb5" pitchFamily="2" charset="-120"/>
              </a:rPr>
              <a:t>『</a:t>
            </a:r>
            <a:r>
              <a:rPr lang="zh-TW" altLang="en-US" dirty="0" smtClean="0">
                <a:solidFill>
                  <a:srgbClr val="FFFF00"/>
                </a:solidFill>
                <a:latin typeface="HanWang WeiBeiMedium-Gb5" pitchFamily="2" charset="-120"/>
                <a:ea typeface="HanWang WeiBeiMedium-Gb5" pitchFamily="2" charset="-120"/>
              </a:rPr>
              <a:t>天必要晴。</a:t>
            </a:r>
            <a:r>
              <a:rPr lang="en-US" altLang="zh-TW" dirty="0" smtClean="0">
                <a:solidFill>
                  <a:srgbClr val="FFFF00"/>
                </a:solidFill>
                <a:latin typeface="HanWang WeiBeiMedium-Gb5" pitchFamily="2" charset="-120"/>
                <a:ea typeface="HanWang WeiBeiMedium-Gb5" pitchFamily="2" charset="-120"/>
              </a:rPr>
              <a:t>』</a:t>
            </a:r>
            <a:r>
              <a:rPr lang="en-US" altLang="zh-TW" baseline="30000" dirty="0" smtClean="0">
                <a:solidFill>
                  <a:srgbClr val="FFFF00"/>
                </a:solidFill>
                <a:latin typeface="HanWang WeiBeiMedium-Gb5" pitchFamily="2" charset="-120"/>
                <a:ea typeface="HanWang WeiBeiMedium-Gb5" pitchFamily="2" charset="-120"/>
              </a:rPr>
              <a:t>3</a:t>
            </a:r>
            <a:r>
              <a:rPr lang="zh-TW" altLang="en-US" dirty="0" smtClean="0">
                <a:solidFill>
                  <a:srgbClr val="FFFF00"/>
                </a:solidFill>
                <a:latin typeface="HanWang WeiBeiMedium-Gb5" pitchFamily="2" charset="-120"/>
                <a:ea typeface="HanWang WeiBeiMedium-Gb5" pitchFamily="2" charset="-120"/>
              </a:rPr>
              <a:t> 早晨天發紅，又發黑，你們就說：</a:t>
            </a:r>
            <a:r>
              <a:rPr lang="en-US" altLang="zh-TW" dirty="0" smtClean="0">
                <a:solidFill>
                  <a:srgbClr val="FFFF00"/>
                </a:solidFill>
                <a:latin typeface="HanWang WeiBeiMedium-Gb5" pitchFamily="2" charset="-120"/>
                <a:ea typeface="HanWang WeiBeiMedium-Gb5" pitchFamily="2" charset="-120"/>
              </a:rPr>
              <a:t>『</a:t>
            </a:r>
            <a:r>
              <a:rPr lang="zh-TW" altLang="en-US" dirty="0" smtClean="0">
                <a:solidFill>
                  <a:srgbClr val="FFFF00"/>
                </a:solidFill>
                <a:latin typeface="HanWang WeiBeiMedium-Gb5" pitchFamily="2" charset="-120"/>
                <a:ea typeface="HanWang WeiBeiMedium-Gb5" pitchFamily="2" charset="-120"/>
              </a:rPr>
              <a:t>今日必有風</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dirty="0"/>
          </a:p>
        </p:txBody>
      </p:sp>
      <p:sp>
        <p:nvSpPr>
          <p:cNvPr id="7" name="Content Placeholder 5"/>
          <p:cNvSpPr txBox="1">
            <a:spLocks/>
          </p:cNvSpPr>
          <p:nvPr/>
        </p:nvSpPr>
        <p:spPr bwMode="auto">
          <a:xfrm>
            <a:off x="2520480" y="107876"/>
            <a:ext cx="3240558" cy="249840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the crippled made well, the lame walking and the blind seeing. And they praised the God of Israel… </a:t>
            </a:r>
          </a:p>
          <a:p>
            <a:r>
              <a:rPr lang="en-US" sz="1800" baseline="30000" dirty="0" smtClean="0">
                <a:latin typeface="Arial Narrow" pitchFamily="34" charset="0"/>
              </a:rPr>
              <a:t>1</a:t>
            </a:r>
            <a:r>
              <a:rPr lang="en-US" sz="1800" dirty="0" smtClean="0">
                <a:latin typeface="Arial Narrow" pitchFamily="34" charset="0"/>
              </a:rPr>
              <a:t> The Pharisees and Sadducees came to Jesus and tested him by asking him to show them a sign from heaven. </a:t>
            </a:r>
            <a:r>
              <a:rPr lang="en-US" sz="1800" baseline="30000" dirty="0" smtClean="0">
                <a:latin typeface="Arial Narrow" pitchFamily="34" charset="0"/>
              </a:rPr>
              <a:t>2</a:t>
            </a:r>
            <a:r>
              <a:rPr lang="en-US" sz="1800" dirty="0" smtClean="0">
                <a:latin typeface="Arial Narrow" pitchFamily="34" charset="0"/>
              </a:rPr>
              <a:t> He replied, “When evening comes, you say, ‘It will be fair weather, for the sky is red,’ </a:t>
            </a:r>
            <a:r>
              <a:rPr lang="en-US" sz="1800" baseline="30000" dirty="0" smtClean="0">
                <a:latin typeface="Arial Narrow" pitchFamily="34" charset="0"/>
              </a:rPr>
              <a:t>3</a:t>
            </a:r>
            <a:r>
              <a:rPr lang="en-US" sz="1800" dirty="0" smtClean="0">
                <a:latin typeface="Arial Narrow" pitchFamily="34" charset="0"/>
              </a:rPr>
              <a:t> and in the morning, ‘Today it will be stormy,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Romans 1:28 </a:t>
            </a:r>
          </a:p>
          <a:p>
            <a:r>
              <a:rPr lang="en-US" baseline="30000" dirty="0" smtClean="0">
                <a:latin typeface="HanWang WeiBeiMedium-Gb5" pitchFamily="2" charset="-120"/>
                <a:ea typeface="HanWang WeiBeiMedium-Gb5" pitchFamily="2" charset="-120"/>
              </a:rPr>
              <a:t>28</a:t>
            </a:r>
            <a:r>
              <a:rPr lang="en-US" dirty="0" smtClean="0">
                <a:latin typeface="HanWang WeiBeiMedium-Gb5" pitchFamily="2" charset="-120"/>
                <a:ea typeface="HanWang WeiBeiMedium-Gb5" pitchFamily="2" charset="-120"/>
              </a:rPr>
              <a:t> </a:t>
            </a:r>
            <a:r>
              <a:rPr lang="zh-HK" altLang="en-US" dirty="0" smtClean="0">
                <a:latin typeface="HanWang WeiBeiMedium-Gb5" pitchFamily="2" charset="-120"/>
                <a:ea typeface="HanWang WeiBeiMedium-Gb5" pitchFamily="2" charset="-120"/>
              </a:rPr>
              <a:t>他們既然故意不認識上帝，上帝就任憑他們存邪僻的心，行那些不合理的事； </a:t>
            </a:r>
          </a:p>
          <a:p>
            <a:r>
              <a:rPr lang="en-US" baseline="30000" dirty="0" smtClean="0"/>
              <a:t>28</a:t>
            </a:r>
            <a:r>
              <a:rPr lang="en-US" dirty="0" smtClean="0"/>
              <a:t> Furthermore, just as they did not think it worthwhile to retain the knowledge of God, so God gave them over to a depraved mind, so that they do what ought not to be done.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20</a:t>
            </a:fld>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TW" dirty="0" smtClean="0"/>
              <a:t>Matthew 16:4</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4</a:t>
            </a:r>
            <a:r>
              <a:rPr lang="zh-TW" altLang="en-US" dirty="0" smtClean="0">
                <a:latin typeface="HanWang WeiBeiMedium-Gb5" pitchFamily="2" charset="-120"/>
                <a:ea typeface="HanWang WeiBeiMedium-Gb5" pitchFamily="2" charset="-120"/>
              </a:rPr>
              <a:t> 一個邪惡淫亂的世代求神蹟，除了約拿的神蹟以外，再沒有神蹟給他看。」耶穌就離開他們去了。 </a:t>
            </a:r>
          </a:p>
          <a:p>
            <a:r>
              <a:rPr lang="en-US" baseline="30000" dirty="0" smtClean="0"/>
              <a:t>4</a:t>
            </a:r>
            <a:r>
              <a:rPr lang="en-US" dirty="0" smtClean="0"/>
              <a:t> A wicked and adulterous generation looks for a sign, but none will be given it except the sign of Jonah.” Jesus then left them and went away.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2. </a:t>
            </a:r>
            <a:r>
              <a:rPr lang="zh-TW" altLang="en-US" dirty="0" smtClean="0">
                <a:solidFill>
                  <a:schemeClr val="tx1"/>
                </a:solidFill>
                <a:latin typeface="HanWang WeiBeiMedium-Gb5" pitchFamily="2" charset="-120"/>
                <a:ea typeface="HanWang WeiBeiMedium-Gb5" pitchFamily="2" charset="-120"/>
              </a:rPr>
              <a:t>對耶穌小信的人</a:t>
            </a:r>
            <a:r>
              <a:rPr lang="zh-TW" altLang="en-US" dirty="0" smtClean="0">
                <a:solidFill>
                  <a:schemeClr val="tx1"/>
                </a:solidFill>
              </a:rPr>
              <a:t> </a:t>
            </a:r>
            <a:r>
              <a:rPr lang="en-US" altLang="zh-TW" dirty="0" smtClean="0">
                <a:solidFill>
                  <a:schemeClr val="tx1"/>
                </a:solidFill>
              </a:rPr>
              <a:t/>
            </a:r>
            <a:br>
              <a:rPr lang="en-US" altLang="zh-TW" dirty="0" smtClean="0">
                <a:solidFill>
                  <a:schemeClr val="tx1"/>
                </a:solidFill>
              </a:rPr>
            </a:br>
            <a:r>
              <a:rPr lang="en-US" dirty="0" smtClean="0">
                <a:solidFill>
                  <a:schemeClr val="tx1"/>
                </a:solidFill>
              </a:rPr>
              <a:t>Have Little faith in Jesus (16:5-12)</a:t>
            </a:r>
            <a:endParaRPr lang="en-US" sz="2300" dirty="0">
              <a:solidFill>
                <a:schemeClr val="tx1"/>
              </a:solidFill>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sp>
        <p:nvSpPr>
          <p:cNvPr id="6" name="Content Placeholder 5"/>
          <p:cNvSpPr>
            <a:spLocks noGrp="1"/>
          </p:cNvSpPr>
          <p:nvPr>
            <p:ph idx="1"/>
          </p:nvPr>
        </p:nvSpPr>
        <p:spPr/>
        <p:txBody>
          <a:bodyPr/>
          <a:lstStyle/>
          <a:p>
            <a:pPr marL="0" indent="0">
              <a:buNone/>
            </a:pPr>
            <a:r>
              <a:rPr lang="en-US" altLang="zh-TW" dirty="0" smtClean="0"/>
              <a:t>Matthew 16:5–6</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門徒渡到那邊去，忘了帶餅。</a:t>
            </a:r>
            <a:r>
              <a:rPr lang="en-US" altLang="zh-TW" baseline="30000" dirty="0" smtClean="0">
                <a:latin typeface="HanWang WeiBeiMedium-Gb5" pitchFamily="2" charset="-120"/>
                <a:ea typeface="HanWang WeiBeiMedium-Gb5" pitchFamily="2" charset="-120"/>
              </a:rPr>
              <a:t>6</a:t>
            </a:r>
            <a:r>
              <a:rPr lang="zh-TW" altLang="en-US" dirty="0" smtClean="0">
                <a:latin typeface="HanWang WeiBeiMedium-Gb5" pitchFamily="2" charset="-120"/>
                <a:ea typeface="HanWang WeiBeiMedium-Gb5" pitchFamily="2" charset="-120"/>
              </a:rPr>
              <a:t> 耶穌對他們說：「你們要謹慎，防備法利賽人和撒都該人的酵。」 </a:t>
            </a:r>
          </a:p>
          <a:p>
            <a:pPr marL="0" indent="0">
              <a:buNone/>
            </a:pPr>
            <a:r>
              <a:rPr lang="en-US" baseline="30000" dirty="0" smtClean="0"/>
              <a:t>5</a:t>
            </a:r>
            <a:r>
              <a:rPr lang="en-US" dirty="0" smtClean="0"/>
              <a:t> When they went across the lake, the disciples forgot to take bread. </a:t>
            </a:r>
            <a:r>
              <a:rPr lang="en-US" baseline="30000" dirty="0" smtClean="0"/>
              <a:t>6</a:t>
            </a:r>
            <a:r>
              <a:rPr lang="en-US" dirty="0" smtClean="0"/>
              <a:t> “Be careful,” Jesus said to them. “Be on your guard against the yeast of the Pharisees and Sadducees.” </a:t>
            </a:r>
          </a:p>
          <a:p>
            <a:pPr>
              <a:buNone/>
            </a:pP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ltLang="zh-TW" dirty="0" smtClean="0"/>
              <a:t>Matthew 16:7–8</a:t>
            </a:r>
            <a:r>
              <a:rPr lang="zh-TW" altLang="en-US" dirty="0" smtClean="0"/>
              <a:t> </a:t>
            </a:r>
            <a:r>
              <a:rPr lang="en-US" altLang="zh-TW" dirty="0" smtClean="0"/>
              <a:t> </a:t>
            </a:r>
          </a:p>
          <a:p>
            <a:r>
              <a:rPr lang="en-US" altLang="zh-TW" baseline="30000" dirty="0" smtClean="0">
                <a:latin typeface="HanWang WeiBeiMedium-Gb5" pitchFamily="2" charset="-120"/>
                <a:ea typeface="HanWang WeiBeiMedium-Gb5" pitchFamily="2" charset="-120"/>
              </a:rPr>
              <a:t>7</a:t>
            </a:r>
            <a:r>
              <a:rPr lang="zh-TW" altLang="en-US" dirty="0" smtClean="0">
                <a:latin typeface="HanWang WeiBeiMedium-Gb5" pitchFamily="2" charset="-120"/>
                <a:ea typeface="HanWang WeiBeiMedium-Gb5" pitchFamily="2" charset="-120"/>
              </a:rPr>
              <a:t> 門徒彼此議論說：「這是因為我們沒有帶餅吧。」</a:t>
            </a:r>
            <a:r>
              <a:rPr lang="en-US" altLang="zh-TW" baseline="30000" dirty="0" smtClean="0">
                <a:latin typeface="HanWang WeiBeiMedium-Gb5" pitchFamily="2" charset="-120"/>
                <a:ea typeface="HanWang WeiBeiMedium-Gb5" pitchFamily="2" charset="-120"/>
              </a:rPr>
              <a:t>8</a:t>
            </a:r>
            <a:r>
              <a:rPr lang="zh-TW" altLang="en-US" dirty="0" smtClean="0">
                <a:latin typeface="HanWang WeiBeiMedium-Gb5" pitchFamily="2" charset="-120"/>
                <a:ea typeface="HanWang WeiBeiMedium-Gb5" pitchFamily="2" charset="-120"/>
              </a:rPr>
              <a:t> 耶穌看出來，就說：「</a:t>
            </a:r>
            <a:r>
              <a:rPr lang="zh-TW" altLang="en-US" dirty="0" smtClean="0">
                <a:solidFill>
                  <a:srgbClr val="FFFF00"/>
                </a:solidFill>
                <a:latin typeface="HanWang WeiBeiMedium-Gb5" pitchFamily="2" charset="-120"/>
                <a:ea typeface="HanWang WeiBeiMedium-Gb5" pitchFamily="2" charset="-120"/>
              </a:rPr>
              <a:t>你們這小信的人</a:t>
            </a:r>
            <a:r>
              <a:rPr lang="zh-TW" altLang="en-US" dirty="0" smtClean="0">
                <a:latin typeface="HanWang WeiBeiMedium-Gb5" pitchFamily="2" charset="-120"/>
                <a:ea typeface="HanWang WeiBeiMedium-Gb5" pitchFamily="2" charset="-120"/>
              </a:rPr>
              <a:t>，為甚麼因為沒有餅彼此議論呢？ </a:t>
            </a:r>
          </a:p>
          <a:p>
            <a:r>
              <a:rPr lang="en-US" baseline="30000" dirty="0" smtClean="0"/>
              <a:t>7</a:t>
            </a:r>
            <a:r>
              <a:rPr lang="en-US" dirty="0" smtClean="0"/>
              <a:t> They discussed this among themselves and said, “It is because we didn’t bring any bread.” </a:t>
            </a:r>
            <a:r>
              <a:rPr lang="en-US" baseline="30000" dirty="0" smtClean="0"/>
              <a:t>8</a:t>
            </a:r>
            <a:r>
              <a:rPr lang="en-US" dirty="0" smtClean="0"/>
              <a:t> Aware of their discussion, Jesus asked, “</a:t>
            </a:r>
            <a:r>
              <a:rPr lang="en-US" dirty="0" smtClean="0">
                <a:solidFill>
                  <a:srgbClr val="FFFF00"/>
                </a:solidFill>
              </a:rPr>
              <a:t>You of little faith</a:t>
            </a:r>
            <a:r>
              <a:rPr lang="en-US" dirty="0" smtClean="0"/>
              <a:t>, why are you talking among yourselves about having no bread?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23</a:t>
            </a:fld>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TW" dirty="0" smtClean="0"/>
              <a:t>Matthew 16:12</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12</a:t>
            </a:r>
            <a:r>
              <a:rPr lang="zh-TW" altLang="en-US" dirty="0" smtClean="0">
                <a:latin typeface="HanWang WeiBeiMedium-Gb5" pitchFamily="2" charset="-120"/>
                <a:ea typeface="HanWang WeiBeiMedium-Gb5" pitchFamily="2" charset="-120"/>
              </a:rPr>
              <a:t> 門徒這才曉得他說的不是叫他們防備餅的酵，乃是</a:t>
            </a:r>
            <a:r>
              <a:rPr lang="zh-TW" altLang="en-US" dirty="0" smtClean="0">
                <a:solidFill>
                  <a:srgbClr val="FFFF00"/>
                </a:solidFill>
                <a:latin typeface="HanWang WeiBeiMedium-Gb5" pitchFamily="2" charset="-120"/>
                <a:ea typeface="HanWang WeiBeiMedium-Gb5" pitchFamily="2" charset="-120"/>
              </a:rPr>
              <a:t>防備法利賽人和撒都該人的教訓</a:t>
            </a:r>
            <a:r>
              <a:rPr lang="zh-TW" altLang="en-US" dirty="0" smtClean="0">
                <a:latin typeface="HanWang WeiBeiMedium-Gb5" pitchFamily="2" charset="-120"/>
                <a:ea typeface="HanWang WeiBeiMedium-Gb5" pitchFamily="2" charset="-120"/>
              </a:rPr>
              <a:t>。 </a:t>
            </a:r>
          </a:p>
          <a:p>
            <a:r>
              <a:rPr lang="en-US" baseline="30000" dirty="0" smtClean="0"/>
              <a:t>12</a:t>
            </a:r>
            <a:r>
              <a:rPr lang="en-US" dirty="0" smtClean="0"/>
              <a:t> Then they understood that he was not telling them to guard against the yeast used in bread, but </a:t>
            </a:r>
            <a:r>
              <a:rPr lang="en-US" dirty="0" smtClean="0">
                <a:solidFill>
                  <a:srgbClr val="FFFF00"/>
                </a:solidFill>
              </a:rPr>
              <a:t>against the teaching of the Pharisees and Sadducees</a:t>
            </a:r>
            <a:r>
              <a:rPr lang="en-US" dirty="0" smtClean="0"/>
              <a:t>.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24</a:t>
            </a:fld>
            <a:endParaRPr lang="es-E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TW" dirty="0" smtClean="0"/>
              <a:t>Matthew 16:9–10</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你們還不明白嗎？不記得那五個餅分給五千人、又收拾了多少籃子的零碎嗎？</a:t>
            </a:r>
            <a:r>
              <a:rPr lang="en-US" altLang="zh-TW" baseline="30000" dirty="0" smtClean="0">
                <a:latin typeface="HanWang WeiBeiMedium-Gb5" pitchFamily="2" charset="-120"/>
                <a:ea typeface="HanWang WeiBeiMedium-Gb5" pitchFamily="2" charset="-120"/>
              </a:rPr>
              <a:t>10</a:t>
            </a:r>
            <a:r>
              <a:rPr lang="zh-TW" altLang="en-US" dirty="0" smtClean="0">
                <a:latin typeface="HanWang WeiBeiMedium-Gb5" pitchFamily="2" charset="-120"/>
                <a:ea typeface="HanWang WeiBeiMedium-Gb5" pitchFamily="2" charset="-120"/>
              </a:rPr>
              <a:t> 也不記得那七個餅分給四千人、又收拾了多少筐子的零碎嗎？ </a:t>
            </a:r>
          </a:p>
          <a:p>
            <a:r>
              <a:rPr lang="en-US" baseline="30000" dirty="0" smtClean="0"/>
              <a:t>9</a:t>
            </a:r>
            <a:r>
              <a:rPr lang="en-US" dirty="0" smtClean="0"/>
              <a:t> Do you still not understand? Don’t you remember the five loaves for the five thousand, and how many basketfuls you gathered? </a:t>
            </a:r>
            <a:r>
              <a:rPr lang="en-US" baseline="30000" dirty="0" smtClean="0"/>
              <a:t>10</a:t>
            </a:r>
            <a:r>
              <a:rPr lang="en-US" dirty="0" smtClean="0"/>
              <a:t> Or the seven loaves for the four thousand, and how many basketfuls you gathered? </a:t>
            </a:r>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25</a:t>
            </a:fld>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215" y="107876"/>
            <a:ext cx="5472607" cy="2786137"/>
          </a:xfrm>
        </p:spPr>
        <p:txBody>
          <a:bodyPr/>
          <a:lstStyle/>
          <a:p>
            <a:r>
              <a:rPr lang="en-US" altLang="zh-TW" dirty="0" smtClean="0"/>
              <a:t>Matthew 15:32–33</a:t>
            </a:r>
            <a:r>
              <a:rPr lang="zh-TW" altLang="en-US" dirty="0" smtClean="0"/>
              <a:t> </a:t>
            </a:r>
            <a:r>
              <a:rPr lang="en-US" altLang="zh-TW" baseline="30000" dirty="0" smtClean="0">
                <a:latin typeface="HanWang WeiBeiMedium-Gb5" pitchFamily="2" charset="-120"/>
                <a:ea typeface="HanWang WeiBeiMedium-Gb5" pitchFamily="2" charset="-120"/>
              </a:rPr>
              <a:t>32</a:t>
            </a:r>
            <a:r>
              <a:rPr lang="zh-TW" altLang="en-US" dirty="0" smtClean="0">
                <a:latin typeface="HanWang WeiBeiMedium-Gb5" pitchFamily="2" charset="-120"/>
                <a:ea typeface="HanWang WeiBeiMedium-Gb5" pitchFamily="2" charset="-120"/>
              </a:rPr>
              <a:t> 耶穌叫門徒來，說：「我憐憫這眾人；因為他們同我在這裏已經三天，也沒有吃的了。我不願意叫他們餓著回去，恐怕在路上困乏。」</a:t>
            </a:r>
            <a:r>
              <a:rPr lang="en-US" altLang="zh-TW" baseline="30000" dirty="0" smtClean="0">
                <a:latin typeface="HanWang WeiBeiMedium-Gb5" pitchFamily="2" charset="-120"/>
                <a:ea typeface="HanWang WeiBeiMedium-Gb5" pitchFamily="2" charset="-120"/>
              </a:rPr>
              <a:t>33</a:t>
            </a:r>
            <a:r>
              <a:rPr lang="zh-TW" altLang="en-US" dirty="0" smtClean="0">
                <a:latin typeface="HanWang WeiBeiMedium-Gb5" pitchFamily="2" charset="-120"/>
                <a:ea typeface="HanWang WeiBeiMedium-Gb5" pitchFamily="2" charset="-120"/>
              </a:rPr>
              <a:t> 門徒說：「我們在這野地，哪裏有這麼多的餅叫這許多人吃飽呢？」 </a:t>
            </a:r>
            <a:endParaRPr lang="en-US" altLang="zh-TW" dirty="0" smtClean="0">
              <a:latin typeface="HanWang WeiBeiMedium-Gb5" pitchFamily="2" charset="-120"/>
              <a:ea typeface="HanWang WeiBeiMedium-Gb5" pitchFamily="2" charset="-120"/>
            </a:endParaRPr>
          </a:p>
          <a:p>
            <a:r>
              <a:rPr lang="en-US" baseline="30000" dirty="0" smtClean="0">
                <a:latin typeface="Arial Narrow" pitchFamily="34" charset="0"/>
              </a:rPr>
              <a:t>32</a:t>
            </a:r>
            <a:r>
              <a:rPr lang="en-US" dirty="0" smtClean="0">
                <a:latin typeface="Arial Narrow" pitchFamily="34" charset="0"/>
              </a:rPr>
              <a:t> Jesus called his disciples to him and said, “I have compassion for these people; they have already been with me three days and have nothing to eat. I do not want to send them away hungry, or they may collapse on the way.” </a:t>
            </a:r>
            <a:r>
              <a:rPr lang="en-US" baseline="30000" dirty="0" smtClean="0">
                <a:latin typeface="Arial Narrow" pitchFamily="34" charset="0"/>
              </a:rPr>
              <a:t>33</a:t>
            </a:r>
            <a:r>
              <a:rPr lang="en-US" dirty="0" smtClean="0">
                <a:latin typeface="Arial Narrow" pitchFamily="34" charset="0"/>
              </a:rPr>
              <a:t> His disciples answered, “Where could we get enough bread in this remote place to feed such a crowd?” </a:t>
            </a:r>
          </a:p>
          <a:p>
            <a:endParaRPr lang="zh-TW" alt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26</a:t>
            </a:fld>
            <a:endParaRPr lang="es-E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7"/>
            <a:ext cx="5186362" cy="1800200"/>
          </a:xfrm>
        </p:spPr>
        <p:txBody>
          <a:bodyPr/>
          <a:lstStyle/>
          <a:p>
            <a:pPr marL="0" indent="0">
              <a:buNone/>
            </a:pP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27</a:t>
            </a:fld>
            <a:endParaRPr lang="es-ES"/>
          </a:p>
        </p:txBody>
      </p:sp>
      <p:pic>
        <p:nvPicPr>
          <p:cNvPr id="3074" name="Picture 2" descr="Image result for heart in black background"/>
          <p:cNvPicPr>
            <a:picLocks noChangeAspect="1" noChangeArrowheads="1"/>
          </p:cNvPicPr>
          <p:nvPr/>
        </p:nvPicPr>
        <p:blipFill>
          <a:blip r:embed="rId2" cstate="print"/>
          <a:srcRect l="25734" t="11025" r="26351" b="11801"/>
          <a:stretch>
            <a:fillRect/>
          </a:stretch>
        </p:blipFill>
        <p:spPr bwMode="auto">
          <a:xfrm>
            <a:off x="4536703" y="2025422"/>
            <a:ext cx="1080120" cy="980109"/>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7"/>
            <a:ext cx="5186362" cy="1800200"/>
          </a:xfrm>
        </p:spPr>
        <p:txBody>
          <a:bodyPr/>
          <a:lstStyle/>
          <a:p>
            <a:pPr marL="0" indent="0">
              <a:buNone/>
            </a:pPr>
            <a:r>
              <a:rPr lang="en-US" altLang="zh-TW" dirty="0" smtClean="0"/>
              <a:t>Galatians 5:22</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聖靈所結的果子，就是仁愛、喜樂、和平、忍耐、恩慈、良善、信實、 </a:t>
            </a:r>
            <a:r>
              <a:rPr lang="en-US" dirty="0" smtClean="0">
                <a:latin typeface="HanWang WeiBeiMedium-Gb5" pitchFamily="2" charset="-120"/>
                <a:ea typeface="HanWang WeiBeiMedium-Gb5" pitchFamily="2" charset="-120"/>
              </a:rPr>
              <a:t> </a:t>
            </a:r>
          </a:p>
          <a:p>
            <a:pPr marL="0" indent="0">
              <a:buNone/>
            </a:pPr>
            <a:r>
              <a:rPr lang="en-US" baseline="30000" dirty="0" smtClean="0"/>
              <a:t>22</a:t>
            </a:r>
            <a:r>
              <a:rPr lang="en-US" dirty="0" smtClean="0"/>
              <a:t> But the fruit of the Spirit is love, joy, peace, forbearance, kindness, goodness, faithfulness, </a:t>
            </a:r>
          </a:p>
          <a:p>
            <a:pPr marL="0" indent="0">
              <a:buNone/>
            </a:pP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28</a:t>
            </a:fld>
            <a:endParaRPr lang="es-ES"/>
          </a:p>
        </p:txBody>
      </p:sp>
      <p:pic>
        <p:nvPicPr>
          <p:cNvPr id="3074" name="Picture 2" descr="Image result for heart in black background"/>
          <p:cNvPicPr>
            <a:picLocks noChangeAspect="1" noChangeArrowheads="1"/>
          </p:cNvPicPr>
          <p:nvPr/>
        </p:nvPicPr>
        <p:blipFill>
          <a:blip r:embed="rId2" cstate="print"/>
          <a:srcRect l="25734" t="11025" r="26351" b="11801"/>
          <a:stretch>
            <a:fillRect/>
          </a:stretch>
        </p:blipFill>
        <p:spPr bwMode="auto">
          <a:xfrm>
            <a:off x="4536703" y="2025422"/>
            <a:ext cx="1080120" cy="980109"/>
          </a:xfrm>
          <a:prstGeom prst="rect">
            <a:avLst/>
          </a:prstGeom>
          <a:noFill/>
        </p:spPr>
      </p:pic>
      <p:pic>
        <p:nvPicPr>
          <p:cNvPr id="3076" name="Picture 4" descr="Image result for holy spirit in black background"/>
          <p:cNvPicPr>
            <a:picLocks noChangeAspect="1" noChangeArrowheads="1"/>
          </p:cNvPicPr>
          <p:nvPr/>
        </p:nvPicPr>
        <p:blipFill>
          <a:blip r:embed="rId3" cstate="print"/>
          <a:srcRect t="28202" r="16667"/>
          <a:stretch>
            <a:fillRect/>
          </a:stretch>
        </p:blipFill>
        <p:spPr bwMode="auto">
          <a:xfrm>
            <a:off x="2808511" y="1908077"/>
            <a:ext cx="1091880" cy="1332011"/>
          </a:xfrm>
          <a:prstGeom prst="rect">
            <a:avLst/>
          </a:prstGeom>
          <a:noFill/>
        </p:spPr>
      </p:pic>
      <p:cxnSp>
        <p:nvCxnSpPr>
          <p:cNvPr id="8" name="Straight Arrow Connector 7"/>
          <p:cNvCxnSpPr/>
          <p:nvPr/>
        </p:nvCxnSpPr>
        <p:spPr bwMode="auto">
          <a:xfrm>
            <a:off x="4032647" y="248414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7"/>
            <a:ext cx="5186362" cy="1800200"/>
          </a:xfrm>
        </p:spPr>
        <p:txBody>
          <a:bodyPr/>
          <a:lstStyle/>
          <a:p>
            <a:r>
              <a:rPr lang="en-US" altLang="zh-TW" dirty="0" smtClean="0"/>
              <a:t>Galatians 5:6</a:t>
            </a:r>
            <a:r>
              <a:rPr lang="zh-TW" altLang="en-US" dirty="0" smtClean="0"/>
              <a:t> </a:t>
            </a:r>
            <a:r>
              <a:rPr lang="en-US" altLang="zh-TW" dirty="0" smtClean="0"/>
              <a:t> </a:t>
            </a:r>
          </a:p>
          <a:p>
            <a:r>
              <a:rPr lang="en-US" altLang="zh-TW" baseline="30000" dirty="0" smtClean="0">
                <a:latin typeface="HanWang WeiBeiMedium-Gb5" pitchFamily="2" charset="-120"/>
                <a:ea typeface="HanWang WeiBeiMedium-Gb5" pitchFamily="2" charset="-120"/>
              </a:rPr>
              <a:t>6</a:t>
            </a:r>
            <a:r>
              <a:rPr lang="zh-TW" altLang="en-US" dirty="0" smtClean="0">
                <a:latin typeface="HanWang WeiBeiMedium-Gb5" pitchFamily="2" charset="-120"/>
                <a:ea typeface="HanWang WeiBeiMedium-Gb5" pitchFamily="2" charset="-120"/>
              </a:rPr>
              <a:t> </a:t>
            </a:r>
            <a:r>
              <a:rPr lang="en-US" altLang="zh-TW" dirty="0" smtClean="0">
                <a:latin typeface="HanWang WeiBeiMedium-Gb5" pitchFamily="2" charset="-120"/>
                <a:ea typeface="HanWang WeiBeiMedium-Gb5" pitchFamily="2" charset="-120"/>
              </a:rPr>
              <a:t>… </a:t>
            </a:r>
            <a:r>
              <a:rPr lang="zh-TW" altLang="en-US" dirty="0" smtClean="0">
                <a:solidFill>
                  <a:srgbClr val="FFFF00"/>
                </a:solidFill>
                <a:latin typeface="HanWang WeiBeiMedium-Gb5" pitchFamily="2" charset="-120"/>
                <a:ea typeface="HanWang WeiBeiMedium-Gb5" pitchFamily="2" charset="-120"/>
              </a:rPr>
              <a:t>惟獨使人生發仁愛的信心才有功效</a:t>
            </a:r>
            <a:r>
              <a:rPr lang="zh-TW" altLang="en-US" dirty="0" smtClean="0">
                <a:latin typeface="HanWang WeiBeiMedium-Gb5" pitchFamily="2" charset="-120"/>
                <a:ea typeface="HanWang WeiBeiMedium-Gb5" pitchFamily="2" charset="-120"/>
              </a:rPr>
              <a:t>。 </a:t>
            </a:r>
          </a:p>
          <a:p>
            <a:r>
              <a:rPr lang="en-US" baseline="30000" dirty="0" smtClean="0"/>
              <a:t>6</a:t>
            </a:r>
            <a:r>
              <a:rPr lang="en-US" dirty="0" smtClean="0"/>
              <a:t> …  </a:t>
            </a:r>
            <a:r>
              <a:rPr lang="en-US" dirty="0" smtClean="0">
                <a:solidFill>
                  <a:srgbClr val="FFFF00"/>
                </a:solidFill>
              </a:rPr>
              <a:t>The only thing that counts is faith expressing itself through love</a:t>
            </a:r>
            <a:r>
              <a:rPr lang="en-US" dirty="0" smtClean="0"/>
              <a:t>. </a:t>
            </a:r>
          </a:p>
          <a:p>
            <a:pPr marL="0" indent="0">
              <a:buNone/>
            </a:pP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29</a:t>
            </a:fld>
            <a:endParaRPr lang="es-ES"/>
          </a:p>
        </p:txBody>
      </p:sp>
      <p:pic>
        <p:nvPicPr>
          <p:cNvPr id="3074" name="Picture 2" descr="Image result for heart in black background"/>
          <p:cNvPicPr>
            <a:picLocks noChangeAspect="1" noChangeArrowheads="1"/>
          </p:cNvPicPr>
          <p:nvPr/>
        </p:nvPicPr>
        <p:blipFill>
          <a:blip r:embed="rId2" cstate="print"/>
          <a:srcRect l="25734" t="11025" r="26351" b="11801"/>
          <a:stretch>
            <a:fillRect/>
          </a:stretch>
        </p:blipFill>
        <p:spPr bwMode="auto">
          <a:xfrm>
            <a:off x="4536703" y="2025422"/>
            <a:ext cx="1080120" cy="980109"/>
          </a:xfrm>
          <a:prstGeom prst="rect">
            <a:avLst/>
          </a:prstGeom>
          <a:noFill/>
        </p:spPr>
      </p:pic>
      <p:pic>
        <p:nvPicPr>
          <p:cNvPr id="30722" name="Picture 2" descr="Related image"/>
          <p:cNvPicPr>
            <a:picLocks noChangeAspect="1" noChangeArrowheads="1"/>
          </p:cNvPicPr>
          <p:nvPr/>
        </p:nvPicPr>
        <p:blipFill>
          <a:blip r:embed="rId3" cstate="print"/>
          <a:srcRect l="22975" t="9411" r="13330" b="4325"/>
          <a:stretch>
            <a:fillRect/>
          </a:stretch>
        </p:blipFill>
        <p:spPr bwMode="auto">
          <a:xfrm>
            <a:off x="1008311" y="1980084"/>
            <a:ext cx="1317595" cy="1187996"/>
          </a:xfrm>
          <a:prstGeom prst="rect">
            <a:avLst/>
          </a:prstGeom>
          <a:noFill/>
        </p:spPr>
      </p:pic>
      <p:cxnSp>
        <p:nvCxnSpPr>
          <p:cNvPr id="9" name="Straight Arrow Connector 8"/>
          <p:cNvCxnSpPr/>
          <p:nvPr/>
        </p:nvCxnSpPr>
        <p:spPr bwMode="auto">
          <a:xfrm>
            <a:off x="2376463" y="248414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雨。</a:t>
            </a:r>
            <a:r>
              <a:rPr lang="en-US" altLang="zh-TW" dirty="0" smtClean="0">
                <a:solidFill>
                  <a:srgbClr val="FFFF00"/>
                </a:solidFill>
                <a:latin typeface="HanWang WeiBeiMedium-Gb5" pitchFamily="2" charset="-120"/>
                <a:ea typeface="HanWang WeiBeiMedium-Gb5" pitchFamily="2" charset="-120"/>
              </a:rPr>
              <a:t>』</a:t>
            </a:r>
            <a:r>
              <a:rPr lang="zh-TW" altLang="en-US" dirty="0" smtClean="0">
                <a:solidFill>
                  <a:srgbClr val="FFFF00"/>
                </a:solidFill>
                <a:latin typeface="HanWang WeiBeiMedium-Gb5" pitchFamily="2" charset="-120"/>
                <a:ea typeface="HanWang WeiBeiMedium-Gb5" pitchFamily="2" charset="-120"/>
              </a:rPr>
              <a:t>你們知道分辨天上的氣色，倒不能分辨這時候的神蹟。</a:t>
            </a:r>
            <a:r>
              <a:rPr lang="en-US" altLang="zh-TW" baseline="30000" dirty="0" smtClean="0">
                <a:solidFill>
                  <a:srgbClr val="FFFF00"/>
                </a:solidFill>
                <a:latin typeface="HanWang WeiBeiMedium-Gb5" pitchFamily="2" charset="-120"/>
                <a:ea typeface="HanWang WeiBeiMedium-Gb5" pitchFamily="2" charset="-120"/>
              </a:rPr>
              <a:t>4</a:t>
            </a:r>
            <a:r>
              <a:rPr lang="zh-TW" altLang="en-US" dirty="0" smtClean="0">
                <a:solidFill>
                  <a:srgbClr val="FFFF00"/>
                </a:solidFill>
                <a:latin typeface="HanWang WeiBeiMedium-Gb5" pitchFamily="2" charset="-120"/>
                <a:ea typeface="HanWang WeiBeiMedium-Gb5" pitchFamily="2" charset="-120"/>
              </a:rPr>
              <a:t> 一個邪惡淫亂的世代求神蹟，除了約拿的神蹟以外，再沒有神蹟給他看。」耶穌就離開他們去了。 </a:t>
            </a:r>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門徒渡到那邊去，忘了帶餅。</a:t>
            </a:r>
            <a:r>
              <a:rPr lang="en-US" altLang="zh-TW" baseline="30000" dirty="0" smtClean="0">
                <a:latin typeface="HanWang WeiBeiMedium-Gb5" pitchFamily="2" charset="-120"/>
                <a:ea typeface="HanWang WeiBeiMedium-Gb5" pitchFamily="2" charset="-120"/>
              </a:rPr>
              <a:t>6</a:t>
            </a:r>
            <a:r>
              <a:rPr lang="zh-TW" altLang="en-US" dirty="0" smtClean="0">
                <a:latin typeface="HanWang WeiBeiMedium-Gb5" pitchFamily="2" charset="-120"/>
                <a:ea typeface="HanWang WeiBeiMedium-Gb5" pitchFamily="2" charset="-120"/>
              </a:rPr>
              <a:t> 耶穌對他們說：「你們要謹慎，</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a:p>
        </p:txBody>
      </p:sp>
      <p:sp>
        <p:nvSpPr>
          <p:cNvPr id="5" name="Content Placeholder 2"/>
          <p:cNvSpPr txBox="1">
            <a:spLocks/>
          </p:cNvSpPr>
          <p:nvPr/>
        </p:nvSpPr>
        <p:spPr bwMode="auto">
          <a:xfrm>
            <a:off x="2736503" y="35868"/>
            <a:ext cx="3024535"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for the sky is red and overcast.’ You know how to interpret the appearance of the sky, but you cannot interpret the signs of the times. </a:t>
            </a:r>
            <a:r>
              <a:rPr lang="en-US" sz="1800" baseline="30000" dirty="0" smtClean="0">
                <a:latin typeface="Arial Narrow" pitchFamily="34" charset="0"/>
              </a:rPr>
              <a:t>4</a:t>
            </a:r>
            <a:r>
              <a:rPr lang="en-US" sz="1800" dirty="0" smtClean="0">
                <a:latin typeface="Arial Narrow" pitchFamily="34" charset="0"/>
              </a:rPr>
              <a:t> A wicked and adulterous generation looks for a sign, but none will be given it except the sign of Jonah.” Jesus then left them and went away. </a:t>
            </a:r>
            <a:r>
              <a:rPr lang="en-US" sz="1800" baseline="30000" dirty="0" smtClean="0">
                <a:latin typeface="Arial Narrow" pitchFamily="34" charset="0"/>
              </a:rPr>
              <a:t>5</a:t>
            </a:r>
            <a:r>
              <a:rPr lang="en-US" sz="1800" dirty="0" smtClean="0">
                <a:latin typeface="Arial Narrow" pitchFamily="34" charset="0"/>
              </a:rPr>
              <a:t> </a:t>
            </a:r>
            <a:r>
              <a:rPr lang="en-US" sz="1800" dirty="0" smtClean="0">
                <a:solidFill>
                  <a:srgbClr val="FFFF00"/>
                </a:solidFill>
                <a:latin typeface="Arial Narrow" pitchFamily="34" charset="0"/>
              </a:rPr>
              <a:t>When they went across the lake, the disciples forgot to take bread. </a:t>
            </a:r>
            <a:r>
              <a:rPr lang="en-US" sz="1800" baseline="30000" dirty="0" smtClean="0">
                <a:solidFill>
                  <a:srgbClr val="FFFF00"/>
                </a:solidFill>
                <a:latin typeface="Arial Narrow" pitchFamily="34" charset="0"/>
              </a:rPr>
              <a:t>6</a:t>
            </a:r>
            <a:r>
              <a:rPr lang="en-US" sz="1800" dirty="0" smtClean="0">
                <a:solidFill>
                  <a:srgbClr val="FFFF00"/>
                </a:solidFill>
                <a:latin typeface="Arial Narrow" pitchFamily="34" charset="0"/>
              </a:rPr>
              <a:t> “Be careful,”</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7"/>
            <a:ext cx="5186362" cy="1800200"/>
          </a:xfrm>
        </p:spPr>
        <p:txBody>
          <a:bodyPr/>
          <a:lstStyle/>
          <a:p>
            <a:r>
              <a:rPr lang="en-US" altLang="zh-TW" dirty="0" smtClean="0"/>
              <a:t>Galatians 3:5</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那賜</a:t>
            </a:r>
            <a:r>
              <a:rPr lang="zh-TW" altLang="en-US" dirty="0" smtClean="0">
                <a:solidFill>
                  <a:srgbClr val="FFFF00"/>
                </a:solidFill>
                <a:latin typeface="HanWang WeiBeiMedium-Gb5" pitchFamily="2" charset="-120"/>
                <a:ea typeface="HanWang WeiBeiMedium-Gb5" pitchFamily="2" charset="-120"/>
              </a:rPr>
              <a:t>給你們聖靈</a:t>
            </a:r>
            <a:r>
              <a:rPr lang="zh-TW" altLang="en-US" dirty="0" smtClean="0">
                <a:latin typeface="HanWang WeiBeiMedium-Gb5" pitchFamily="2" charset="-120"/>
                <a:ea typeface="HanWang WeiBeiMedium-Gb5" pitchFamily="2" charset="-120"/>
              </a:rPr>
              <a:t>，又在你們中間行異能的，是因你們行律法呢？是</a:t>
            </a:r>
            <a:r>
              <a:rPr lang="zh-TW" altLang="en-US" dirty="0" smtClean="0">
                <a:solidFill>
                  <a:srgbClr val="FFFF00"/>
                </a:solidFill>
                <a:latin typeface="HanWang WeiBeiMedium-Gb5" pitchFamily="2" charset="-120"/>
                <a:ea typeface="HanWang WeiBeiMedium-Gb5" pitchFamily="2" charset="-120"/>
              </a:rPr>
              <a:t>因你們聽信福音</a:t>
            </a:r>
            <a:r>
              <a:rPr lang="zh-TW" altLang="en-US" dirty="0" smtClean="0">
                <a:latin typeface="HanWang WeiBeiMedium-Gb5" pitchFamily="2" charset="-120"/>
                <a:ea typeface="HanWang WeiBeiMedium-Gb5" pitchFamily="2" charset="-120"/>
              </a:rPr>
              <a:t>呢？ </a:t>
            </a:r>
          </a:p>
          <a:p>
            <a:r>
              <a:rPr lang="en-US" baseline="30000" dirty="0" smtClean="0"/>
              <a:t>5</a:t>
            </a:r>
            <a:r>
              <a:rPr lang="en-US" dirty="0" smtClean="0"/>
              <a:t> So again I ask, does </a:t>
            </a:r>
            <a:r>
              <a:rPr lang="en-US" dirty="0" smtClean="0">
                <a:solidFill>
                  <a:srgbClr val="FFFF00"/>
                </a:solidFill>
              </a:rPr>
              <a:t>God give you his Spirit </a:t>
            </a:r>
            <a:r>
              <a:rPr lang="en-US" dirty="0" smtClean="0"/>
              <a:t>and work miracles among you by the works of the law, or </a:t>
            </a:r>
            <a:r>
              <a:rPr lang="en-US" dirty="0" smtClean="0">
                <a:solidFill>
                  <a:srgbClr val="FFFF00"/>
                </a:solidFill>
              </a:rPr>
              <a:t>by your believing what you heard</a:t>
            </a:r>
            <a:r>
              <a:rPr lang="en-US" dirty="0" smtClean="0"/>
              <a:t>? </a:t>
            </a:r>
          </a:p>
          <a:p>
            <a:pPr marL="0" indent="0">
              <a:buNone/>
            </a:pP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30</a:t>
            </a:fld>
            <a:endParaRPr lang="es-ES"/>
          </a:p>
        </p:txBody>
      </p:sp>
      <p:pic>
        <p:nvPicPr>
          <p:cNvPr id="3074" name="Picture 2" descr="Image result for heart in black background"/>
          <p:cNvPicPr>
            <a:picLocks noChangeAspect="1" noChangeArrowheads="1"/>
          </p:cNvPicPr>
          <p:nvPr/>
        </p:nvPicPr>
        <p:blipFill>
          <a:blip r:embed="rId2" cstate="print"/>
          <a:srcRect l="25734" t="11025" r="26351" b="11801"/>
          <a:stretch>
            <a:fillRect/>
          </a:stretch>
        </p:blipFill>
        <p:spPr bwMode="auto">
          <a:xfrm>
            <a:off x="4536703" y="2025422"/>
            <a:ext cx="1080120" cy="980109"/>
          </a:xfrm>
          <a:prstGeom prst="rect">
            <a:avLst/>
          </a:prstGeom>
          <a:noFill/>
        </p:spPr>
      </p:pic>
      <p:pic>
        <p:nvPicPr>
          <p:cNvPr id="3076" name="Picture 4" descr="Image result for holy spirit in black background"/>
          <p:cNvPicPr>
            <a:picLocks noChangeAspect="1" noChangeArrowheads="1"/>
          </p:cNvPicPr>
          <p:nvPr/>
        </p:nvPicPr>
        <p:blipFill>
          <a:blip r:embed="rId3" cstate="print"/>
          <a:srcRect t="28202" r="16667"/>
          <a:stretch>
            <a:fillRect/>
          </a:stretch>
        </p:blipFill>
        <p:spPr bwMode="auto">
          <a:xfrm>
            <a:off x="2808511" y="1908077"/>
            <a:ext cx="1091880" cy="1332011"/>
          </a:xfrm>
          <a:prstGeom prst="rect">
            <a:avLst/>
          </a:prstGeom>
          <a:noFill/>
        </p:spPr>
      </p:pic>
      <p:cxnSp>
        <p:nvCxnSpPr>
          <p:cNvPr id="8" name="Straight Arrow Connector 7"/>
          <p:cNvCxnSpPr/>
          <p:nvPr/>
        </p:nvCxnSpPr>
        <p:spPr bwMode="auto">
          <a:xfrm>
            <a:off x="4032647" y="2448136"/>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0722" name="Picture 2" descr="Related image"/>
          <p:cNvPicPr>
            <a:picLocks noChangeAspect="1" noChangeArrowheads="1"/>
          </p:cNvPicPr>
          <p:nvPr/>
        </p:nvPicPr>
        <p:blipFill>
          <a:blip r:embed="rId4" cstate="print"/>
          <a:srcRect l="22975" t="9411" r="13330" b="4325"/>
          <a:stretch>
            <a:fillRect/>
          </a:stretch>
        </p:blipFill>
        <p:spPr bwMode="auto">
          <a:xfrm>
            <a:off x="1008311" y="1980084"/>
            <a:ext cx="1317595" cy="1187996"/>
          </a:xfrm>
          <a:prstGeom prst="rect">
            <a:avLst/>
          </a:prstGeom>
          <a:noFill/>
        </p:spPr>
      </p:pic>
      <p:cxnSp>
        <p:nvCxnSpPr>
          <p:cNvPr id="9" name="Straight Arrow Connector 8"/>
          <p:cNvCxnSpPr/>
          <p:nvPr/>
        </p:nvCxnSpPr>
        <p:spPr bwMode="auto">
          <a:xfrm>
            <a:off x="2376463" y="2448136"/>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7"/>
            <a:ext cx="5186362" cy="1800200"/>
          </a:xfrm>
        </p:spPr>
        <p:txBody>
          <a:bodyPr/>
          <a:lstStyle/>
          <a:p>
            <a:r>
              <a:rPr lang="en-US" altLang="zh-TW" dirty="0" smtClean="0"/>
              <a:t>Romans 10:17</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17</a:t>
            </a:r>
            <a:r>
              <a:rPr lang="zh-TW" altLang="en-US" dirty="0" smtClean="0">
                <a:latin typeface="HanWang WeiBeiMedium-Gb5" pitchFamily="2" charset="-120"/>
                <a:ea typeface="HanWang WeiBeiMedium-Gb5" pitchFamily="2" charset="-120"/>
              </a:rPr>
              <a:t> 可見，</a:t>
            </a:r>
            <a:r>
              <a:rPr lang="zh-TW" altLang="en-US" dirty="0" smtClean="0">
                <a:solidFill>
                  <a:srgbClr val="FFFF00"/>
                </a:solidFill>
                <a:latin typeface="HanWang WeiBeiMedium-Gb5" pitchFamily="2" charset="-120"/>
                <a:ea typeface="HanWang WeiBeiMedium-Gb5" pitchFamily="2" charset="-120"/>
              </a:rPr>
              <a:t>信道是從聽道來的</a:t>
            </a:r>
            <a:r>
              <a:rPr lang="zh-TW" altLang="en-US" dirty="0" smtClean="0">
                <a:latin typeface="HanWang WeiBeiMedium-Gb5" pitchFamily="2" charset="-120"/>
                <a:ea typeface="HanWang WeiBeiMedium-Gb5" pitchFamily="2" charset="-120"/>
              </a:rPr>
              <a:t>，聽道是從基督的話來的。 </a:t>
            </a:r>
          </a:p>
          <a:p>
            <a:r>
              <a:rPr lang="en-US" baseline="30000" dirty="0" smtClean="0"/>
              <a:t>17</a:t>
            </a:r>
            <a:r>
              <a:rPr lang="en-US" dirty="0" smtClean="0"/>
              <a:t> Consequently, </a:t>
            </a:r>
            <a:r>
              <a:rPr lang="en-US" dirty="0" smtClean="0">
                <a:solidFill>
                  <a:srgbClr val="FFFF00"/>
                </a:solidFill>
              </a:rPr>
              <a:t>faith comes from hearing the message</a:t>
            </a:r>
            <a:r>
              <a:rPr lang="en-US" dirty="0" smtClean="0"/>
              <a:t>, and the message is heard through the word about Christ. </a:t>
            </a:r>
          </a:p>
          <a:p>
            <a:pPr marL="0" indent="0">
              <a:buNone/>
            </a:pP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31</a:t>
            </a:fld>
            <a:endParaRPr lang="es-ES"/>
          </a:p>
        </p:txBody>
      </p:sp>
      <p:pic>
        <p:nvPicPr>
          <p:cNvPr id="3074" name="Picture 2" descr="Image result for heart in black background"/>
          <p:cNvPicPr>
            <a:picLocks noChangeAspect="1" noChangeArrowheads="1"/>
          </p:cNvPicPr>
          <p:nvPr/>
        </p:nvPicPr>
        <p:blipFill>
          <a:blip r:embed="rId2" cstate="print"/>
          <a:srcRect l="25734" t="11025" r="26351" b="11801"/>
          <a:stretch>
            <a:fillRect/>
          </a:stretch>
        </p:blipFill>
        <p:spPr bwMode="auto">
          <a:xfrm>
            <a:off x="4536703" y="2025422"/>
            <a:ext cx="1080120" cy="980109"/>
          </a:xfrm>
          <a:prstGeom prst="rect">
            <a:avLst/>
          </a:prstGeom>
          <a:noFill/>
        </p:spPr>
      </p:pic>
      <p:pic>
        <p:nvPicPr>
          <p:cNvPr id="3076" name="Picture 4" descr="Image result for holy spirit in black background"/>
          <p:cNvPicPr>
            <a:picLocks noChangeAspect="1" noChangeArrowheads="1"/>
          </p:cNvPicPr>
          <p:nvPr/>
        </p:nvPicPr>
        <p:blipFill>
          <a:blip r:embed="rId3" cstate="print"/>
          <a:srcRect t="28202" r="16667"/>
          <a:stretch>
            <a:fillRect/>
          </a:stretch>
        </p:blipFill>
        <p:spPr bwMode="auto">
          <a:xfrm>
            <a:off x="2808511" y="1908077"/>
            <a:ext cx="1091880" cy="1332011"/>
          </a:xfrm>
          <a:prstGeom prst="rect">
            <a:avLst/>
          </a:prstGeom>
          <a:noFill/>
        </p:spPr>
      </p:pic>
      <p:cxnSp>
        <p:nvCxnSpPr>
          <p:cNvPr id="8" name="Straight Arrow Connector 7"/>
          <p:cNvCxnSpPr/>
          <p:nvPr/>
        </p:nvCxnSpPr>
        <p:spPr bwMode="auto">
          <a:xfrm>
            <a:off x="4032647" y="2448136"/>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0722" name="Picture 2" descr="Related image"/>
          <p:cNvPicPr>
            <a:picLocks noChangeAspect="1" noChangeArrowheads="1"/>
          </p:cNvPicPr>
          <p:nvPr/>
        </p:nvPicPr>
        <p:blipFill>
          <a:blip r:embed="rId4" cstate="print"/>
          <a:srcRect l="22975" t="9411" r="13330" b="4325"/>
          <a:stretch>
            <a:fillRect/>
          </a:stretch>
        </p:blipFill>
        <p:spPr bwMode="auto">
          <a:xfrm>
            <a:off x="1008311" y="1980084"/>
            <a:ext cx="1317595" cy="1187996"/>
          </a:xfrm>
          <a:prstGeom prst="rect">
            <a:avLst/>
          </a:prstGeom>
          <a:noFill/>
        </p:spPr>
      </p:pic>
      <p:cxnSp>
        <p:nvCxnSpPr>
          <p:cNvPr id="9" name="Straight Arrow Connector 8"/>
          <p:cNvCxnSpPr/>
          <p:nvPr/>
        </p:nvCxnSpPr>
        <p:spPr bwMode="auto">
          <a:xfrm>
            <a:off x="2376463" y="2448136"/>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1748" name="Picture 4" descr="Image result for cross in black background"/>
          <p:cNvPicPr>
            <a:picLocks noChangeAspect="1" noChangeArrowheads="1"/>
          </p:cNvPicPr>
          <p:nvPr/>
        </p:nvPicPr>
        <p:blipFill>
          <a:blip r:embed="rId5" cstate="print"/>
          <a:srcRect l="22246" t="21674" r="22215" b="13306"/>
          <a:stretch>
            <a:fillRect/>
          </a:stretch>
        </p:blipFill>
        <p:spPr bwMode="auto">
          <a:xfrm flipH="1">
            <a:off x="56205" y="1980084"/>
            <a:ext cx="520058" cy="936104"/>
          </a:xfrm>
          <a:prstGeom prst="rect">
            <a:avLst/>
          </a:prstGeom>
          <a:noFill/>
        </p:spPr>
      </p:pic>
      <p:cxnSp>
        <p:nvCxnSpPr>
          <p:cNvPr id="11" name="Straight Arrow Connector 10"/>
          <p:cNvCxnSpPr/>
          <p:nvPr/>
        </p:nvCxnSpPr>
        <p:spPr bwMode="auto">
          <a:xfrm>
            <a:off x="504255" y="2448136"/>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3. </a:t>
            </a:r>
            <a:r>
              <a:rPr lang="zh-TW" altLang="en-US" dirty="0" smtClean="0">
                <a:solidFill>
                  <a:schemeClr val="tx1"/>
                </a:solidFill>
                <a:latin typeface="HanWang WeiBeiMedium-Gb5" pitchFamily="2" charset="-120"/>
                <a:ea typeface="HanWang WeiBeiMedium-Gb5" pitchFamily="2" charset="-120"/>
              </a:rPr>
              <a:t>對神滿有信心的人</a:t>
            </a:r>
            <a:r>
              <a:rPr lang="zh-TW" altLang="en-US" dirty="0" smtClean="0">
                <a:solidFill>
                  <a:schemeClr val="tx1"/>
                </a:solidFill>
              </a:rPr>
              <a:t> </a:t>
            </a:r>
            <a:r>
              <a:rPr lang="en-US" altLang="zh-TW" dirty="0" smtClean="0">
                <a:solidFill>
                  <a:schemeClr val="tx1"/>
                </a:solidFill>
              </a:rPr>
              <a:t/>
            </a:r>
            <a:br>
              <a:rPr lang="en-US" altLang="zh-TW" dirty="0" smtClean="0">
                <a:solidFill>
                  <a:schemeClr val="tx1"/>
                </a:solidFill>
              </a:rPr>
            </a:br>
            <a:r>
              <a:rPr lang="en-US" dirty="0" smtClean="0">
                <a:solidFill>
                  <a:schemeClr val="tx1"/>
                </a:solidFill>
              </a:rPr>
              <a:t>Full of Faith in God</a:t>
            </a:r>
            <a:endParaRPr lang="en-US" dirty="0"/>
          </a:p>
        </p:txBody>
      </p:sp>
      <p:sp>
        <p:nvSpPr>
          <p:cNvPr id="5" name="Content Placeholder 4"/>
          <p:cNvSpPr>
            <a:spLocks noGrp="1"/>
          </p:cNvSpPr>
          <p:nvPr>
            <p:ph idx="1"/>
          </p:nvPr>
        </p:nvSpPr>
        <p:spPr/>
        <p:txBody>
          <a:bodyPr/>
          <a:lstStyle/>
          <a:p>
            <a:pPr marL="0" indent="0">
              <a:buNone/>
            </a:pPr>
            <a:r>
              <a:rPr lang="en-US" altLang="zh-TW" dirty="0" smtClean="0"/>
              <a:t>Matthew 8:20</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耶穌說：「狐狸有洞，天空的飛鳥有窩，人子卻沒有枕頭的地方。」 </a:t>
            </a:r>
          </a:p>
          <a:p>
            <a:pPr marL="0" indent="0">
              <a:buNone/>
            </a:pPr>
            <a:r>
              <a:rPr lang="en-US" baseline="30000" dirty="0" smtClean="0"/>
              <a:t>20</a:t>
            </a:r>
            <a:r>
              <a:rPr lang="en-US" dirty="0" smtClean="0"/>
              <a:t> </a:t>
            </a:r>
            <a:r>
              <a:rPr lang="en-US" dirty="0" smtClean="0"/>
              <a:t>Jesus replied, “Foxes have dens and birds have nests, but the Son of Man has no place to lay his head.”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32</a:t>
            </a:fld>
            <a:endParaRPr lang="es-E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ltLang="zh-TW" dirty="0" smtClean="0"/>
              <a:t>Matthew 6:34</a:t>
            </a:r>
            <a:r>
              <a:rPr lang="zh-TW" altLang="en-US" dirty="0" smtClean="0"/>
              <a:t> </a:t>
            </a:r>
            <a:r>
              <a:rPr lang="en-US" altLang="zh-TW" dirty="0" smtClean="0"/>
              <a:t> </a:t>
            </a:r>
            <a:endParaRPr lang="en-US" altLang="zh-TW" dirty="0" smtClean="0"/>
          </a:p>
          <a:p>
            <a:r>
              <a:rPr lang="en-US" altLang="zh-TW" baseline="30000" dirty="0" smtClean="0">
                <a:latin typeface="HanWang WeiBeiMedium-Gb5" pitchFamily="2" charset="-120"/>
                <a:ea typeface="HanWang WeiBeiMedium-Gb5" pitchFamily="2" charset="-120"/>
              </a:rPr>
              <a:t>34</a:t>
            </a:r>
            <a:r>
              <a:rPr lang="zh-TW" altLang="en-US" dirty="0" smtClean="0">
                <a:latin typeface="HanWang WeiBeiMedium-Gb5" pitchFamily="2" charset="-120"/>
                <a:ea typeface="HanWang WeiBeiMedium-Gb5" pitchFamily="2" charset="-120"/>
              </a:rPr>
              <a:t> 所以，不要為明天憂慮，因為明天自有明天的憂慮；一天的難處一天當就夠了。」 </a:t>
            </a:r>
          </a:p>
          <a:p>
            <a:r>
              <a:rPr lang="en-US" baseline="30000" dirty="0" smtClean="0"/>
              <a:t>34</a:t>
            </a:r>
            <a:r>
              <a:rPr lang="en-US" dirty="0" smtClean="0"/>
              <a:t> </a:t>
            </a:r>
            <a:r>
              <a:rPr lang="en-US" dirty="0" smtClean="0"/>
              <a:t>Therefore do not worry about tomorrow, for tomorrow will worry about itself. Each day has enough trouble of its own.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33</a:t>
            </a:fld>
            <a:endParaRPr lang="es-E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TW" dirty="0" smtClean="0"/>
              <a:t>Matthew 6:31–33</a:t>
            </a:r>
            <a:r>
              <a:rPr lang="zh-TW" altLang="en-US" dirty="0" smtClean="0"/>
              <a:t> </a:t>
            </a:r>
            <a:r>
              <a:rPr lang="en-US" altLang="zh-TW" baseline="30000" dirty="0" smtClean="0">
                <a:latin typeface="HanWang WeiBeiMedium-Gb5" pitchFamily="2" charset="-120"/>
                <a:ea typeface="HanWang WeiBeiMedium-Gb5" pitchFamily="2" charset="-120"/>
              </a:rPr>
              <a:t>31</a:t>
            </a:r>
            <a:r>
              <a:rPr lang="zh-TW" alt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所以，不要憂慮說，吃甚麼？喝甚麼？穿甚麼？</a:t>
            </a:r>
            <a:r>
              <a:rPr lang="en-US" altLang="zh-TW" baseline="30000" dirty="0" smtClean="0">
                <a:latin typeface="HanWang WeiBeiMedium-Gb5" pitchFamily="2" charset="-120"/>
                <a:ea typeface="HanWang WeiBeiMedium-Gb5" pitchFamily="2" charset="-120"/>
              </a:rPr>
              <a:t>32</a:t>
            </a:r>
            <a:r>
              <a:rPr lang="zh-TW" altLang="en-US" dirty="0" smtClean="0">
                <a:latin typeface="HanWang WeiBeiMedium-Gb5" pitchFamily="2" charset="-120"/>
                <a:ea typeface="HanWang WeiBeiMedium-Gb5" pitchFamily="2" charset="-120"/>
              </a:rPr>
              <a:t> 這都是外邦人所求的。你們需用的這一切東西，你們的天父是知道的。</a:t>
            </a:r>
            <a:r>
              <a:rPr lang="en-US" altLang="zh-TW" baseline="30000" dirty="0" smtClean="0">
                <a:latin typeface="HanWang WeiBeiMedium-Gb5" pitchFamily="2" charset="-120"/>
                <a:ea typeface="HanWang WeiBeiMedium-Gb5" pitchFamily="2" charset="-120"/>
              </a:rPr>
              <a:t>33</a:t>
            </a:r>
            <a:r>
              <a:rPr lang="zh-TW" altLang="en-US" dirty="0" smtClean="0">
                <a:latin typeface="HanWang WeiBeiMedium-Gb5" pitchFamily="2" charset="-120"/>
                <a:ea typeface="HanWang WeiBeiMedium-Gb5" pitchFamily="2" charset="-120"/>
              </a:rPr>
              <a:t> 你們要先求他的國和他的義，這些東西都要加給你們了。 </a:t>
            </a:r>
          </a:p>
          <a:p>
            <a:r>
              <a:rPr lang="en-US" baseline="30000" dirty="0" smtClean="0"/>
              <a:t>31</a:t>
            </a:r>
            <a:r>
              <a:rPr lang="en-US" dirty="0" smtClean="0"/>
              <a:t> </a:t>
            </a:r>
            <a:r>
              <a:rPr lang="en-US" dirty="0" smtClean="0"/>
              <a:t>So do not worry, saying, ‘What shall we eat?’ or ‘What shall we drink?’ or ‘What shall we wear?’ </a:t>
            </a:r>
            <a:r>
              <a:rPr lang="en-US" baseline="30000" dirty="0" smtClean="0"/>
              <a:t>32</a:t>
            </a:r>
            <a:r>
              <a:rPr lang="en-US" dirty="0" smtClean="0"/>
              <a:t> For the pagans run after all these things, and your heavenly Father knows that you need them. </a:t>
            </a:r>
            <a:r>
              <a:rPr lang="en-US" baseline="30000" dirty="0" smtClean="0"/>
              <a:t>33</a:t>
            </a:r>
            <a:r>
              <a:rPr lang="en-US" dirty="0" smtClean="0"/>
              <a:t> But seek first his kingdom and his righteousness, and all these things will be given to you as well.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34</a:t>
            </a:fld>
            <a:endParaRPr lang="es-E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TW" dirty="0" smtClean="0"/>
              <a:t>John 17:20–21</a:t>
            </a:r>
            <a:r>
              <a:rPr lang="zh-TW" altLang="en-US" dirty="0" smtClean="0"/>
              <a:t> </a:t>
            </a:r>
            <a:r>
              <a:rPr lang="en-US" altLang="zh-TW" dirty="0" smtClean="0"/>
              <a:t>(CUV) </a:t>
            </a:r>
          </a:p>
          <a:p>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「我不但為這些人祈求，也為那些因他們的話信我的人祈求，</a:t>
            </a: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使他們都合而為一。正如你父在我裏面，我在你裏面，使他們也在我們裏面，叫世人可以信你差了我來。 </a:t>
            </a:r>
          </a:p>
          <a:p>
            <a:r>
              <a:rPr lang="en-US" baseline="30000" dirty="0" smtClean="0"/>
              <a:t>20</a:t>
            </a:r>
            <a:r>
              <a:rPr lang="en-US" dirty="0" smtClean="0"/>
              <a:t> </a:t>
            </a:r>
            <a:r>
              <a:rPr lang="en-US" dirty="0" smtClean="0"/>
              <a:t>“My prayer is not for them alone. I pray also for those who will believe in me through their message, </a:t>
            </a:r>
            <a:r>
              <a:rPr lang="en-US" baseline="30000" dirty="0" smtClean="0"/>
              <a:t>21</a:t>
            </a:r>
            <a:r>
              <a:rPr lang="en-US" dirty="0" smtClean="0"/>
              <a:t> that all of them may be one, Father, just as you are in me and I am in you. May they also be in us so that the world may believe that you have sent me.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35</a:t>
            </a:fld>
            <a:endParaRPr lang="es-E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zh-TW" altLang="en-US" dirty="0" smtClean="0">
                <a:latin typeface="HanWang WeiBeiMedium-Gb5" pitchFamily="2" charset="-120"/>
                <a:ea typeface="HanWang WeiBeiMedium-Gb5" pitchFamily="2" charset="-120"/>
              </a:rPr>
              <a:t>防備法利賽人和撒都該人的酵。」 </a:t>
            </a:r>
            <a:r>
              <a:rPr lang="en-US" altLang="zh-TW" baseline="30000" dirty="0" smtClean="0">
                <a:latin typeface="HanWang WeiBeiMedium-Gb5" pitchFamily="2" charset="-120"/>
                <a:ea typeface="HanWang WeiBeiMedium-Gb5" pitchFamily="2" charset="-120"/>
              </a:rPr>
              <a:t>7</a:t>
            </a:r>
            <a:r>
              <a:rPr lang="zh-TW" altLang="en-US" dirty="0" smtClean="0">
                <a:latin typeface="HanWang WeiBeiMedium-Gb5" pitchFamily="2" charset="-120"/>
                <a:ea typeface="HanWang WeiBeiMedium-Gb5" pitchFamily="2" charset="-120"/>
              </a:rPr>
              <a:t> 門徒彼此議論說：「這是因為我們沒有帶餅吧。」</a:t>
            </a:r>
            <a:r>
              <a:rPr lang="en-US" altLang="zh-TW" baseline="30000" dirty="0" smtClean="0">
                <a:latin typeface="HanWang WeiBeiMedium-Gb5" pitchFamily="2" charset="-120"/>
                <a:ea typeface="HanWang WeiBeiMedium-Gb5" pitchFamily="2" charset="-120"/>
              </a:rPr>
              <a:t>8</a:t>
            </a:r>
            <a:r>
              <a:rPr lang="zh-TW" altLang="en-US" dirty="0" smtClean="0">
                <a:latin typeface="HanWang WeiBeiMedium-Gb5" pitchFamily="2" charset="-120"/>
                <a:ea typeface="HanWang WeiBeiMedium-Gb5" pitchFamily="2" charset="-120"/>
              </a:rPr>
              <a:t> 耶穌看出來，就說：「你們這小信的人，為甚麼因為沒有餅彼此議論呢？</a:t>
            </a:r>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你們還不明白嗎？</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4</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Jesus said to them. “Be on your guard against the yeast of the Pharisees and Sadducees.” </a:t>
            </a:r>
            <a:r>
              <a:rPr lang="en-US" sz="1800" baseline="30000" dirty="0" smtClean="0">
                <a:solidFill>
                  <a:srgbClr val="FFFF00"/>
                </a:solidFill>
                <a:latin typeface="Arial Narrow" pitchFamily="34" charset="0"/>
              </a:rPr>
              <a:t>7</a:t>
            </a:r>
            <a:r>
              <a:rPr lang="en-US" sz="1800" dirty="0" smtClean="0">
                <a:solidFill>
                  <a:srgbClr val="FFFF00"/>
                </a:solidFill>
                <a:latin typeface="Arial Narrow" pitchFamily="34" charset="0"/>
              </a:rPr>
              <a:t> They discussed this among themselves and said, “It is because we didn’t bring any bread.” </a:t>
            </a:r>
            <a:r>
              <a:rPr lang="en-US" sz="1800" baseline="30000" dirty="0" smtClean="0">
                <a:solidFill>
                  <a:srgbClr val="FFFF00"/>
                </a:solidFill>
                <a:latin typeface="Arial Narrow" pitchFamily="34" charset="0"/>
              </a:rPr>
              <a:t>8</a:t>
            </a:r>
            <a:r>
              <a:rPr lang="en-US" sz="1800" dirty="0" smtClean="0">
                <a:solidFill>
                  <a:srgbClr val="FFFF00"/>
                </a:solidFill>
                <a:latin typeface="Arial Narrow" pitchFamily="34" charset="0"/>
              </a:rPr>
              <a:t> Aware of their discussion, Jesus asked, “You of little faith, why are you talking among yourselves about having no bread? </a:t>
            </a:r>
            <a:r>
              <a:rPr lang="en-US" sz="1800" baseline="30000" dirty="0" smtClean="0">
                <a:solidFill>
                  <a:srgbClr val="FFFF00"/>
                </a:solidFill>
                <a:latin typeface="Arial Narrow" pitchFamily="34" charset="0"/>
              </a:rPr>
              <a:t>9</a:t>
            </a:r>
            <a:r>
              <a:rPr lang="en-US" sz="1800" dirty="0" smtClean="0">
                <a:solidFill>
                  <a:srgbClr val="FFFF00"/>
                </a:solidFill>
                <a:latin typeface="Arial Narrow" pitchFamily="34" charset="0"/>
              </a:rPr>
              <a:t> Do you still not</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zh-TW" altLang="en-US" dirty="0" smtClean="0">
                <a:latin typeface="HanWang WeiBeiMedium-Gb5" pitchFamily="2" charset="-120"/>
                <a:ea typeface="HanWang WeiBeiMedium-Gb5" pitchFamily="2" charset="-120"/>
              </a:rPr>
              <a:t>不記得那五個餅分給五千人、又收拾了多少籃子的零碎嗎？</a:t>
            </a:r>
            <a:r>
              <a:rPr lang="en-US" altLang="zh-TW" baseline="30000" dirty="0" smtClean="0">
                <a:latin typeface="HanWang WeiBeiMedium-Gb5" pitchFamily="2" charset="-120"/>
                <a:ea typeface="HanWang WeiBeiMedium-Gb5" pitchFamily="2" charset="-120"/>
              </a:rPr>
              <a:t>10</a:t>
            </a:r>
            <a:r>
              <a:rPr lang="zh-TW" altLang="en-US" dirty="0" smtClean="0">
                <a:latin typeface="HanWang WeiBeiMedium-Gb5" pitchFamily="2" charset="-120"/>
                <a:ea typeface="HanWang WeiBeiMedium-Gb5" pitchFamily="2" charset="-120"/>
              </a:rPr>
              <a:t> 也不記得那七個餅分給四千人、又收拾了多少筐子的零碎嗎？</a:t>
            </a:r>
            <a:r>
              <a:rPr lang="en-US" altLang="zh-TW" baseline="30000" dirty="0" smtClean="0">
                <a:latin typeface="HanWang WeiBeiMedium-Gb5" pitchFamily="2" charset="-120"/>
                <a:ea typeface="HanWang WeiBeiMedium-Gb5" pitchFamily="2" charset="-120"/>
              </a:rPr>
              <a:t>11</a:t>
            </a:r>
            <a:r>
              <a:rPr lang="zh-TW" altLang="en-US" dirty="0" smtClean="0">
                <a:latin typeface="HanWang WeiBeiMedium-Gb5" pitchFamily="2" charset="-120"/>
                <a:ea typeface="HanWang WeiBeiMedium-Gb5" pitchFamily="2" charset="-120"/>
              </a:rPr>
              <a:t> 我對你們說：</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要防備法利賽人和撒都該人的酵</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，這話不是指著餅說的，你們怎</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5</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understand? Don’t you remember the five loaves for the five thousand, and how many basketfuls you gathered? </a:t>
            </a:r>
            <a:r>
              <a:rPr lang="en-US" sz="1800" baseline="30000" dirty="0" smtClean="0">
                <a:solidFill>
                  <a:srgbClr val="FFFF00"/>
                </a:solidFill>
                <a:latin typeface="Arial Narrow" pitchFamily="34" charset="0"/>
              </a:rPr>
              <a:t>10</a:t>
            </a:r>
            <a:r>
              <a:rPr lang="en-US" sz="1800" dirty="0" smtClean="0">
                <a:solidFill>
                  <a:srgbClr val="FFFF00"/>
                </a:solidFill>
                <a:latin typeface="Arial Narrow" pitchFamily="34" charset="0"/>
              </a:rPr>
              <a:t> Or the seven loaves for the four thousand, and how many basketfuls you gathered? </a:t>
            </a:r>
            <a:r>
              <a:rPr lang="en-US" sz="1800" baseline="30000" dirty="0" smtClean="0">
                <a:solidFill>
                  <a:srgbClr val="FFFF00"/>
                </a:solidFill>
                <a:latin typeface="Arial Narrow" pitchFamily="34" charset="0"/>
              </a:rPr>
              <a:t>11</a:t>
            </a:r>
            <a:r>
              <a:rPr lang="en-US" sz="1800" dirty="0" smtClean="0">
                <a:solidFill>
                  <a:srgbClr val="FFFF00"/>
                </a:solidFill>
                <a:latin typeface="Arial Narrow" pitchFamily="34" charset="0"/>
              </a:rPr>
              <a:t> How is it you don’t understand that I was not talking to you about bread? But be on your guard against the yeast of the Pharisees</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zh-TW" altLang="en-US" dirty="0" smtClean="0">
                <a:latin typeface="HanWang WeiBeiMedium-Gb5" pitchFamily="2" charset="-120"/>
                <a:ea typeface="HanWang WeiBeiMedium-Gb5" pitchFamily="2" charset="-120"/>
              </a:rPr>
              <a:t>麼不明白呢？」</a:t>
            </a:r>
            <a:r>
              <a:rPr lang="en-US" altLang="zh-TW" baseline="30000" dirty="0" smtClean="0">
                <a:latin typeface="HanWang WeiBeiMedium-Gb5" pitchFamily="2" charset="-120"/>
                <a:ea typeface="HanWang WeiBeiMedium-Gb5" pitchFamily="2" charset="-120"/>
              </a:rPr>
              <a:t>12</a:t>
            </a:r>
            <a:r>
              <a:rPr lang="zh-TW" altLang="en-US" dirty="0" smtClean="0">
                <a:latin typeface="HanWang WeiBeiMedium-Gb5" pitchFamily="2" charset="-120"/>
                <a:ea typeface="HanWang WeiBeiMedium-Gb5" pitchFamily="2" charset="-120"/>
              </a:rPr>
              <a:t> 門徒這才曉得他說的不是叫他們防備餅的酵，</a:t>
            </a:r>
          </a:p>
          <a:p>
            <a:pPr marL="0" indent="0">
              <a:buNone/>
            </a:pPr>
            <a:r>
              <a:rPr lang="zh-TW" altLang="en-US" dirty="0" smtClean="0">
                <a:latin typeface="HanWang WeiBeiMedium-Gb5" pitchFamily="2" charset="-120"/>
                <a:ea typeface="HanWang WeiBeiMedium-Gb5" pitchFamily="2" charset="-120"/>
              </a:rPr>
              <a:t>乃是防備法利賽人和撒都該人的教訓。 </a:t>
            </a:r>
          </a:p>
          <a:p>
            <a:pPr marL="0" indent="0">
              <a:buNone/>
            </a:pP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6</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and Sadducees.” </a:t>
            </a:r>
            <a:r>
              <a:rPr lang="en-US" sz="1800" baseline="30000" dirty="0" smtClean="0">
                <a:solidFill>
                  <a:srgbClr val="FFFF00"/>
                </a:solidFill>
                <a:latin typeface="Arial Narrow" pitchFamily="34" charset="0"/>
              </a:rPr>
              <a:t>12</a:t>
            </a:r>
            <a:r>
              <a:rPr lang="en-US" sz="1800" dirty="0" smtClean="0">
                <a:solidFill>
                  <a:srgbClr val="FFFF00"/>
                </a:solidFill>
                <a:latin typeface="Arial Narrow" pitchFamily="34" charset="0"/>
              </a:rPr>
              <a:t> Then they understood that he was not telling them to guard against the yeast</a:t>
            </a:r>
          </a:p>
          <a:p>
            <a:r>
              <a:rPr lang="en-US" sz="1800" dirty="0" smtClean="0">
                <a:solidFill>
                  <a:srgbClr val="FFFF00"/>
                </a:solidFill>
                <a:latin typeface="Arial Narrow" pitchFamily="34" charset="0"/>
              </a:rPr>
              <a:t>used in bread, but against the teaching of the Pharisees and Sadducees. </a:t>
            </a:r>
          </a:p>
          <a:p>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006475"/>
            <a:ext cx="5761038" cy="695325"/>
          </a:xfrm>
        </p:spPr>
        <p:txBody>
          <a:bodyPr/>
          <a:lstStyle/>
          <a:p>
            <a:r>
              <a:rPr lang="zh-HK" altLang="en-US" sz="2800" dirty="0" smtClean="0">
                <a:solidFill>
                  <a:schemeClr val="tx1"/>
                </a:solidFill>
                <a:latin typeface="HanWang WeiBeiMedium-Gb5" pitchFamily="2" charset="-120"/>
                <a:ea typeface="HanWang WeiBeiMedium-Gb5" pitchFamily="2" charset="-120"/>
              </a:rPr>
              <a:t>不信、小信，還是滿有信心？</a:t>
            </a:r>
            <a:r>
              <a:rPr lang="en-US" altLang="zh-CN" sz="2800" dirty="0" smtClean="0">
                <a:solidFill>
                  <a:schemeClr val="tx1"/>
                </a:solidFill>
                <a:latin typeface="HanWang WeiBeiMedium-Gb5" pitchFamily="2" charset="-120"/>
                <a:ea typeface="HanWang WeiBeiMedium-Gb5" pitchFamily="2" charset="-120"/>
              </a:rPr>
              <a:t/>
            </a:r>
            <a:br>
              <a:rPr lang="en-US" altLang="zh-CN" sz="2800" dirty="0" smtClean="0">
                <a:solidFill>
                  <a:schemeClr val="tx1"/>
                </a:solidFill>
                <a:latin typeface="HanWang WeiBeiMedium-Gb5" pitchFamily="2" charset="-120"/>
                <a:ea typeface="HanWang WeiBeiMedium-Gb5" pitchFamily="2" charset="-120"/>
              </a:rPr>
            </a:br>
            <a:r>
              <a:rPr lang="en-US" altLang="zh-CN" sz="2800" b="1" dirty="0" smtClean="0">
                <a:solidFill>
                  <a:schemeClr val="tx1"/>
                </a:solidFill>
                <a:latin typeface="+mn-lt"/>
                <a:ea typeface="HanWang WeiBeiMedium-Gb5" pitchFamily="2" charset="-120"/>
              </a:rPr>
              <a:t>No Faith, Little Faith </a:t>
            </a:r>
            <a:br>
              <a:rPr lang="en-US" altLang="zh-CN" sz="2800" b="1" dirty="0" smtClean="0">
                <a:solidFill>
                  <a:schemeClr val="tx1"/>
                </a:solidFill>
                <a:latin typeface="+mn-lt"/>
                <a:ea typeface="HanWang WeiBeiMedium-Gb5" pitchFamily="2" charset="-120"/>
              </a:rPr>
            </a:br>
            <a:r>
              <a:rPr lang="en-US" altLang="zh-CN" sz="2800" b="1" dirty="0" smtClean="0">
                <a:solidFill>
                  <a:schemeClr val="tx1"/>
                </a:solidFill>
                <a:latin typeface="+mn-lt"/>
                <a:ea typeface="HanWang WeiBeiMedium-Gb5" pitchFamily="2" charset="-120"/>
              </a:rPr>
              <a:t>or Full of Faith?</a:t>
            </a:r>
            <a:endParaRPr lang="en-US" dirty="0">
              <a:solidFill>
                <a:schemeClr val="tx1"/>
              </a:solidFill>
            </a:endParaRPr>
          </a:p>
        </p:txBody>
      </p:sp>
      <p:sp>
        <p:nvSpPr>
          <p:cNvPr id="3" name="Subtitle 2"/>
          <p:cNvSpPr>
            <a:spLocks noGrp="1"/>
          </p:cNvSpPr>
          <p:nvPr>
            <p:ph type="subTitle" idx="1"/>
          </p:nvPr>
        </p:nvSpPr>
        <p:spPr>
          <a:xfrm>
            <a:off x="936303" y="1980084"/>
            <a:ext cx="4032727" cy="828022"/>
          </a:xfrm>
        </p:spPr>
        <p:txBody>
          <a:bodyPr/>
          <a:lstStyle/>
          <a:p>
            <a:r>
              <a:rPr lang="zh-TW" altLang="en-US" sz="2000" dirty="0" smtClean="0">
                <a:latin typeface="HanWang WeiBeiMedium-Gb5" pitchFamily="2" charset="-120"/>
                <a:ea typeface="HanWang WeiBeiMedium-Gb5" pitchFamily="2" charset="-120"/>
              </a:rPr>
              <a:t>馬太福音 </a:t>
            </a:r>
            <a:r>
              <a:rPr lang="en-US" altLang="zh-TW" dirty="0" smtClean="0">
                <a:latin typeface="+mn-ea"/>
              </a:rPr>
              <a:t>Matthew </a:t>
            </a:r>
            <a:r>
              <a:rPr lang="en-US" dirty="0" smtClean="0"/>
              <a:t>15:29-16:12</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8</a:t>
            </a:fld>
            <a:endParaRPr lang="es-ES"/>
          </a:p>
        </p:txBody>
      </p:sp>
      <p:pic>
        <p:nvPicPr>
          <p:cNvPr id="1026" name="Picture 2" descr="Image result for god's attributes"/>
          <p:cNvPicPr>
            <a:picLocks noChangeAspect="1" noChangeArrowheads="1"/>
          </p:cNvPicPr>
          <p:nvPr/>
        </p:nvPicPr>
        <p:blipFill>
          <a:blip r:embed="rId2" cstate="print"/>
          <a:srcRect/>
          <a:stretch>
            <a:fillRect/>
          </a:stretch>
        </p:blipFill>
        <p:spPr bwMode="auto">
          <a:xfrm>
            <a:off x="21422" y="395908"/>
            <a:ext cx="5667409" cy="2376264"/>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itle 4"/>
          <p:cNvSpPr>
            <a:spLocks noGrp="1"/>
          </p:cNvSpPr>
          <p:nvPr>
            <p:ph type="title" orient="vert"/>
          </p:nvPr>
        </p:nvSpPr>
        <p:spPr>
          <a:xfrm>
            <a:off x="4608710" y="395907"/>
            <a:ext cx="720081" cy="2376265"/>
          </a:xfrm>
        </p:spPr>
        <p:txBody>
          <a:bodyPr/>
          <a:lstStyle/>
          <a:p>
            <a:r>
              <a:rPr lang="zh-HK" altLang="en-US" dirty="0" smtClean="0">
                <a:solidFill>
                  <a:schemeClr val="tx1"/>
                </a:solidFill>
                <a:latin typeface="HanWang WeiBeiMedium-Gb5" pitchFamily="2" charset="-120"/>
                <a:ea typeface="HanWang WeiBeiMedium-Gb5" pitchFamily="2" charset="-120"/>
              </a:rPr>
              <a:t>永不改變</a:t>
            </a:r>
            <a:endParaRPr lang="en-US" dirty="0">
              <a:solidFill>
                <a:schemeClr val="tx1"/>
              </a:solidFill>
              <a:latin typeface="HanWang WeiBeiMedium-Gb5" pitchFamily="2" charset="-120"/>
              <a:ea typeface="HanWang WeiBeiMedium-Gb5" pitchFamily="2" charset="-120"/>
            </a:endParaRPr>
          </a:p>
        </p:txBody>
      </p:sp>
      <p:sp>
        <p:nvSpPr>
          <p:cNvPr id="6" name="Vertical Text Placeholder 5"/>
          <p:cNvSpPr>
            <a:spLocks noGrp="1"/>
          </p:cNvSpPr>
          <p:nvPr>
            <p:ph type="body" orient="vert" idx="1"/>
          </p:nvPr>
        </p:nvSpPr>
        <p:spPr>
          <a:xfrm rot="16200000">
            <a:off x="1044315" y="-360178"/>
            <a:ext cx="2520281" cy="3888434"/>
          </a:xfrm>
        </p:spPr>
        <p:txBody>
          <a:bodyPr/>
          <a:lstStyle/>
          <a:p>
            <a:pPr marL="0" indent="0">
              <a:buNone/>
            </a:pPr>
            <a:r>
              <a:rPr lang="en-US" altLang="zh-TW" dirty="0" smtClean="0"/>
              <a:t>Hebrews 13:8</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8</a:t>
            </a:r>
            <a:r>
              <a:rPr lang="zh-TW" altLang="en-US" dirty="0" smtClean="0">
                <a:latin typeface="HanWang WeiBeiMedium-Gb5" pitchFamily="2" charset="-120"/>
                <a:ea typeface="HanWang WeiBeiMedium-Gb5" pitchFamily="2" charset="-120"/>
              </a:rPr>
              <a:t> 耶穌基督昨日、今日、一直到永遠，是一樣的。</a:t>
            </a:r>
            <a:r>
              <a:rPr lang="zh-TW" altLang="en-US" dirty="0" smtClean="0"/>
              <a:t> </a:t>
            </a:r>
          </a:p>
          <a:p>
            <a:pPr marL="0" indent="0">
              <a:buNone/>
            </a:pPr>
            <a:r>
              <a:rPr lang="en-US" baseline="30000" dirty="0" smtClean="0"/>
              <a:t>8</a:t>
            </a:r>
            <a:r>
              <a:rPr lang="en-US" dirty="0" smtClean="0"/>
              <a:t> Jesus Christ is the same yesterday and today and forever.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9</a:t>
            </a:fld>
            <a:endParaRPr lang="es-ES"/>
          </a:p>
        </p:txBody>
      </p:sp>
      <p:pic>
        <p:nvPicPr>
          <p:cNvPr id="1026" name="Picture 2" descr="Image result for god's attributes"/>
          <p:cNvPicPr>
            <a:picLocks noChangeAspect="1" noChangeArrowheads="1"/>
          </p:cNvPicPr>
          <p:nvPr/>
        </p:nvPicPr>
        <p:blipFill>
          <a:blip r:embed="rId2" cstate="print"/>
          <a:srcRect l="94918"/>
          <a:stretch>
            <a:fillRect/>
          </a:stretch>
        </p:blipFill>
        <p:spPr bwMode="auto">
          <a:xfrm>
            <a:off x="5400799" y="395908"/>
            <a:ext cx="288032" cy="23762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98923</TotalTime>
  <Words>3038</Words>
  <Application>Microsoft Office PowerPoint</Application>
  <PresentationFormat>Custom</PresentationFormat>
  <Paragraphs>139</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Diseño predeterminado</vt:lpstr>
      <vt:lpstr>馬太福音 Matthew 15:29-31,16:1-12</vt:lpstr>
      <vt:lpstr>Slide 2</vt:lpstr>
      <vt:lpstr>Slide 3</vt:lpstr>
      <vt:lpstr>Slide 4</vt:lpstr>
      <vt:lpstr>Slide 5</vt:lpstr>
      <vt:lpstr>Slide 6</vt:lpstr>
      <vt:lpstr>不信、小信，還是滿有信心？ No Faith, Little Faith  or Full of Faith?</vt:lpstr>
      <vt:lpstr>Slide 8</vt:lpstr>
      <vt:lpstr>永不改變</vt:lpstr>
      <vt:lpstr>Slide 10</vt:lpstr>
      <vt:lpstr>Slide 11</vt:lpstr>
      <vt:lpstr>你是不信、小信，還是滿有信心？</vt:lpstr>
      <vt:lpstr>1. 對耶穌不信的人  Have no faith in Jesus (16:1-4)</vt:lpstr>
      <vt:lpstr>馬太福音 Matthew 15:30</vt:lpstr>
      <vt:lpstr>Slide 15</vt:lpstr>
      <vt:lpstr>Slide 16</vt:lpstr>
      <vt:lpstr>海鬣蜥 Marine iguana</vt:lpstr>
      <vt:lpstr>Slide 18</vt:lpstr>
      <vt:lpstr>Slide 19</vt:lpstr>
      <vt:lpstr>Slide 20</vt:lpstr>
      <vt:lpstr>Slide 21</vt:lpstr>
      <vt:lpstr>2. 對耶穌小信的人  Have Little faith in Jesus (16:5-12)</vt:lpstr>
      <vt:lpstr>Slide 23</vt:lpstr>
      <vt:lpstr>Slide 24</vt:lpstr>
      <vt:lpstr>Slide 25</vt:lpstr>
      <vt:lpstr>Slide 26</vt:lpstr>
      <vt:lpstr>Slide 27</vt:lpstr>
      <vt:lpstr>Slide 28</vt:lpstr>
      <vt:lpstr>Slide 29</vt:lpstr>
      <vt:lpstr>Slide 30</vt:lpstr>
      <vt:lpstr>Slide 31</vt:lpstr>
      <vt:lpstr>3. 對神滿有信心的人  Full of Faith in God</vt:lpstr>
      <vt:lpstr>Slide 33</vt:lpstr>
      <vt:lpstr>Slide 34</vt:lpstr>
      <vt:lpstr>Slide 35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2082</cp:revision>
  <dcterms:created xsi:type="dcterms:W3CDTF">2010-05-23T14:28:12Z</dcterms:created>
  <dcterms:modified xsi:type="dcterms:W3CDTF">2017-09-29T22:03:49Z</dcterms:modified>
</cp:coreProperties>
</file>