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783" r:id="rId2"/>
    <p:sldId id="825" r:id="rId3"/>
    <p:sldId id="852" r:id="rId4"/>
    <p:sldId id="650" r:id="rId5"/>
    <p:sldId id="859" r:id="rId6"/>
    <p:sldId id="860" r:id="rId7"/>
    <p:sldId id="861" r:id="rId8"/>
    <p:sldId id="863" r:id="rId9"/>
    <p:sldId id="864" r:id="rId10"/>
    <p:sldId id="865" r:id="rId11"/>
    <p:sldId id="866" r:id="rId12"/>
    <p:sldId id="867" r:id="rId13"/>
    <p:sldId id="869" r:id="rId14"/>
    <p:sldId id="868" r:id="rId15"/>
    <p:sldId id="872" r:id="rId16"/>
    <p:sldId id="873" r:id="rId17"/>
    <p:sldId id="871" r:id="rId18"/>
    <p:sldId id="874" r:id="rId19"/>
    <p:sldId id="855" r:id="rId20"/>
    <p:sldId id="857" r:id="rId21"/>
    <p:sldId id="858" r:id="rId22"/>
    <p:sldId id="854" r:id="rId23"/>
    <p:sldId id="853" r:id="rId24"/>
    <p:sldId id="875" r:id="rId25"/>
    <p:sldId id="877" r:id="rId26"/>
    <p:sldId id="878" r:id="rId27"/>
    <p:sldId id="879" r:id="rId28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1039" autoAdjust="0"/>
  </p:normalViewPr>
  <p:slideViewPr>
    <p:cSldViewPr>
      <p:cViewPr>
        <p:scale>
          <a:sx n="170" d="100"/>
          <a:sy n="170" d="100"/>
        </p:scale>
        <p:origin x="-2064" y="-558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https://en.wikipedia.org/wiki/Fall_of_Mosul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http://stpetersbasilica.info/Altars/Cathedra/Cathedra.htm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72182"/>
            <a:ext cx="5186362" cy="539750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sz="2400" dirty="0" smtClean="0">
                <a:solidFill>
                  <a:schemeClr val="tx1"/>
                </a:solidFill>
                <a:latin typeface="+mn-ea"/>
                <a:ea typeface="+mn-ea"/>
              </a:rPr>
              <a:t>Matthew</a:t>
            </a:r>
            <a:r>
              <a:rPr lang="en-US" altLang="zh-TW" sz="2000" dirty="0" smtClean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16:13-20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539924"/>
            <a:ext cx="244827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耶穌到了凱撒利亞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腓立比的境內，就問門徒說：「人說我－－人子是誰？」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他們說：「有人說是施洗的約翰；有人說是以利亞；又有人說是耶利米或是先知裏的一位。」</a:t>
            </a: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耶穌說：「你們說我是誰？」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467916"/>
            <a:ext cx="3240558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13</a:t>
            </a:r>
            <a:r>
              <a:rPr lang="en-US" sz="1800" dirty="0" smtClean="0">
                <a:latin typeface="Arial Narrow" pitchFamily="34" charset="0"/>
              </a:rPr>
              <a:t> When Jesus came to the region of Caesarea Philippi, he asked his disciples, “Who do people say the Son of Man is?” </a:t>
            </a:r>
            <a:r>
              <a:rPr lang="en-US" sz="1800" baseline="30000" dirty="0" smtClean="0">
                <a:latin typeface="Arial Narrow" pitchFamily="34" charset="0"/>
              </a:rPr>
              <a:t>14</a:t>
            </a:r>
            <a:r>
              <a:rPr lang="en-US" sz="1800" dirty="0" smtClean="0">
                <a:latin typeface="Arial Narrow" pitchFamily="34" charset="0"/>
              </a:rPr>
              <a:t> They replied, “Some say John the Baptist; others say Elijah; and still others, Jeremiah or one of the prophets.” </a:t>
            </a:r>
            <a:r>
              <a:rPr lang="en-US" sz="1800" baseline="30000" dirty="0" smtClean="0">
                <a:latin typeface="Arial Narrow" pitchFamily="34" charset="0"/>
              </a:rPr>
              <a:t>15</a:t>
            </a:r>
            <a:r>
              <a:rPr lang="en-US" sz="1800" dirty="0" smtClean="0">
                <a:latin typeface="Arial Narrow" pitchFamily="34" charset="0"/>
              </a:rPr>
              <a:t> “But what about you?” he asked. “Who do you say I am?”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7338" y="35868"/>
            <a:ext cx="5186362" cy="2786137"/>
          </a:xfrm>
        </p:spPr>
        <p:txBody>
          <a:bodyPr/>
          <a:lstStyle/>
          <a:p>
            <a:r>
              <a:rPr lang="en-US" altLang="zh-TW" dirty="0" smtClean="0"/>
              <a:t>John 4:29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「你們來看！有一個人將我素來所行的一切事都給我說出來了，莫非這就是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基督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嗎？」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便對婦人說：「現在我們信，不是因為你的話，是我們親自聽見了，知道這真是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救世主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。」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baseline="30000" dirty="0" smtClean="0"/>
              <a:t>29</a:t>
            </a:r>
            <a:r>
              <a:rPr lang="en-US" dirty="0" smtClean="0"/>
              <a:t> “Come, see a man who told me everything I ever did. Could this be the </a:t>
            </a:r>
            <a:r>
              <a:rPr lang="en-US" dirty="0" smtClean="0">
                <a:solidFill>
                  <a:srgbClr val="FFFF00"/>
                </a:solidFill>
              </a:rPr>
              <a:t>Messiah</a:t>
            </a:r>
            <a:r>
              <a:rPr lang="en-US" dirty="0" smtClean="0"/>
              <a:t>?” …</a:t>
            </a:r>
            <a:r>
              <a:rPr lang="en-US" baseline="30000" dirty="0" smtClean="0"/>
              <a:t>42</a:t>
            </a:r>
            <a:r>
              <a:rPr lang="en-US" dirty="0" smtClean="0"/>
              <a:t> They said to the woman, “We no longer believe just because of what you said; now we have heard for ourselves, and we know that this man really is </a:t>
            </a:r>
            <a:r>
              <a:rPr lang="en-US" dirty="0" smtClean="0">
                <a:solidFill>
                  <a:srgbClr val="FFFF00"/>
                </a:solidFill>
              </a:rPr>
              <a:t>the Savior of the world.” </a:t>
            </a:r>
          </a:p>
          <a:p>
            <a:endParaRPr lang="zh-TW" alt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John 5:18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所以猶太人越發想要殺他；因他不但犯了安息日，並且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稱上帝為他的父，將自己和上帝當作平等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 </a:t>
            </a:r>
          </a:p>
          <a:p>
            <a:r>
              <a:rPr lang="en-US" baseline="30000" dirty="0" smtClean="0"/>
              <a:t>18</a:t>
            </a:r>
            <a:r>
              <a:rPr lang="en-US" dirty="0" smtClean="0"/>
              <a:t> For this reason they tried all the more to kill him; not only was he breaking the Sabbath, but </a:t>
            </a:r>
            <a:r>
              <a:rPr lang="en-US" dirty="0" smtClean="0">
                <a:solidFill>
                  <a:srgbClr val="FFFF00"/>
                </a:solidFill>
              </a:rPr>
              <a:t>he was even calling God his own Father, making himself equal with God.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John 10:30, 33</a:t>
            </a: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我與父原為一。」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猶太人回答說：「我們不是為善事拿石頭打你，是為你說僭妄的話；又為你是個人，反將自己當作上帝。」 </a:t>
            </a:r>
          </a:p>
          <a:p>
            <a:r>
              <a:rPr lang="en-US" baseline="30000" dirty="0" smtClean="0"/>
              <a:t>30</a:t>
            </a:r>
            <a:r>
              <a:rPr lang="en-US" dirty="0" smtClean="0"/>
              <a:t> I and the Father are one.” …</a:t>
            </a:r>
            <a:r>
              <a:rPr lang="en-US" baseline="30000" dirty="0" smtClean="0"/>
              <a:t>33</a:t>
            </a:r>
            <a:r>
              <a:rPr lang="en-US" dirty="0" smtClean="0"/>
              <a:t> “We are not stoning you for any good work,” they replied, “but for blasphemy, because you, a mere man, claim to be God.”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勝過死亡的教會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Church has power over death 17-18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16:18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我還告訴你，你是彼得，我要把我的教會建造在這磐石上；陰間的權柄不能勝過他。 </a:t>
            </a:r>
          </a:p>
          <a:p>
            <a:pPr marL="0" indent="0">
              <a:buNone/>
            </a:pPr>
            <a:r>
              <a:rPr lang="en-US" baseline="30000" dirty="0" smtClean="0"/>
              <a:t>18</a:t>
            </a:r>
            <a:r>
              <a:rPr lang="en-US" dirty="0" smtClean="0"/>
              <a:t> And I tell you that you are Peter, and on this rock I will build my church, and the gates of Hades will not overcome it.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Hebrews 2:14–15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兒女既同有血肉之體，他也照樣親自成了血肉之體，特要藉著死敗壞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那掌死權的，就是魔鬼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並要釋放那些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一生因怕死而為奴僕的人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baseline="30000" dirty="0" smtClean="0"/>
              <a:t>14</a:t>
            </a:r>
            <a:r>
              <a:rPr lang="en-US" dirty="0" smtClean="0"/>
              <a:t> Since the children have flesh and blood, he too shared in their humanity so that by his death he might break </a:t>
            </a:r>
            <a:r>
              <a:rPr lang="en-US" dirty="0" smtClean="0">
                <a:solidFill>
                  <a:srgbClr val="FFFF00"/>
                </a:solidFill>
              </a:rPr>
              <a:t>the power of him who holds the power of death—that is, the devil—</a:t>
            </a:r>
            <a:r>
              <a:rPr lang="en-US" baseline="30000" dirty="0" smtClean="0">
                <a:solidFill>
                  <a:srgbClr val="FFFF00"/>
                </a:solidFill>
              </a:rPr>
              <a:t>15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and free </a:t>
            </a:r>
            <a:r>
              <a:rPr lang="en-US" dirty="0" smtClean="0">
                <a:solidFill>
                  <a:srgbClr val="FFFF00"/>
                </a:solidFill>
              </a:rPr>
              <a:t>those who all their lives were held in slavery by their fear of death</a:t>
            </a:r>
            <a:r>
              <a:rPr lang="en-US" dirty="0" smtClean="0"/>
              <a:t>. </a:t>
            </a:r>
          </a:p>
          <a:p>
            <a:endParaRPr lang="zh-TW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Hebrews 2:14–15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兒女既同有血肉之體，他也照樣親自成了血肉之體，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特要藉著死敗壞那掌死權的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，就是魔鬼，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並要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釋放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那些一生因怕死而為奴僕的人。 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baseline="30000" dirty="0" smtClean="0"/>
              <a:t>14</a:t>
            </a:r>
            <a:r>
              <a:rPr lang="en-US" dirty="0" smtClean="0"/>
              <a:t> Since the children have flesh and blood, he too shared in their humanity so that </a:t>
            </a:r>
            <a:r>
              <a:rPr lang="en-US" dirty="0" smtClean="0">
                <a:solidFill>
                  <a:srgbClr val="FFFF00"/>
                </a:solidFill>
              </a:rPr>
              <a:t>by his death he might break the power of him who holds the power of death</a:t>
            </a:r>
            <a:r>
              <a:rPr lang="en-US" dirty="0" smtClean="0"/>
              <a:t>—that is, the devil—</a:t>
            </a:r>
            <a:r>
              <a:rPr lang="en-US" baseline="30000" dirty="0" smtClean="0"/>
              <a:t>15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free those</a:t>
            </a:r>
            <a:r>
              <a:rPr lang="en-US" dirty="0" smtClean="0"/>
              <a:t> who all their lives were held in slavery by their fear of death. </a:t>
            </a:r>
          </a:p>
          <a:p>
            <a:endParaRPr lang="zh-TW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 Corinthians 12:13, 27</a:t>
            </a: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我們不拘是猶太人，是希臘人，是為奴的，是自主的，都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從一位聖靈受洗，成了一個身體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，飲於一位聖靈。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你們就是基督的身子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，並且各自作肢體。 </a:t>
            </a:r>
          </a:p>
          <a:p>
            <a:r>
              <a:rPr lang="en-US" baseline="30000" dirty="0" smtClean="0"/>
              <a:t>13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For we were all baptized by one Spirit so as to form one body—whether </a:t>
            </a:r>
            <a:r>
              <a:rPr lang="en-US" dirty="0" smtClean="0"/>
              <a:t>Jews or Gentiles, slave or free—and we were all given the one Spirit to drink…</a:t>
            </a:r>
            <a:r>
              <a:rPr lang="en-US" baseline="30000" dirty="0" smtClean="0"/>
              <a:t>27</a:t>
            </a:r>
            <a:r>
              <a:rPr lang="en-US" dirty="0" smtClean="0"/>
              <a:t> Now </a:t>
            </a:r>
            <a:r>
              <a:rPr lang="en-US" dirty="0" smtClean="0">
                <a:solidFill>
                  <a:srgbClr val="FFFF00"/>
                </a:solidFill>
              </a:rPr>
              <a:t>you are the body of Christ</a:t>
            </a:r>
            <a:r>
              <a:rPr lang="en-US" dirty="0" smtClean="0"/>
              <a:t>, and each one of you is a part of it.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勝過死亡的教會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Church has </a:t>
            </a: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ower </a:t>
            </a:r>
            <a:r>
              <a:rPr lang="en-US" dirty="0" smtClean="0">
                <a:solidFill>
                  <a:schemeClr val="tx1"/>
                </a:solidFill>
              </a:rPr>
              <a:t>over death 17-18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16:18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我還告訴你，你是彼得，我要把我的教會建造在這磐石上；陰間的權柄不能勝過他。 </a:t>
            </a:r>
          </a:p>
          <a:p>
            <a:pPr marL="0" indent="0">
              <a:buNone/>
            </a:pPr>
            <a:r>
              <a:rPr lang="en-US" baseline="30000" dirty="0" smtClean="0"/>
              <a:t>18</a:t>
            </a:r>
            <a:r>
              <a:rPr lang="en-US" dirty="0" smtClean="0"/>
              <a:t> And I tell you that you are Peter, and on this rock I will build my church, and the gates of Hades will not overcome it.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3.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身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負重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任的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彼得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Peter has a key </a:t>
            </a:r>
            <a:r>
              <a:rPr lang="en-US" dirty="0" smtClean="0">
                <a:solidFill>
                  <a:schemeClr val="tx1"/>
                </a:solidFill>
              </a:rPr>
              <a:t>r</a:t>
            </a:r>
            <a:r>
              <a:rPr lang="en-US" dirty="0" smtClean="0">
                <a:solidFill>
                  <a:schemeClr val="tx1"/>
                </a:solidFill>
              </a:rPr>
              <a:t>ole </a:t>
            </a:r>
            <a:r>
              <a:rPr lang="en-US" dirty="0" smtClean="0">
                <a:solidFill>
                  <a:schemeClr val="tx1"/>
                </a:solidFill>
              </a:rPr>
              <a:t>19-20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130175"/>
            <a:ext cx="2593181" cy="539750"/>
          </a:xfrm>
        </p:spPr>
        <p:txBody>
          <a:bodyPr/>
          <a:lstStyle/>
          <a:p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天主教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Catholic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19</a:t>
            </a:fld>
            <a:endParaRPr lang="es-ES"/>
          </a:p>
        </p:txBody>
      </p:sp>
      <p:sp>
        <p:nvSpPr>
          <p:cNvPr id="6" name="Title 4"/>
          <p:cNvSpPr txBox="1">
            <a:spLocks/>
          </p:cNvSpPr>
          <p:nvPr/>
        </p:nvSpPr>
        <p:spPr bwMode="auto">
          <a:xfrm>
            <a:off x="3024535" y="144190"/>
            <a:ext cx="2593181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 algn="ctr" defTabSz="514350"/>
            <a:r>
              <a:rPr lang="zh-HK" altLang="en-US" sz="2500" kern="0" dirty="0" smtClean="0">
                <a:latin typeface="HanWang WeiBeiMedium-Gb5" pitchFamily="2" charset="-120"/>
                <a:ea typeface="HanWang WeiBeiMedium-Gb5" pitchFamily="2" charset="-120"/>
                <a:cs typeface="+mj-cs"/>
              </a:rPr>
              <a:t>基督教</a:t>
            </a:r>
            <a:r>
              <a:rPr kumimoji="0" lang="zh-HK" alt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HK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HK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HK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Protestant</a:t>
            </a:r>
            <a:endParaRPr kumimoji="0" lang="en-US" sz="2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7650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231" y="971972"/>
            <a:ext cx="2913828" cy="182349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107876"/>
            <a:ext cx="2448272" cy="2570411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 西門</a:t>
            </a:r>
            <a:r>
              <a:rPr lang="en-US" altLang="zh-TW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彼得回答說：「你是基督，是永生上帝的兒子。」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耶穌對他說：「西門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巴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約拿，你是有福的！因為這不是屬血肉的指示你的，乃是我在天上的父指示的。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我還告訴你，你是彼得，我要把我的教會建造在這磐石上；陰間的權柄不能勝過他。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107876"/>
            <a:ext cx="3240558" cy="249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latin typeface="Arial Narrow" pitchFamily="34" charset="0"/>
              </a:rPr>
              <a:t>16</a:t>
            </a:r>
            <a:r>
              <a:rPr lang="en-US" sz="1800" dirty="0" smtClean="0">
                <a:latin typeface="Arial Narrow" pitchFamily="34" charset="0"/>
              </a:rPr>
              <a:t> Simon Peter answered, “You are the Messiah, the Son of the living God.”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17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Jesus replied, “Blessed are you, Simon son of Jonah, for this was not revealed to you by flesh and blood, but by my Father in heaven.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18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And I tell you that you are Peter, and on this rock I will build my church, and the gates of Hades will not overcome it.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130175"/>
            <a:ext cx="2593181" cy="539750"/>
          </a:xfrm>
        </p:spPr>
        <p:txBody>
          <a:bodyPr/>
          <a:lstStyle/>
          <a:p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天主教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Catholic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20</a:t>
            </a:fld>
            <a:endParaRPr lang="es-ES"/>
          </a:p>
        </p:txBody>
      </p:sp>
      <p:sp>
        <p:nvSpPr>
          <p:cNvPr id="6" name="Title 4"/>
          <p:cNvSpPr txBox="1">
            <a:spLocks/>
          </p:cNvSpPr>
          <p:nvPr/>
        </p:nvSpPr>
        <p:spPr bwMode="auto">
          <a:xfrm>
            <a:off x="3024535" y="144190"/>
            <a:ext cx="2593181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 algn="ctr" defTabSz="514350"/>
            <a:r>
              <a:rPr lang="zh-HK" altLang="en-US" sz="2500" kern="0" dirty="0" smtClean="0">
                <a:latin typeface="HanWang WeiBeiMedium-Gb5" pitchFamily="2" charset="-120"/>
                <a:ea typeface="HanWang WeiBeiMedium-Gb5" pitchFamily="2" charset="-120"/>
                <a:cs typeface="+mj-cs"/>
              </a:rPr>
              <a:t>基督教</a:t>
            </a:r>
            <a:r>
              <a:rPr kumimoji="0" lang="zh-HK" alt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HK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HK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HK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Protestant</a:t>
            </a:r>
            <a:endParaRPr kumimoji="0" lang="en-US" sz="2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8674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83" y="1043980"/>
            <a:ext cx="2990444" cy="219610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7338" y="130175"/>
            <a:ext cx="2593181" cy="539750"/>
          </a:xfrm>
        </p:spPr>
        <p:txBody>
          <a:bodyPr/>
          <a:lstStyle/>
          <a:p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天主教</a:t>
            </a:r>
            <a:r>
              <a:rPr lang="zh-HK" altLang="en-US" dirty="0" smtClean="0">
                <a:solidFill>
                  <a:schemeClr val="tx1"/>
                </a:solidFill>
              </a:rPr>
              <a:t> </a:t>
            </a:r>
            <a:r>
              <a:rPr lang="en-US" altLang="zh-HK" dirty="0" smtClean="0">
                <a:solidFill>
                  <a:schemeClr val="tx1"/>
                </a:solidFill>
              </a:rPr>
              <a:t/>
            </a:r>
            <a:br>
              <a:rPr lang="en-US" altLang="zh-HK" dirty="0" smtClean="0">
                <a:solidFill>
                  <a:schemeClr val="tx1"/>
                </a:solidFill>
              </a:rPr>
            </a:br>
            <a:r>
              <a:rPr lang="en-US" altLang="zh-HK" dirty="0" smtClean="0">
                <a:solidFill>
                  <a:schemeClr val="tx1"/>
                </a:solidFill>
              </a:rPr>
              <a:t>Catholic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21</a:t>
            </a:fld>
            <a:endParaRPr lang="es-ES"/>
          </a:p>
        </p:txBody>
      </p:sp>
      <p:sp>
        <p:nvSpPr>
          <p:cNvPr id="6" name="Title 4"/>
          <p:cNvSpPr txBox="1">
            <a:spLocks/>
          </p:cNvSpPr>
          <p:nvPr/>
        </p:nvSpPr>
        <p:spPr bwMode="auto">
          <a:xfrm>
            <a:off x="3024535" y="144190"/>
            <a:ext cx="2593181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 algn="ctr" defTabSz="514350"/>
            <a:r>
              <a:rPr lang="zh-HK" altLang="en-US" sz="2500" kern="0" dirty="0" smtClean="0">
                <a:latin typeface="HanWang WeiBeiMedium-Gb5" pitchFamily="2" charset="-120"/>
                <a:ea typeface="HanWang WeiBeiMedium-Gb5" pitchFamily="2" charset="-120"/>
                <a:cs typeface="+mj-cs"/>
              </a:rPr>
              <a:t>基督教</a:t>
            </a:r>
            <a:r>
              <a:rPr kumimoji="0" lang="zh-HK" alt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zh-HK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HK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zh-HK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Protestant</a:t>
            </a:r>
            <a:endParaRPr kumimoji="0" lang="en-US" sz="2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9698" name="Picture 2" descr="Image result for exorcism in the catholic chu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270" y="827956"/>
            <a:ext cx="2039807" cy="23401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22</a:t>
            </a:fld>
            <a:endParaRPr lang="es-ES"/>
          </a:p>
        </p:txBody>
      </p:sp>
      <p:pic>
        <p:nvPicPr>
          <p:cNvPr id="24580" name="Picture 4" descr="http://stpetersbasilica.info/Altars/Cathedra/Cathedra-alt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4535" y="0"/>
            <a:ext cx="2374229" cy="3240088"/>
          </a:xfrm>
          <a:prstGeom prst="rect">
            <a:avLst/>
          </a:prstGeom>
          <a:noFill/>
        </p:spPr>
      </p:pic>
      <p:pic>
        <p:nvPicPr>
          <p:cNvPr id="24582" name="Picture 6" descr="http://stpetersbasilica.info/Exterior/StPeterStatue/StPeter-sq-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448471" cy="325646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23</a:t>
            </a:fld>
            <a:endParaRPr lang="es-ES"/>
          </a:p>
        </p:txBody>
      </p:sp>
      <p:pic>
        <p:nvPicPr>
          <p:cNvPr id="1026" name="Picture 2" descr="Image result for list of pope in r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" y="0"/>
            <a:ext cx="5760155" cy="32400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Matthew 16:18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我還告訴你，你是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彼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得 </a:t>
            </a:r>
            <a:r>
              <a:rPr lang="el-GR" dirty="0" smtClean="0">
                <a:solidFill>
                  <a:srgbClr val="FFFF00"/>
                </a:solidFill>
              </a:rPr>
              <a:t>π</a:t>
            </a:r>
            <a:r>
              <a:rPr lang="el-GR" dirty="0" smtClean="0">
                <a:solidFill>
                  <a:srgbClr val="FFFF00"/>
                </a:solidFill>
                <a:latin typeface="Logos.Fonts"/>
                <a:ea typeface="Times New Roman"/>
                <a:cs typeface="Calibri"/>
              </a:rPr>
              <a:t>έτρος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我要把我的教會建造在這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磐</a:t>
            </a:r>
            <a:r>
              <a:rPr lang="zh-TW" altLang="en-US" dirty="0" smtClean="0">
                <a:solidFill>
                  <a:srgbClr val="FFFF00"/>
                </a:solidFill>
                <a:latin typeface="HanWang WeiBeiMedium-Gb5" pitchFamily="2" charset="-120"/>
                <a:ea typeface="HanWang WeiBeiMedium-Gb5" pitchFamily="2" charset="-120"/>
              </a:rPr>
              <a:t>石</a:t>
            </a:r>
            <a:r>
              <a:rPr lang="el-GR" dirty="0" smtClean="0">
                <a:solidFill>
                  <a:srgbClr val="FFFF00"/>
                </a:solidFill>
              </a:rPr>
              <a:t>πέτρᾳ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上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；陰間的權柄不能勝過他。 </a:t>
            </a:r>
          </a:p>
          <a:p>
            <a:r>
              <a:rPr lang="en-US" baseline="30000" dirty="0" smtClean="0"/>
              <a:t>18</a:t>
            </a:r>
            <a:r>
              <a:rPr lang="en-US" dirty="0" smtClean="0"/>
              <a:t> </a:t>
            </a:r>
            <a:r>
              <a:rPr lang="en-US" dirty="0" smtClean="0"/>
              <a:t>And I tell you that you are </a:t>
            </a:r>
            <a:r>
              <a:rPr lang="en-US" dirty="0" smtClean="0">
                <a:solidFill>
                  <a:srgbClr val="FFFF00"/>
                </a:solidFill>
              </a:rPr>
              <a:t>Peter </a:t>
            </a:r>
            <a:r>
              <a:rPr lang="el-GR" dirty="0" smtClean="0">
                <a:solidFill>
                  <a:srgbClr val="FFFF00"/>
                </a:solidFill>
              </a:rPr>
              <a:t>π</a:t>
            </a:r>
            <a:r>
              <a:rPr lang="el-GR" dirty="0" smtClean="0">
                <a:solidFill>
                  <a:srgbClr val="FFFF00"/>
                </a:solidFill>
                <a:latin typeface="Logos.Fonts"/>
                <a:ea typeface="Times New Roman"/>
                <a:cs typeface="Calibri"/>
              </a:rPr>
              <a:t>έτρος</a:t>
            </a:r>
            <a:r>
              <a:rPr lang="en-US" dirty="0" smtClean="0"/>
              <a:t>, </a:t>
            </a:r>
            <a:r>
              <a:rPr lang="en-US" dirty="0" smtClean="0"/>
              <a:t>and on this </a:t>
            </a:r>
            <a:r>
              <a:rPr lang="en-US" dirty="0" smtClean="0">
                <a:solidFill>
                  <a:srgbClr val="FFFF00"/>
                </a:solidFill>
              </a:rPr>
              <a:t>rock </a:t>
            </a:r>
            <a:r>
              <a:rPr lang="el-GR" dirty="0" smtClean="0">
                <a:solidFill>
                  <a:srgbClr val="FFFF00"/>
                </a:solidFill>
              </a:rPr>
              <a:t>πέτρᾳ </a:t>
            </a:r>
            <a:r>
              <a:rPr lang="en-US" dirty="0" smtClean="0"/>
              <a:t>I </a:t>
            </a:r>
            <a:r>
              <a:rPr lang="en-US" dirty="0" smtClean="0"/>
              <a:t>will build my church, and the gates of Hades will not overcome it.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24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Matthew 18:1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當時，門徒進前來，問耶穌說：「天國裏誰是最大的？」 </a:t>
            </a:r>
          </a:p>
          <a:p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At that time the disciples came to Jesus and asked, “Who, then, is the greatest in the kingdom of heaven?”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 Peter 5:1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我這作長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老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勸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你們中間與我同作長老的人： </a:t>
            </a:r>
          </a:p>
          <a:p>
            <a:r>
              <a:rPr lang="en-US" baseline="30000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To the elders among you, I appeal as a fellow </a:t>
            </a:r>
            <a:r>
              <a:rPr lang="en-US" dirty="0" smtClean="0"/>
              <a:t>elder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3. 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身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負重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任的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彼得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Peter has a key </a:t>
            </a:r>
            <a:r>
              <a:rPr lang="en-US" dirty="0" smtClean="0">
                <a:solidFill>
                  <a:schemeClr val="tx1"/>
                </a:solidFill>
              </a:rPr>
              <a:t>r</a:t>
            </a:r>
            <a:r>
              <a:rPr lang="en-US" dirty="0" smtClean="0">
                <a:solidFill>
                  <a:schemeClr val="tx1"/>
                </a:solidFill>
              </a:rPr>
              <a:t>ole </a:t>
            </a:r>
            <a:r>
              <a:rPr lang="en-US" dirty="0" smtClean="0">
                <a:solidFill>
                  <a:schemeClr val="tx1"/>
                </a:solidFill>
              </a:rPr>
              <a:t>19-20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16:19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我要把天國的鑰匙給你，凡你在地上所捆綁的，在天上也要捆綁；凡你在地上所釋放的，在天上也要釋放。」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marL="0" indent="0">
              <a:buNone/>
            </a:pPr>
            <a:r>
              <a:rPr lang="en-US" baseline="30000" dirty="0" smtClean="0"/>
              <a:t>19</a:t>
            </a:r>
            <a:r>
              <a:rPr lang="en-US" dirty="0" smtClean="0"/>
              <a:t> I will give you the keys of the kingdom of heaven; whatever you bind on earth will be bound in heaven, and whatever you loose on earth will be loosed in heaven.”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107876"/>
            <a:ext cx="2448272" cy="2570411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我要把天國的鑰匙給你，凡你在地上所捆綁的，在天上也要捆綁；凡你在地上所釋放的，在天上也要釋放。」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當下，耶穌囑咐門徒，不可對人說他是基督。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107876"/>
            <a:ext cx="3240558" cy="249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19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I will give you the keys of the kingdom of heaven; whatever you bind on earth will be bound in heaven, and whatever you loose on earth will be loosed in heaven.” </a:t>
            </a:r>
            <a:r>
              <a:rPr lang="en-US" sz="1800" baseline="30000" dirty="0" smtClean="0">
                <a:solidFill>
                  <a:srgbClr val="FFFF00"/>
                </a:solidFill>
                <a:latin typeface="Arial Narrow" pitchFamily="34" charset="0"/>
              </a:rPr>
              <a:t>20</a:t>
            </a:r>
            <a:r>
              <a:rPr lang="en-US" sz="1800" dirty="0" smtClean="0">
                <a:solidFill>
                  <a:srgbClr val="FFFF00"/>
                </a:solidFill>
                <a:latin typeface="Arial Narrow" pitchFamily="34" charset="0"/>
              </a:rPr>
              <a:t> Then he ordered his disciples not to tell anyone that he was the Messiah. </a:t>
            </a:r>
            <a:endParaRPr lang="en-US" sz="1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mage result for the empire strikes ba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303" y="243135"/>
            <a:ext cx="3995936" cy="299695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9884"/>
            <a:ext cx="5761038" cy="695325"/>
          </a:xfrm>
        </p:spPr>
        <p:txBody>
          <a:bodyPr/>
          <a:lstStyle/>
          <a:p>
            <a:r>
              <a:rPr lang="zh-HK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帝國反擊戰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303" y="2412132"/>
            <a:ext cx="4032727" cy="576064"/>
          </a:xfrm>
        </p:spPr>
        <p:txBody>
          <a:bodyPr/>
          <a:lstStyle/>
          <a:p>
            <a:r>
              <a:rPr lang="zh-TW" altLang="en-US" sz="2000" dirty="0" smtClean="0"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dirty="0" smtClean="0">
                <a:latin typeface="+mn-ea"/>
              </a:rPr>
              <a:t>Matthew </a:t>
            </a:r>
            <a:r>
              <a:rPr lang="en-US" dirty="0" smtClean="0"/>
              <a:t>16:13-20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超乎萬有的耶穌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Jesus is above all 13-16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16:13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耶穌到了凱撒利亞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腓立比的境內，就問門徒說：「人說我－－人子是誰？」 </a:t>
            </a:r>
          </a:p>
          <a:p>
            <a:pPr marL="0" indent="0">
              <a:buNone/>
            </a:pPr>
            <a:r>
              <a:rPr lang="en-US" baseline="30000" dirty="0" smtClean="0"/>
              <a:t>13</a:t>
            </a:r>
            <a:r>
              <a:rPr lang="en-US" dirty="0" smtClean="0"/>
              <a:t> When Jesus came to the region of Caesarea Philippi, he asked his disciples, “Who do people say the Son of Man is?”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Matthew 16:14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他們說：「有人說是施洗的約翰；有人說是以利亞；又有人說是耶利米或是先知裏的一位。」 </a:t>
            </a:r>
          </a:p>
          <a:p>
            <a:r>
              <a:rPr lang="en-US" baseline="30000" dirty="0" smtClean="0"/>
              <a:t>14</a:t>
            </a:r>
            <a:r>
              <a:rPr lang="en-US" dirty="0" smtClean="0"/>
              <a:t> They replied, “Some say John the Baptist; others say Elijah; and still others, Jeremiah or one of the prophets.”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施洗的約翰</a:t>
            </a:r>
            <a: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dirty="0" smtClean="0">
                <a:solidFill>
                  <a:schemeClr val="tx1"/>
                </a:solidFill>
              </a:rPr>
              <a:t> John the Baptist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Matthew 11:11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</a:p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我實在告訴你們，凡婦人所生的，沒有一個興起來大過施洗約翰的；</a:t>
            </a:r>
          </a:p>
          <a:p>
            <a:pPr marL="0" indent="0">
              <a:buNone/>
            </a:pPr>
            <a:r>
              <a:rPr lang="en-US" baseline="30000" dirty="0" smtClean="0"/>
              <a:t>11</a:t>
            </a:r>
            <a:r>
              <a:rPr lang="en-US" dirty="0" smtClean="0"/>
              <a:t> Truly I tell you, among those born of women there has not risen anyone greater than John the Baptist;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Matthew 16:15–16</a:t>
            </a:r>
            <a:r>
              <a:rPr lang="zh-TW" altLang="en-US" dirty="0" smtClean="0"/>
              <a:t> </a:t>
            </a:r>
            <a:r>
              <a:rPr lang="en-US" altLang="zh-TW" dirty="0" smtClean="0"/>
              <a:t> </a:t>
            </a: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耶穌說：「你們說我是誰？」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西門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彼得回答說：「你是基督，是永生上帝的兒子。」 </a:t>
            </a:r>
          </a:p>
          <a:p>
            <a:r>
              <a:rPr lang="en-US" baseline="30000" dirty="0" smtClean="0"/>
              <a:t>15</a:t>
            </a:r>
            <a:r>
              <a:rPr lang="en-US" dirty="0" smtClean="0"/>
              <a:t> “But what about you?” he asked. “Who do you say I am?” </a:t>
            </a:r>
            <a:r>
              <a:rPr lang="en-US" baseline="30000" dirty="0" smtClean="0"/>
              <a:t>16</a:t>
            </a:r>
            <a:r>
              <a:rPr lang="en-US" dirty="0" smtClean="0"/>
              <a:t> Simon Peter answered, “You are the Messiah, the Son of the living God.”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Matthew 16:17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耶穌對他說：「西門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巴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•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約拿，你是有福的！因為這不是屬血肉的指示你的，乃是我在天上的父指示的。 </a:t>
            </a:r>
          </a:p>
          <a:p>
            <a:r>
              <a:rPr lang="en-US" baseline="30000" dirty="0" smtClean="0"/>
              <a:t>17</a:t>
            </a:r>
            <a:r>
              <a:rPr lang="en-US" dirty="0" smtClean="0"/>
              <a:t> Jesus replied, “Blessed are you, Simon son of Jonah, for this was not revealed to you by flesh and blood, but by my Father in heaven.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100338</TotalTime>
  <Words>1999</Words>
  <Application>Microsoft Office PowerPoint</Application>
  <PresentationFormat>Custom</PresentationFormat>
  <Paragraphs>105</Paragraphs>
  <Slides>27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Diseño predeterminado</vt:lpstr>
      <vt:lpstr>馬太福音 Matthew 16:13-20</vt:lpstr>
      <vt:lpstr>Slide 2</vt:lpstr>
      <vt:lpstr>Slide 3</vt:lpstr>
      <vt:lpstr>帝國反擊戰</vt:lpstr>
      <vt:lpstr>1. 超乎萬有的耶穌  Jesus is above all 13-16</vt:lpstr>
      <vt:lpstr>Slide 6</vt:lpstr>
      <vt:lpstr>施洗的約翰  John the Baptist </vt:lpstr>
      <vt:lpstr>Slide 8</vt:lpstr>
      <vt:lpstr>Slide 9</vt:lpstr>
      <vt:lpstr>Slide 10</vt:lpstr>
      <vt:lpstr>Slide 11</vt:lpstr>
      <vt:lpstr>Slide 12</vt:lpstr>
      <vt:lpstr>2. 勝過死亡的教會  Church has power over death 17-18</vt:lpstr>
      <vt:lpstr>Slide 14</vt:lpstr>
      <vt:lpstr>Slide 15</vt:lpstr>
      <vt:lpstr>Slide 16</vt:lpstr>
      <vt:lpstr>2. 勝過死亡的教會  Church has power over death 17-18</vt:lpstr>
      <vt:lpstr>3. 身負重任的彼得  Peter has a key role 19-20 </vt:lpstr>
      <vt:lpstr>天主教  Catholic</vt:lpstr>
      <vt:lpstr>天主教  Catholic</vt:lpstr>
      <vt:lpstr>天主教  Catholic</vt:lpstr>
      <vt:lpstr>Slide 22</vt:lpstr>
      <vt:lpstr>Slide 23</vt:lpstr>
      <vt:lpstr>Slide 24</vt:lpstr>
      <vt:lpstr>Slide 25</vt:lpstr>
      <vt:lpstr>Slide 26</vt:lpstr>
      <vt:lpstr>3. 身負重任的彼得  Peter has a key role 19-20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2104</cp:revision>
  <dcterms:created xsi:type="dcterms:W3CDTF">2010-05-23T14:28:12Z</dcterms:created>
  <dcterms:modified xsi:type="dcterms:W3CDTF">2017-10-21T13:47:24Z</dcterms:modified>
</cp:coreProperties>
</file>