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783" r:id="rId2"/>
    <p:sldId id="921" r:id="rId3"/>
    <p:sldId id="825" r:id="rId4"/>
    <p:sldId id="922" r:id="rId5"/>
    <p:sldId id="650" r:id="rId6"/>
    <p:sldId id="934" r:id="rId7"/>
    <p:sldId id="924" r:id="rId8"/>
    <p:sldId id="925" r:id="rId9"/>
    <p:sldId id="923" r:id="rId10"/>
    <p:sldId id="936" r:id="rId11"/>
    <p:sldId id="926" r:id="rId12"/>
    <p:sldId id="927" r:id="rId13"/>
    <p:sldId id="928" r:id="rId14"/>
    <p:sldId id="937" r:id="rId15"/>
    <p:sldId id="929" r:id="rId16"/>
    <p:sldId id="930" r:id="rId17"/>
    <p:sldId id="931" r:id="rId18"/>
    <p:sldId id="933" r:id="rId19"/>
    <p:sldId id="938" r:id="rId20"/>
    <p:sldId id="932" r:id="rId21"/>
    <p:sldId id="939" r:id="rId22"/>
    <p:sldId id="940" r:id="rId23"/>
    <p:sldId id="935" r:id="rId24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1039" autoAdjust="0"/>
  </p:normalViewPr>
  <p:slideViewPr>
    <p:cSldViewPr>
      <p:cViewPr>
        <p:scale>
          <a:sx n="130" d="100"/>
          <a:sy n="130" d="100"/>
        </p:scale>
        <p:origin x="-1248" y="-11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name/nm0000151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imdb.com/name/nm0695435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Lego Movie</a:t>
            </a:r>
          </a:p>
          <a:p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Vitruvius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Emmet...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Emmet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Who said that?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Vitruvius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I did. I am Ghost Vitruvius.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Oooooh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Emmet, you didn't let me finish earlier because I died. The reason I made up the prophecy was because I knew that whoever found the piece could become the special. Because the only thing anyone needs to be special is to believe that you can be. I know that sounds like a cat poster but it's true. Look at what you did when you believed you were special. You just need to believe it some more.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Emmet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But how could I just decide to believe that I'm special when I'm not?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Vitruvius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Because the world depends on it.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Ooooohh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400" dirty="0" smtClean="0">
                <a:solidFill>
                  <a:schemeClr val="tx1"/>
                </a:solidFill>
                <a:latin typeface="+mn-ea"/>
                <a:ea typeface="+mn-ea"/>
              </a:rPr>
              <a:t>Matthew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17:14-23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39924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耶穌和門徒到了眾人那裏，有一個人來見耶穌，跪下，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說：「主啊，憐憫我的兒子！他害癲癇的病很苦，屢次跌在火裏，屢次跌在水裏。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我帶他到你門徒那裏，他們卻不能醫治他。」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耶穌說：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467916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14</a:t>
            </a:r>
            <a:r>
              <a:rPr lang="en-US" sz="1800" dirty="0" smtClean="0"/>
              <a:t> When they came to the crowd, a man approached Jesus and knelt before him. </a:t>
            </a:r>
            <a:r>
              <a:rPr lang="en-US" sz="1800" baseline="30000" dirty="0" smtClean="0"/>
              <a:t>15</a:t>
            </a:r>
            <a:r>
              <a:rPr lang="en-US" sz="1800" dirty="0" smtClean="0"/>
              <a:t> “Lord, have mercy on my son,” he said. “He has seizures and is suffering greatly. He often falls into the fire or into the water. </a:t>
            </a:r>
            <a:r>
              <a:rPr lang="en-US" sz="1800" baseline="30000" dirty="0" smtClean="0"/>
              <a:t>16</a:t>
            </a:r>
            <a:r>
              <a:rPr lang="en-US" sz="1800" dirty="0" smtClean="0"/>
              <a:t> I brought him to your disciples, but they could not heal him.” </a:t>
            </a:r>
            <a:r>
              <a:rPr lang="en-US" sz="1800" baseline="30000" dirty="0" smtClean="0"/>
              <a:t>17</a:t>
            </a:r>
            <a:r>
              <a:rPr lang="en-US" sz="1800" dirty="0" smtClean="0"/>
              <a:t> “You unbelieving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9:23  </a:t>
            </a:r>
          </a:p>
          <a:p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耶穌對他說：「你若能信，在信的人，凡事都能。」 </a:t>
            </a:r>
          </a:p>
          <a:p>
            <a:r>
              <a:rPr lang="en-US" baseline="30000" dirty="0" smtClean="0"/>
              <a:t>23</a:t>
            </a:r>
            <a:r>
              <a:rPr lang="en-US" dirty="0" smtClean="0"/>
              <a:t> “ ‘If you can’?” said Jesus. “Everything is possible for one who believes.”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門徒的信心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 smtClean="0">
                <a:solidFill>
                  <a:schemeClr val="tx1"/>
                </a:solidFill>
              </a:rPr>
              <a:t>The Faith of the Disciples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Luke 9:37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第二天，他們下了山，就有許多人迎見耶穌。 </a:t>
            </a:r>
          </a:p>
          <a:p>
            <a:pPr marL="0" indent="0">
              <a:buNone/>
            </a:pPr>
            <a:r>
              <a:rPr lang="en-US" baseline="30000" dirty="0" smtClean="0"/>
              <a:t>37</a:t>
            </a:r>
            <a:r>
              <a:rPr lang="en-US" dirty="0" smtClean="0"/>
              <a:t> The next day, when they came down from the mountain, a large crowd met him.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Mark 9:14–16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耶穌到了門徒那裏，看見有許多人圍著他們，又有文士和他們辯論。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眾人一見耶穌，都甚希奇，就跑上去問他的安。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耶穌問他們說：「你們和他們辯論的是甚麼？」 </a:t>
            </a:r>
          </a:p>
          <a:p>
            <a:r>
              <a:rPr lang="en-US" baseline="30000" dirty="0" smtClean="0"/>
              <a:t>14</a:t>
            </a:r>
            <a:r>
              <a:rPr lang="en-US" dirty="0" smtClean="0"/>
              <a:t> When they came to the other disciples, they saw a large crowd around them and the teachers of the law arguing with them. </a:t>
            </a:r>
            <a:r>
              <a:rPr lang="en-US" baseline="30000" dirty="0" smtClean="0"/>
              <a:t>15</a:t>
            </a:r>
            <a:r>
              <a:rPr lang="en-US" dirty="0" smtClean="0"/>
              <a:t> As soon as all the people saw Jesus, they were overwhelmed with wonder and ran to greet him. </a:t>
            </a:r>
            <a:r>
              <a:rPr lang="en-US" baseline="30000" dirty="0" smtClean="0"/>
              <a:t>16</a:t>
            </a:r>
            <a:r>
              <a:rPr lang="en-US" dirty="0" smtClean="0"/>
              <a:t> “What are you arguing with them about?” he asked.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Mark 9:17–18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眾人中間有一個人回答說：「夫子，我帶了我的兒子到你這裏來，他被啞巴鬼附著。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無論在哪裏，鬼捉弄他，把他摔倒，他就口中流沫，咬牙切齒，身體枯乾。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我請過你的門徒把鬼趕出去，他們卻是不能。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>
                <a:latin typeface="Arial Narrow" pitchFamily="34" charset="0"/>
              </a:rPr>
              <a:t>17</a:t>
            </a:r>
            <a:r>
              <a:rPr lang="en-US" dirty="0" smtClean="0">
                <a:latin typeface="Arial Narrow" pitchFamily="34" charset="0"/>
              </a:rPr>
              <a:t> A man in the crowd answered, “Teacher, I brought you my son, who is possessed by a spirit that has robbed him of speech. </a:t>
            </a:r>
            <a:r>
              <a:rPr lang="en-US" baseline="30000" dirty="0" smtClean="0">
                <a:latin typeface="Arial Narrow" pitchFamily="34" charset="0"/>
              </a:rPr>
              <a:t>18</a:t>
            </a:r>
            <a:r>
              <a:rPr lang="en-US" dirty="0" smtClean="0">
                <a:latin typeface="Arial Narrow" pitchFamily="34" charset="0"/>
              </a:rPr>
              <a:t> Whenever it seizes him, it throws him to the ground. He foams at the mouth, gnashes his teeth and becomes rigid.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I asked your disciples to drive out the spirit, but they could not.</a:t>
            </a:r>
            <a:r>
              <a:rPr lang="en-US" dirty="0" smtClean="0">
                <a:latin typeface="Arial Narrow" pitchFamily="34" charset="0"/>
              </a:rPr>
              <a:t>” </a:t>
            </a:r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17:17–18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耶穌說：「噯！這又不信又悖謬的世代啊，我在你們這裏要到幾時呢？我忍耐你們要到幾時呢？把他帶到我這裏來吧！」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耶穌斥責那鬼，鬼就出來；從此孩子就痊癒了。 </a:t>
            </a:r>
          </a:p>
          <a:p>
            <a:r>
              <a:rPr lang="en-US" baseline="30000" dirty="0" smtClean="0"/>
              <a:t>17</a:t>
            </a:r>
            <a:r>
              <a:rPr lang="en-US" dirty="0" smtClean="0"/>
              <a:t> “You unbelieving and perverse generation,” Jesus replied, “how long shall I stay with you? How long shall I put up with you? Bring the boy here to me.” </a:t>
            </a:r>
            <a:r>
              <a:rPr lang="en-US" baseline="30000" dirty="0" smtClean="0"/>
              <a:t>18</a:t>
            </a:r>
            <a:r>
              <a:rPr lang="en-US" dirty="0" smtClean="0"/>
              <a:t> Jesus rebuked the demon, and it came out of the boy, and he was healed at that moment.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215" y="107876"/>
            <a:ext cx="5472607" cy="2786137"/>
          </a:xfrm>
        </p:spPr>
        <p:txBody>
          <a:bodyPr/>
          <a:lstStyle/>
          <a:p>
            <a:r>
              <a:rPr lang="en-US" altLang="zh-TW" dirty="0" smtClean="0"/>
              <a:t>Matthew 17:19–20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門徒暗暗地到耶穌跟前，說：「我們為甚麼不能趕出那鬼呢？」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耶穌說：「是因你們的信心小。我實在告訴你們，你們若有信心，像一粒芥菜種，就是對這座山說：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你從這邊挪到那邊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，它也必挪去；並且你們沒有一件不能做的事了。 </a:t>
            </a:r>
          </a:p>
          <a:p>
            <a:r>
              <a:rPr lang="en-US" baseline="30000" dirty="0" smtClean="0">
                <a:latin typeface="Arial Narrow" pitchFamily="34" charset="0"/>
              </a:rPr>
              <a:t>19</a:t>
            </a:r>
            <a:r>
              <a:rPr lang="en-US" dirty="0" smtClean="0">
                <a:latin typeface="Arial Narrow" pitchFamily="34" charset="0"/>
              </a:rPr>
              <a:t> Then the disciples came to Jesus in private and asked, “Why couldn’t we drive it out?” </a:t>
            </a:r>
            <a:r>
              <a:rPr lang="en-US" baseline="30000" dirty="0" smtClean="0">
                <a:latin typeface="Arial Narrow" pitchFamily="34" charset="0"/>
              </a:rPr>
              <a:t>20</a:t>
            </a:r>
            <a:r>
              <a:rPr lang="en-US" dirty="0" smtClean="0">
                <a:latin typeface="Arial Narrow" pitchFamily="34" charset="0"/>
              </a:rPr>
              <a:t> He replied, “Because you have so little faith. Truly I tell you, if you have faith as small as a mustard seed, you can say to this mountain, ‘Move from here to there,’ and it will move. Nothing will be impossible for you.”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Mark 9:28–29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耶穌進了屋子，門徒就暗暗地問他說：「我們為甚麼不能趕出他去呢？」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耶穌說：「非用禱告，這一類的鬼總不能出來。」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28</a:t>
            </a:r>
            <a:r>
              <a:rPr lang="en-US" dirty="0" smtClean="0"/>
              <a:t> After Jesus had gone indoors, his disciples asked him privately, “Why couldn’t we drive it out?” </a:t>
            </a:r>
            <a:r>
              <a:rPr lang="en-US" baseline="30000" dirty="0" smtClean="0"/>
              <a:t>29</a:t>
            </a:r>
            <a:r>
              <a:rPr lang="en-US" dirty="0" smtClean="0"/>
              <a:t> He replied, “This kind can come out only by prayer.” </a:t>
            </a:r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孩子的爸爸的信心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 smtClean="0">
                <a:solidFill>
                  <a:schemeClr val="tx1"/>
                </a:solidFill>
              </a:rPr>
              <a:t>The Faith of the Father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215" y="683940"/>
            <a:ext cx="5472607" cy="2138363"/>
          </a:xfrm>
        </p:spPr>
        <p:txBody>
          <a:bodyPr/>
          <a:lstStyle/>
          <a:p>
            <a:pPr marL="0" indent="0">
              <a:buNone/>
              <a:tabLst>
                <a:tab pos="0" algn="l"/>
              </a:tabLst>
            </a:pPr>
            <a:r>
              <a:rPr lang="en-US" altLang="zh-TW" dirty="0" smtClean="0"/>
              <a:t>Matthew 17:14–16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耶穌和門徒到了眾人那裏，有一個人來見耶穌，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跪下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說：「主啊，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憐憫我的兒子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！他害癲癇的病很苦，屢次跌在火裏，屢次跌在水裏。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我帶他到你門徒那裏，</a:t>
            </a:r>
            <a:r>
              <a:rPr lang="zh-TW" altLang="en-US" dirty="0" smtClean="0">
                <a:solidFill>
                  <a:srgbClr val="FF0000"/>
                </a:solidFill>
                <a:latin typeface="HanWang WeiBeiMedium-Gb5" pitchFamily="2" charset="-120"/>
                <a:ea typeface="HanWang WeiBeiMedium-Gb5" pitchFamily="2" charset="-120"/>
              </a:rPr>
              <a:t>他們卻不能醫治他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US" baseline="30000" dirty="0" smtClean="0">
                <a:latin typeface="Arial Narrow" pitchFamily="34" charset="0"/>
              </a:rPr>
              <a:t>14</a:t>
            </a:r>
            <a:r>
              <a:rPr lang="en-US" dirty="0" smtClean="0">
                <a:latin typeface="Arial Narrow" pitchFamily="34" charset="0"/>
              </a:rPr>
              <a:t> When they came to the crowd, a man approached Jesus and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knelt before him</a:t>
            </a:r>
            <a:r>
              <a:rPr lang="en-US" dirty="0" smtClean="0">
                <a:latin typeface="Arial Narrow" pitchFamily="34" charset="0"/>
              </a:rPr>
              <a:t>. </a:t>
            </a:r>
            <a:r>
              <a:rPr lang="en-US" baseline="30000" dirty="0" smtClean="0">
                <a:latin typeface="Arial Narrow" pitchFamily="34" charset="0"/>
              </a:rPr>
              <a:t>15</a:t>
            </a:r>
            <a:r>
              <a:rPr lang="en-US" dirty="0" smtClean="0">
                <a:latin typeface="Arial Narrow" pitchFamily="34" charset="0"/>
              </a:rPr>
              <a:t> “Lord,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have mercy on my son</a:t>
            </a:r>
            <a:r>
              <a:rPr lang="en-US" dirty="0" smtClean="0">
                <a:latin typeface="Arial Narrow" pitchFamily="34" charset="0"/>
              </a:rPr>
              <a:t>,” he said. “He has seizures and is suffering greatly. He often falls into the fire or into the water. </a:t>
            </a:r>
            <a:r>
              <a:rPr lang="en-US" baseline="30000" dirty="0" smtClean="0">
                <a:latin typeface="Arial Narrow" pitchFamily="34" charset="0"/>
              </a:rPr>
              <a:t>16</a:t>
            </a:r>
            <a:r>
              <a:rPr lang="en-US" dirty="0" smtClean="0">
                <a:latin typeface="Arial Narrow" pitchFamily="34" charset="0"/>
              </a:rPr>
              <a:t> I brought him to your disciples, </a:t>
            </a: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but they could not heal him.” </a:t>
            </a:r>
            <a:endParaRPr lang="en-US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Mark 9:21–23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耶穌問他父親說：「他得這病有多少日子呢？」回答說：「從小的時候。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鬼屢次把他扔在火裏、水裏，要滅他。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你若能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做甚麼，求你憐憫我們，幫助我們。」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你若能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信，在信的人，凡事都能。」 </a:t>
            </a:r>
          </a:p>
          <a:p>
            <a:r>
              <a:rPr lang="en-US" baseline="30000" dirty="0" smtClean="0"/>
              <a:t>21</a:t>
            </a:r>
            <a:r>
              <a:rPr lang="en-US" dirty="0" smtClean="0"/>
              <a:t> Jesus asked the boy’s father, “How long has he been like this?” “From childhood,” he answered. </a:t>
            </a:r>
            <a:r>
              <a:rPr lang="en-US" baseline="30000" dirty="0" smtClean="0"/>
              <a:t>22</a:t>
            </a:r>
            <a:r>
              <a:rPr lang="en-US" dirty="0" smtClean="0"/>
              <a:t> “It has often thrown him into fire or water to kill him. </a:t>
            </a:r>
            <a:r>
              <a:rPr lang="en-US" dirty="0" smtClean="0">
                <a:solidFill>
                  <a:srgbClr val="FFFF00"/>
                </a:solidFill>
              </a:rPr>
              <a:t>But if you can </a:t>
            </a:r>
            <a:r>
              <a:rPr lang="en-US" dirty="0" smtClean="0"/>
              <a:t>do anything, take pity on us and help us.” </a:t>
            </a:r>
            <a:r>
              <a:rPr lang="en-US" baseline="30000" dirty="0" smtClean="0"/>
              <a:t>23</a:t>
            </a:r>
            <a:r>
              <a:rPr lang="en-US" dirty="0" smtClean="0"/>
              <a:t> “ ‘</a:t>
            </a:r>
            <a:r>
              <a:rPr lang="en-US" dirty="0" smtClean="0">
                <a:solidFill>
                  <a:srgbClr val="FFFF00"/>
                </a:solidFill>
              </a:rPr>
              <a:t>If you can</a:t>
            </a:r>
            <a:r>
              <a:rPr lang="en-US" dirty="0" smtClean="0"/>
              <a:t>’?” said Jesus. “Everything is possible for one who believes.”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Mark 9:24–25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孩子的父親立時喊著說：「我信！但我信不足，求主幫助。」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耶穌看見眾人都跑上來， 就斥責那污鬼，說：「你這聾啞的鬼，我吩咐你從他裏頭出來，再不要進去！」 </a:t>
            </a:r>
          </a:p>
          <a:p>
            <a:r>
              <a:rPr lang="en-US" baseline="30000" dirty="0" smtClean="0"/>
              <a:t>24</a:t>
            </a:r>
            <a:r>
              <a:rPr lang="en-US" dirty="0" smtClean="0"/>
              <a:t> Immediately the boy’s father exclaimed, “I do believe; help me overcome my unbelief!” </a:t>
            </a:r>
            <a:r>
              <a:rPr lang="en-US" baseline="30000" dirty="0" smtClean="0"/>
              <a:t>25</a:t>
            </a:r>
            <a:r>
              <a:rPr lang="en-US" dirty="0" smtClean="0"/>
              <a:t> When Jesus saw that a crowd was running to the scene, he rebuked the impure spirit. “You deaf and mute spirit,” he said, “I command you, come out of him and never enter him again.”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57041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「噯！這又不信又悖謬的世代啊，我在你們這裏要到幾時呢？我忍耐你們要到幾時呢？把他帶到我這裏來吧！」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耶穌斥責那鬼，鬼就出來；從此孩子就痊癒了。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門徒暗暗地到耶穌跟前，說：「我們為甚麼不能趕出那鬼呢？」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24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and perverse generation,” Jesus replied, “how long shall I stay with you? How long shall I put up with you? Bring the boy here to me.” </a:t>
            </a:r>
            <a:r>
              <a:rPr lang="en-US" sz="1800" baseline="30000" dirty="0" smtClean="0"/>
              <a:t>18</a:t>
            </a:r>
            <a:r>
              <a:rPr lang="en-US" sz="1800" dirty="0" smtClean="0"/>
              <a:t> Jesus rebuked the demon, and it came out of the boy, and he was healed at that moment. </a:t>
            </a:r>
            <a:r>
              <a:rPr lang="en-US" sz="1800" baseline="30000" dirty="0" smtClean="0"/>
              <a:t>19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FF00"/>
                </a:solidFill>
              </a:rPr>
              <a:t>Then the disciples came to Jesus in private and asked, “Why couldn’t we drive it out?”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穌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的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信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Faith of Jesus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17:22–23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他們還住在加利利的時候，耶穌對門徒說：「人子將要被交在人手裏。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他們要殺害他，第三日他要復活。」門徒就大大地憂愁。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22</a:t>
            </a:r>
            <a:r>
              <a:rPr lang="en-US" dirty="0" smtClean="0"/>
              <a:t> When they came together in Galilee, he said to them, “The Son of Man is going to be delivered into the hands of men. </a:t>
            </a:r>
            <a:r>
              <a:rPr lang="en-US" baseline="30000" dirty="0" smtClean="0"/>
              <a:t>23</a:t>
            </a:r>
            <a:r>
              <a:rPr lang="en-US" dirty="0" smtClean="0"/>
              <a:t> They will kill him, and on the third day he will be raised to life.” And the disciples were filled with grief.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26:39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他就稍往前走，俯伏在地，禱告說：「我父啊，倘若可行，求你叫這杯離開我。然而，不要照我的意思，只要照你的意思。」 </a:t>
            </a:r>
          </a:p>
          <a:p>
            <a:r>
              <a:rPr lang="en-US" baseline="30000" dirty="0" smtClean="0"/>
              <a:t>39</a:t>
            </a:r>
            <a:r>
              <a:rPr lang="en-US" dirty="0" smtClean="0"/>
              <a:t> </a:t>
            </a:r>
            <a:r>
              <a:rPr lang="en-US" dirty="0" smtClean="0"/>
              <a:t>Going a little farther, he fell with his face to the ground and prayed, “My Father, if it is possible, may this cup be taken from me. Yet not as I will, but as you will.”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 John 5:14–15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我們若照他的旨意求甚麼，他就聽我們，這是我們向他所存坦然無懼的心。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既然知道他聽我們一切所求的，就知道我們所求於他的，無不得著。 </a:t>
            </a:r>
          </a:p>
          <a:p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smtClean="0"/>
              <a:t>This is the confidence we have in approaching God: that if we ask anything according to his will, he hears us. </a:t>
            </a:r>
            <a:r>
              <a:rPr lang="en-US" baseline="30000" dirty="0" smtClean="0"/>
              <a:t>15</a:t>
            </a:r>
            <a:r>
              <a:rPr lang="en-US" dirty="0" smtClean="0"/>
              <a:t> And if we know that he hears us—whatever we ask—we know that we have what we asked of him.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23</a:t>
            </a:fld>
            <a:endParaRPr lang="es-ES"/>
          </a:p>
        </p:txBody>
      </p:sp>
      <p:pic>
        <p:nvPicPr>
          <p:cNvPr id="1026" name="Picture 2" descr="Image result for confidence is not  competence"/>
          <p:cNvPicPr>
            <a:picLocks noChangeAspect="1" noChangeArrowheads="1"/>
          </p:cNvPicPr>
          <p:nvPr/>
        </p:nvPicPr>
        <p:blipFill>
          <a:blip r:embed="rId2" cstate="print"/>
          <a:srcRect t="16931" b="39521"/>
          <a:stretch>
            <a:fillRect/>
          </a:stretch>
        </p:blipFill>
        <p:spPr bwMode="auto">
          <a:xfrm>
            <a:off x="378663" y="0"/>
            <a:ext cx="5022136" cy="3240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57041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耶穌說：「是因你們的信心小。我實在告訴你們，你們若有信心，像一粒芥菜種，就是對這座山說：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你從這邊挪到那邊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，它也必挪去；並且你們沒有一件不能做的事了。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至於這一類的鬼，若不禱告、禁食，他就不出來。」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他們還住在加利利的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24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</a:rPr>
              <a:t>20</a:t>
            </a:r>
            <a:r>
              <a:rPr lang="en-US" sz="1800" dirty="0" smtClean="0">
                <a:solidFill>
                  <a:srgbClr val="FFFF00"/>
                </a:solidFill>
              </a:rPr>
              <a:t> He replied, “Because you have so little faith. Truly I tell you, if you have faith as small as a mustard seed, you can say to this mountain, ‘Move from here to there,’ and it will move. Nothing will be impossible for you.”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21</a:t>
            </a:r>
            <a:r>
              <a:rPr lang="en-US" sz="1800" dirty="0" smtClean="0">
                <a:solidFill>
                  <a:srgbClr val="FFFF00"/>
                </a:solidFill>
              </a:rPr>
              <a:t> </a:t>
            </a:r>
            <a:r>
              <a:rPr lang="en-US" sz="1800" baseline="30000" dirty="0" smtClean="0">
                <a:solidFill>
                  <a:srgbClr val="FFFF00"/>
                </a:solidFill>
              </a:rPr>
              <a:t>22</a:t>
            </a:r>
            <a:r>
              <a:rPr lang="en-US" sz="1800" dirty="0" smtClean="0">
                <a:solidFill>
                  <a:srgbClr val="FFFF00"/>
                </a:solidFill>
              </a:rPr>
              <a:t> When they came together in Galilee,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57041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時候，耶穌對門徒說：「人子將要被交在人手裏。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他們要殺害他，第三日他要復活。」門徒就大大地憂愁。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24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he said to them, “The Son of Man is going to be delivered into the hands of men. </a:t>
            </a:r>
            <a:r>
              <a:rPr lang="en-US" sz="1800" baseline="30000" dirty="0" smtClean="0">
                <a:solidFill>
                  <a:srgbClr val="FFFF00"/>
                </a:solidFill>
              </a:rPr>
              <a:t>23</a:t>
            </a:r>
            <a:r>
              <a:rPr lang="en-US" sz="1800" dirty="0" smtClean="0">
                <a:solidFill>
                  <a:srgbClr val="FFFF00"/>
                </a:solidFill>
              </a:rPr>
              <a:t> They will kill him, and on the third day he will be raised to life.” And the disciples were filled with grief.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2751"/>
            <a:ext cx="5761038" cy="695325"/>
          </a:xfrm>
        </p:spPr>
        <p:txBody>
          <a:bodyPr/>
          <a:lstStyle/>
          <a:p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你若能信</a:t>
            </a:r>
            <a:r>
              <a:rPr lang="en-US" altLang="zh-HK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b="1" dirty="0" smtClean="0">
                <a:solidFill>
                  <a:schemeClr val="tx1"/>
                </a:solidFill>
              </a:rPr>
              <a:t>If You Can Believe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2052092"/>
            <a:ext cx="4032727" cy="576064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</a:t>
            </a:r>
            <a:r>
              <a:rPr lang="en-US" dirty="0" smtClean="0"/>
              <a:t>17:14-23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cal Title 6"/>
          <p:cNvSpPr>
            <a:spLocks noGrp="1"/>
          </p:cNvSpPr>
          <p:nvPr>
            <p:ph type="title" orient="vert"/>
          </p:nvPr>
        </p:nvSpPr>
        <p:spPr>
          <a:xfrm>
            <a:off x="4680718" y="130175"/>
            <a:ext cx="792981" cy="2763838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功夫熊貓</a:t>
            </a:r>
            <a:endParaRPr lang="en-US" sz="4000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23" y="9225"/>
            <a:ext cx="4176464" cy="319499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26626" name="Picture 2" descr="mr ping quot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" y="87196"/>
            <a:ext cx="5760839" cy="30450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12290" name="Picture 2" descr="Image result for “You just need to believe it some more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4335" y="35867"/>
            <a:ext cx="3168352" cy="316835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1026" name="Picture 2" descr="Image result for if you believe you can achieve"/>
          <p:cNvPicPr>
            <a:picLocks noChangeAspect="1" noChangeArrowheads="1"/>
          </p:cNvPicPr>
          <p:nvPr/>
        </p:nvPicPr>
        <p:blipFill>
          <a:blip r:embed="rId2" cstate="print"/>
          <a:srcRect b="10715"/>
          <a:stretch>
            <a:fillRect/>
          </a:stretch>
        </p:blipFill>
        <p:spPr bwMode="auto">
          <a:xfrm>
            <a:off x="0" y="251892"/>
            <a:ext cx="5760372" cy="27001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106537</TotalTime>
  <Words>2197</Words>
  <Application>Microsoft Office PowerPoint</Application>
  <PresentationFormat>Custom</PresentationFormat>
  <Paragraphs>77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Diseño predeterminado</vt:lpstr>
      <vt:lpstr>馬太福音 Matthew 17:14-23</vt:lpstr>
      <vt:lpstr>Slide 2</vt:lpstr>
      <vt:lpstr>Slide 3</vt:lpstr>
      <vt:lpstr>Slide 4</vt:lpstr>
      <vt:lpstr>你若能信 If You Can Believe</vt:lpstr>
      <vt:lpstr>功夫熊貓</vt:lpstr>
      <vt:lpstr>Slide 7</vt:lpstr>
      <vt:lpstr>Slide 8</vt:lpstr>
      <vt:lpstr>Slide 9</vt:lpstr>
      <vt:lpstr>Slide 10</vt:lpstr>
      <vt:lpstr>1.門徒的信心 The Faith of the Disciples</vt:lpstr>
      <vt:lpstr>Slide 12</vt:lpstr>
      <vt:lpstr>Slide 13</vt:lpstr>
      <vt:lpstr>Slide 14</vt:lpstr>
      <vt:lpstr>Slide 15</vt:lpstr>
      <vt:lpstr>Slide 16</vt:lpstr>
      <vt:lpstr>2. 孩子的爸爸的信心 The Faith of the Father</vt:lpstr>
      <vt:lpstr>Slide 18</vt:lpstr>
      <vt:lpstr>Slide 19</vt:lpstr>
      <vt:lpstr>3. 耶穌的信心 The Faith of Jesus</vt:lpstr>
      <vt:lpstr>Slide 21</vt:lpstr>
      <vt:lpstr>Slide 22</vt:lpstr>
      <vt:lpstr>Slide 23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2149</cp:revision>
  <dcterms:created xsi:type="dcterms:W3CDTF">2010-05-23T14:28:12Z</dcterms:created>
  <dcterms:modified xsi:type="dcterms:W3CDTF">2017-11-25T16:50:26Z</dcterms:modified>
</cp:coreProperties>
</file>