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452" r:id="rId2"/>
    <p:sldId id="451" r:id="rId3"/>
    <p:sldId id="454" r:id="rId4"/>
    <p:sldId id="453" r:id="rId5"/>
    <p:sldId id="265" r:id="rId6"/>
    <p:sldId id="455" r:id="rId7"/>
    <p:sldId id="456" r:id="rId8"/>
    <p:sldId id="457" r:id="rId9"/>
    <p:sldId id="463" r:id="rId10"/>
    <p:sldId id="464" r:id="rId11"/>
    <p:sldId id="458" r:id="rId12"/>
    <p:sldId id="459" r:id="rId13"/>
    <p:sldId id="460" r:id="rId14"/>
    <p:sldId id="461" r:id="rId15"/>
    <p:sldId id="462" r:id="rId16"/>
    <p:sldId id="465" r:id="rId17"/>
    <p:sldId id="4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18" autoAdjust="0"/>
    <p:restoredTop sz="94660"/>
  </p:normalViewPr>
  <p:slideViewPr>
    <p:cSldViewPr snapToGrid="0">
      <p:cViewPr>
        <p:scale>
          <a:sx n="75" d="100"/>
          <a:sy n="75" d="100"/>
        </p:scale>
        <p:origin x="-1620" y="-90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Celestia-R1---OverlayContentHD.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175" y="1786"/>
            <a:ext cx="12188825" cy="6856214"/>
          </a:xfrm>
          <a:prstGeom prst="rect">
            <a:avLst/>
          </a:prstGeom>
        </p:spPr>
      </p:pic>
      <p:sp>
        <p:nvSpPr>
          <p:cNvPr id="11" name="TextBox 10"/>
          <p:cNvSpPr txBox="1"/>
          <p:nvPr userDrawn="1"/>
        </p:nvSpPr>
        <p:spPr>
          <a:xfrm>
            <a:off x="10241042" y="274498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2" name="TextBox 11"/>
          <p:cNvSpPr txBox="1"/>
          <p:nvPr userDrawn="1"/>
        </p:nvSpPr>
        <p:spPr>
          <a:xfrm>
            <a:off x="491450" y="8251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995442" y="611387"/>
            <a:ext cx="9550399" cy="2743199"/>
          </a:xfrm>
        </p:spPr>
        <p:txBody>
          <a:bodyPr anchor="ctr">
            <a:normAutofit/>
          </a:bodyPr>
          <a:lstStyle>
            <a:lvl1pPr algn="l">
              <a:defRPr sz="3200" b="0" cap="none">
                <a:solidFill>
                  <a:schemeClr val="tx1"/>
                </a:solidFill>
              </a:defRPr>
            </a:lvl1pPr>
          </a:lstStyle>
          <a:p>
            <a:r>
              <a:rPr lang="en-US" dirty="0" smtClean="0"/>
              <a:t>Click to edit Master title style</a:t>
            </a:r>
            <a:endParaRPr lang="en-US" dirty="0"/>
          </a:p>
        </p:txBody>
      </p:sp>
      <p:sp>
        <p:nvSpPr>
          <p:cNvPr id="14" name="Text Placeholder 9"/>
          <p:cNvSpPr>
            <a:spLocks noGrp="1"/>
          </p:cNvSpPr>
          <p:nvPr>
            <p:ph type="body" sz="quarter" idx="13"/>
          </p:nvPr>
        </p:nvSpPr>
        <p:spPr>
          <a:xfrm>
            <a:off x="1101050" y="3354586"/>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5" name="Text Placeholder 2"/>
          <p:cNvSpPr>
            <a:spLocks noGrp="1"/>
          </p:cNvSpPr>
          <p:nvPr>
            <p:ph type="body" idx="1"/>
          </p:nvPr>
        </p:nvSpPr>
        <p:spPr>
          <a:xfrm>
            <a:off x="690640" y="4345186"/>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txBox="1">
            <a:spLocks/>
          </p:cNvSpPr>
          <p:nvPr userDrawn="1"/>
        </p:nvSpPr>
        <p:spPr>
          <a:xfrm>
            <a:off x="1100455" y="6461571"/>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mtClean="0"/>
              <a:pPr/>
              <a:t>12/23/2017</a:t>
            </a:fld>
            <a:endParaRPr lang="en-US" dirty="0"/>
          </a:p>
        </p:txBody>
      </p:sp>
      <p:sp>
        <p:nvSpPr>
          <p:cNvPr id="17" name="Slide Number Placeholder 5"/>
          <p:cNvSpPr txBox="1">
            <a:spLocks/>
          </p:cNvSpPr>
          <p:nvPr userDrawn="1"/>
        </p:nvSpPr>
        <p:spPr>
          <a:xfrm>
            <a:off x="9903633" y="646157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27243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12/23/2017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12/23/2017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12/23/2017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12/23/2017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12/23/2017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3970318"/>
          </a:xfrm>
          <a:prstGeom prst="rect">
            <a:avLst/>
          </a:prstGeom>
        </p:spPr>
        <p:txBody>
          <a:bodyPr wrap="square">
            <a:spAutoFit/>
          </a:bodyPr>
          <a:lstStyle/>
          <a:p>
            <a:r>
              <a:rPr lang="en-US" sz="2800" b="1" baseline="30000" dirty="0" smtClean="0">
                <a:solidFill>
                  <a:srgbClr val="FFFF00"/>
                </a:solidFill>
              </a:rPr>
              <a:t>8 </a:t>
            </a:r>
            <a:r>
              <a:rPr lang="en-US" sz="2800" dirty="0" smtClean="0">
                <a:solidFill>
                  <a:srgbClr val="FFFF00"/>
                </a:solidFill>
              </a:rPr>
              <a:t>And there were shepherds living out in the fields nearby, keeping watch over their flocks at night. </a:t>
            </a:r>
            <a:r>
              <a:rPr lang="en-US" sz="2800" b="1" baseline="30000" dirty="0" smtClean="0">
                <a:solidFill>
                  <a:srgbClr val="FFFF00"/>
                </a:solidFill>
              </a:rPr>
              <a:t>9 </a:t>
            </a:r>
            <a:r>
              <a:rPr lang="en-US" sz="2800" dirty="0" smtClean="0">
                <a:solidFill>
                  <a:srgbClr val="FFFF00"/>
                </a:solidFill>
              </a:rPr>
              <a:t>An angel of the Lord appeared to them, and the glory of the Lord shone around them, and they were terrified. </a:t>
            </a:r>
            <a:r>
              <a:rPr lang="en-US" sz="2800" b="1" baseline="30000" dirty="0" smtClean="0">
                <a:solidFill>
                  <a:srgbClr val="FFFF00"/>
                </a:solidFill>
              </a:rPr>
              <a:t>10 </a:t>
            </a:r>
            <a:r>
              <a:rPr lang="en-US" sz="2800" dirty="0" smtClean="0">
                <a:solidFill>
                  <a:srgbClr val="FFFF00"/>
                </a:solidFill>
              </a:rPr>
              <a:t>But the angel said to them, “Do not be afraid. I bring you good news that will cause great joy for all the people. </a:t>
            </a:r>
            <a:endParaRPr lang="en-US" sz="2800" dirty="0">
              <a:solidFill>
                <a:srgbClr val="FFFF00"/>
              </a:solidFill>
            </a:endParaRP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Luke 2:8-20</a:t>
            </a:r>
          </a:p>
        </p:txBody>
      </p:sp>
      <p:sp>
        <p:nvSpPr>
          <p:cNvPr id="6" name="Rectangle 5"/>
          <p:cNvSpPr/>
          <p:nvPr/>
        </p:nvSpPr>
        <p:spPr>
          <a:xfrm>
            <a:off x="6198576" y="1714308"/>
            <a:ext cx="5503986" cy="4031873"/>
          </a:xfrm>
          <a:prstGeom prst="rect">
            <a:avLst/>
          </a:prstGeom>
        </p:spPr>
        <p:txBody>
          <a:bodyPr wrap="square">
            <a:spAutoFit/>
          </a:bodyPr>
          <a:lstStyle/>
          <a:p>
            <a:r>
              <a:rPr lang="en-US" altLang="zh-TW" sz="3200" b="1" baseline="30000" dirty="0" smtClean="0">
                <a:solidFill>
                  <a:schemeClr val="bg1"/>
                </a:solidFill>
                <a:latin typeface="DFKai-SB" pitchFamily="65" charset="-120"/>
                <a:ea typeface="DFKai-SB" pitchFamily="65" charset="-120"/>
              </a:rPr>
              <a:t>8 </a:t>
            </a:r>
            <a:r>
              <a:rPr lang="zh-TW" altLang="en-US" sz="3200" dirty="0" smtClean="0">
                <a:solidFill>
                  <a:schemeClr val="bg1"/>
                </a:solidFill>
                <a:latin typeface="DFKai-SB" pitchFamily="65" charset="-120"/>
                <a:ea typeface="DFKai-SB" pitchFamily="65" charset="-120"/>
              </a:rPr>
              <a:t>在</a:t>
            </a:r>
            <a:r>
              <a:rPr lang="zh-TW" altLang="en-US" sz="3200" u="sng" dirty="0" smtClean="0">
                <a:solidFill>
                  <a:schemeClr val="bg1"/>
                </a:solidFill>
                <a:latin typeface="DFKai-SB" pitchFamily="65" charset="-120"/>
                <a:ea typeface="DFKai-SB" pitchFamily="65" charset="-120"/>
              </a:rPr>
              <a:t>伯利恆</a:t>
            </a:r>
            <a:r>
              <a:rPr lang="zh-TW" altLang="en-US" sz="3200" dirty="0" smtClean="0">
                <a:solidFill>
                  <a:schemeClr val="bg1"/>
                </a:solidFill>
                <a:latin typeface="DFKai-SB" pitchFamily="65" charset="-120"/>
                <a:ea typeface="DFKai-SB" pitchFamily="65" charset="-120"/>
              </a:rPr>
              <a:t>之野地裡有牧羊的人，夜間按著更次看守羊群。 </a:t>
            </a:r>
            <a:r>
              <a:rPr lang="en-US" altLang="zh-TW" sz="3200" b="1" baseline="30000" dirty="0" smtClean="0">
                <a:solidFill>
                  <a:schemeClr val="bg1"/>
                </a:solidFill>
                <a:latin typeface="DFKai-SB" pitchFamily="65" charset="-120"/>
                <a:ea typeface="DFKai-SB" pitchFamily="65" charset="-120"/>
              </a:rPr>
              <a:t>9 </a:t>
            </a:r>
            <a:r>
              <a:rPr lang="zh-TW" altLang="en-US" sz="3200" dirty="0" smtClean="0">
                <a:solidFill>
                  <a:schemeClr val="bg1"/>
                </a:solidFill>
                <a:latin typeface="DFKai-SB" pitchFamily="65" charset="-120"/>
                <a:ea typeface="DFKai-SB" pitchFamily="65" charset="-120"/>
              </a:rPr>
              <a:t>有主的使者站在他們旁邊，主的榮光四面照著他們，牧羊的人就甚懼怕。 </a:t>
            </a:r>
            <a:r>
              <a:rPr lang="en-US" altLang="zh-TW" sz="3200" b="1" baseline="30000" dirty="0" smtClean="0">
                <a:solidFill>
                  <a:schemeClr val="bg1"/>
                </a:solidFill>
                <a:latin typeface="DFKai-SB" pitchFamily="65" charset="-120"/>
                <a:ea typeface="DFKai-SB" pitchFamily="65" charset="-120"/>
              </a:rPr>
              <a:t>10 </a:t>
            </a:r>
            <a:r>
              <a:rPr lang="zh-TW" altLang="en-US" sz="3200" dirty="0" smtClean="0">
                <a:solidFill>
                  <a:schemeClr val="bg1"/>
                </a:solidFill>
                <a:latin typeface="DFKai-SB" pitchFamily="65" charset="-120"/>
                <a:ea typeface="DFKai-SB" pitchFamily="65" charset="-120"/>
              </a:rPr>
              <a:t>那天使對他們說：「不要懼怕，我報給你們大喜的信息，是關乎萬民的。 </a:t>
            </a:r>
            <a:endParaRPr lang="zh-TW" altLang="en-US" sz="3200" dirty="0">
              <a:solidFill>
                <a:schemeClr val="bg1"/>
              </a:solidFill>
              <a:latin typeface="DFKai-SB" pitchFamily="65" charset="-120"/>
              <a:ea typeface="DFKai-SB" pitchFamily="65" charset="-120"/>
            </a:endParaRPr>
          </a:p>
        </p:txBody>
      </p:sp>
    </p:spTree>
    <p:extLst>
      <p:ext uri="{BB962C8B-B14F-4D97-AF65-F5344CB8AC3E}">
        <p14:creationId xmlns:p14="http://schemas.microsoft.com/office/powerpoint/2010/main" xmlns="" val="226306751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8674" name="Picture 2" descr="A painting of a scene at night with 11 swirly stars and a bright yellow crescent moon. In the background there are hills, in the middle ground there is a moonlit town with a church that has an elongated steeple, and in the foreground there is the dark green silhouette of a cypress tree and houses."/>
          <p:cNvPicPr>
            <a:picLocks noChangeAspect="1" noChangeArrowheads="1"/>
          </p:cNvPicPr>
          <p:nvPr/>
        </p:nvPicPr>
        <p:blipFill>
          <a:blip r:embed="rId2"/>
          <a:srcRect/>
          <a:stretch>
            <a:fillRect/>
          </a:stretch>
        </p:blipFill>
        <p:spPr bwMode="auto">
          <a:xfrm>
            <a:off x="2057400" y="0"/>
            <a:ext cx="8280400" cy="655962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678751"/>
          </a:xfrm>
          <a:prstGeom prst="rect">
            <a:avLst/>
          </a:prstGeom>
        </p:spPr>
        <p:txBody>
          <a:bodyPr wrap="square">
            <a:spAutoFit/>
          </a:bodyPr>
          <a:lstStyle/>
          <a:p>
            <a:r>
              <a:rPr lang="en-US" sz="3600" i="1" dirty="0" smtClean="0">
                <a:solidFill>
                  <a:schemeClr val="bg1"/>
                </a:solidFill>
              </a:rPr>
              <a:t>Luke 2:15–16</a:t>
            </a:r>
          </a:p>
          <a:p>
            <a:endParaRPr lang="en-US" i="1" dirty="0" smtClean="0">
              <a:solidFill>
                <a:schemeClr val="bg1"/>
              </a:solidFill>
            </a:endParaRPr>
          </a:p>
          <a:p>
            <a:r>
              <a:rPr lang="en-US" sz="3600" i="1" baseline="30000" dirty="0" smtClean="0">
                <a:solidFill>
                  <a:schemeClr val="bg1"/>
                </a:solidFill>
              </a:rPr>
              <a:t>15 </a:t>
            </a:r>
            <a:r>
              <a:rPr lang="en-US" sz="3600" i="1" dirty="0" smtClean="0">
                <a:solidFill>
                  <a:schemeClr val="bg1"/>
                </a:solidFill>
              </a:rPr>
              <a:t>When the angels had left them and gone into heaven, the shepherds said to one another, “Let’s go to Bethlehem and see this thing that has happened, which the Lord has told us about.” </a:t>
            </a:r>
            <a:r>
              <a:rPr lang="en-US" sz="3600" i="1" baseline="30000" dirty="0" smtClean="0">
                <a:solidFill>
                  <a:schemeClr val="bg1"/>
                </a:solidFill>
              </a:rPr>
              <a:t>16 </a:t>
            </a:r>
            <a:r>
              <a:rPr lang="en-US" sz="3600" i="1" dirty="0" smtClean="0">
                <a:solidFill>
                  <a:schemeClr val="bg1"/>
                </a:solidFill>
              </a:rPr>
              <a:t>So they hurried</a:t>
            </a:r>
            <a:r>
              <a:rPr lang="en-US" sz="3600" b="1" i="1" dirty="0" smtClean="0">
                <a:solidFill>
                  <a:schemeClr val="bg1"/>
                </a:solidFill>
              </a:rPr>
              <a:t> </a:t>
            </a:r>
            <a:r>
              <a:rPr lang="en-US" sz="3600" i="1" dirty="0" smtClean="0">
                <a:solidFill>
                  <a:schemeClr val="bg1"/>
                </a:solidFill>
              </a:rPr>
              <a:t>off and found Mary and Joseph, and the baby, who was lying in the manger.</a:t>
            </a:r>
          </a:p>
          <a:p>
            <a:r>
              <a:rPr lang="en-US" sz="3600" i="1" dirty="0" smtClean="0">
                <a:solidFill>
                  <a:schemeClr val="bg1"/>
                </a:solidFill>
              </a:rPr>
              <a:t> </a:t>
            </a:r>
          </a:p>
          <a:p>
            <a:r>
              <a:rPr lang="en-US" sz="3600" b="1" baseline="30000" dirty="0" smtClean="0">
                <a:solidFill>
                  <a:schemeClr val="bg1"/>
                </a:solidFill>
                <a:latin typeface="DFKai-SB" pitchFamily="65" charset="-120"/>
                <a:ea typeface="DFKai-SB" pitchFamily="65" charset="-120"/>
              </a:rPr>
              <a:t>15 </a:t>
            </a:r>
            <a:r>
              <a:rPr lang="zh-TW" altLang="en-US" sz="3600" dirty="0" smtClean="0">
                <a:solidFill>
                  <a:schemeClr val="bg1"/>
                </a:solidFill>
                <a:latin typeface="DFKai-SB" pitchFamily="65" charset="-120"/>
                <a:ea typeface="DFKai-SB" pitchFamily="65" charset="-120"/>
              </a:rPr>
              <a:t>眾天使離開他們升天去了，牧羊的人彼此說：「我們往</a:t>
            </a:r>
            <a:r>
              <a:rPr lang="zh-TW" altLang="en-US" sz="3600" u="sng" dirty="0" smtClean="0">
                <a:solidFill>
                  <a:schemeClr val="bg1"/>
                </a:solidFill>
                <a:latin typeface="DFKai-SB" pitchFamily="65" charset="-120"/>
                <a:ea typeface="DFKai-SB" pitchFamily="65" charset="-120"/>
              </a:rPr>
              <a:t>伯利恆</a:t>
            </a:r>
            <a:r>
              <a:rPr lang="zh-TW" altLang="en-US" sz="3600" dirty="0" smtClean="0">
                <a:solidFill>
                  <a:schemeClr val="bg1"/>
                </a:solidFill>
                <a:latin typeface="DFKai-SB" pitchFamily="65" charset="-120"/>
                <a:ea typeface="DFKai-SB" pitchFamily="65" charset="-120"/>
              </a:rPr>
              <a:t>去，看看所成的事，就是主所指示我們的。」</a:t>
            </a:r>
            <a:r>
              <a:rPr lang="en-US" sz="3600" dirty="0" smtClean="0">
                <a:solidFill>
                  <a:schemeClr val="bg1"/>
                </a:solidFill>
                <a:latin typeface="DFKai-SB" pitchFamily="65" charset="-120"/>
                <a:ea typeface="DFKai-SB" pitchFamily="65" charset="-120"/>
              </a:rPr>
              <a:t> </a:t>
            </a:r>
            <a:r>
              <a:rPr lang="en-US" sz="3600" b="1" baseline="30000" dirty="0" smtClean="0">
                <a:solidFill>
                  <a:schemeClr val="bg1"/>
                </a:solidFill>
                <a:latin typeface="DFKai-SB" pitchFamily="65" charset="-120"/>
                <a:ea typeface="DFKai-SB" pitchFamily="65" charset="-120"/>
              </a:rPr>
              <a:t>16 </a:t>
            </a:r>
            <a:r>
              <a:rPr lang="zh-TW" altLang="en-US" sz="3600" dirty="0" smtClean="0">
                <a:solidFill>
                  <a:schemeClr val="bg1"/>
                </a:solidFill>
                <a:latin typeface="DFKai-SB" pitchFamily="65" charset="-120"/>
                <a:ea typeface="DFKai-SB" pitchFamily="65" charset="-120"/>
              </a:rPr>
              <a:t>他們急忙去了，就尋見</a:t>
            </a:r>
            <a:r>
              <a:rPr lang="zh-TW" altLang="en-US" sz="3600" u="sng" dirty="0" smtClean="0">
                <a:solidFill>
                  <a:schemeClr val="bg1"/>
                </a:solidFill>
                <a:latin typeface="DFKai-SB" pitchFamily="65" charset="-120"/>
                <a:ea typeface="DFKai-SB" pitchFamily="65" charset="-120"/>
              </a:rPr>
              <a:t>馬利亞</a:t>
            </a:r>
            <a:r>
              <a:rPr lang="zh-TW" altLang="en-US" sz="3600" dirty="0" smtClean="0">
                <a:solidFill>
                  <a:schemeClr val="bg1"/>
                </a:solidFill>
                <a:latin typeface="DFKai-SB" pitchFamily="65" charset="-120"/>
                <a:ea typeface="DFKai-SB" pitchFamily="65" charset="-120"/>
              </a:rPr>
              <a:t>和</a:t>
            </a:r>
            <a:r>
              <a:rPr lang="zh-TW" altLang="en-US" sz="3600" u="sng" dirty="0" smtClean="0">
                <a:solidFill>
                  <a:schemeClr val="bg1"/>
                </a:solidFill>
                <a:latin typeface="DFKai-SB" pitchFamily="65" charset="-120"/>
                <a:ea typeface="DFKai-SB" pitchFamily="65" charset="-120"/>
              </a:rPr>
              <a:t>約瑟</a:t>
            </a:r>
            <a:r>
              <a:rPr lang="zh-TW" altLang="en-US" sz="3600" dirty="0" smtClean="0">
                <a:solidFill>
                  <a:schemeClr val="bg1"/>
                </a:solidFill>
                <a:latin typeface="DFKai-SB" pitchFamily="65" charset="-120"/>
                <a:ea typeface="DFKai-SB" pitchFamily="65" charset="-120"/>
              </a:rPr>
              <a:t>，又有那嬰孩臥在馬槽裡。</a:t>
            </a:r>
            <a:endParaRPr lang="en-US" sz="36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001643"/>
          </a:xfrm>
          <a:prstGeom prst="rect">
            <a:avLst/>
          </a:prstGeom>
        </p:spPr>
        <p:txBody>
          <a:bodyPr wrap="square">
            <a:spAutoFit/>
          </a:bodyPr>
          <a:lstStyle/>
          <a:p>
            <a:r>
              <a:rPr lang="en-US" sz="4800" i="1" dirty="0" smtClean="0">
                <a:solidFill>
                  <a:schemeClr val="bg1"/>
                </a:solidFill>
              </a:rPr>
              <a:t>John 3:16</a:t>
            </a:r>
          </a:p>
          <a:p>
            <a:r>
              <a:rPr lang="en-US" sz="4800" b="1" i="1" baseline="30000" dirty="0" smtClean="0">
                <a:solidFill>
                  <a:schemeClr val="bg1"/>
                </a:solidFill>
              </a:rPr>
              <a:t>3:16 </a:t>
            </a:r>
            <a:r>
              <a:rPr lang="en-US" sz="4800" i="1" dirty="0" smtClean="0">
                <a:solidFill>
                  <a:schemeClr val="bg1"/>
                </a:solidFill>
              </a:rPr>
              <a:t>For this is the way God loved the world: He gave his one and only Son, so that everyone who believes in him will not perish but have eternal life. (NET)</a:t>
            </a:r>
          </a:p>
          <a:p>
            <a:endParaRPr lang="en-US" sz="4800" i="1" dirty="0" smtClean="0">
              <a:solidFill>
                <a:schemeClr val="bg1"/>
              </a:solidFill>
            </a:endParaRPr>
          </a:p>
          <a:p>
            <a:r>
              <a:rPr lang="en-US" sz="4800" b="1" baseline="30000" dirty="0" smtClean="0">
                <a:solidFill>
                  <a:schemeClr val="bg1"/>
                </a:solidFill>
                <a:latin typeface="DFKai-SB" pitchFamily="65" charset="-120"/>
                <a:ea typeface="DFKai-SB" pitchFamily="65" charset="-120"/>
              </a:rPr>
              <a:t>16 </a:t>
            </a:r>
            <a:r>
              <a:rPr lang="zh-TW" altLang="en-US" sz="4800" dirty="0" smtClean="0">
                <a:solidFill>
                  <a:schemeClr val="bg1"/>
                </a:solidFill>
                <a:latin typeface="DFKai-SB" pitchFamily="65" charset="-120"/>
                <a:ea typeface="DFKai-SB" pitchFamily="65" charset="-120"/>
              </a:rPr>
              <a:t>「神愛世人，甚至將他的獨生子賜給他們，叫一切信他的不致滅亡，反得永生。</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740307"/>
          </a:xfrm>
          <a:prstGeom prst="rect">
            <a:avLst/>
          </a:prstGeom>
        </p:spPr>
        <p:txBody>
          <a:bodyPr wrap="square">
            <a:spAutoFit/>
          </a:bodyPr>
          <a:lstStyle/>
          <a:p>
            <a:r>
              <a:rPr lang="en-US" sz="4800" i="1" dirty="0" smtClean="0">
                <a:solidFill>
                  <a:schemeClr val="bg1"/>
                </a:solidFill>
              </a:rPr>
              <a:t>While shepherds kept their watching</a:t>
            </a:r>
            <a:br>
              <a:rPr lang="en-US" sz="4800" i="1" dirty="0" smtClean="0">
                <a:solidFill>
                  <a:schemeClr val="bg1"/>
                </a:solidFill>
              </a:rPr>
            </a:br>
            <a:r>
              <a:rPr lang="en-US" sz="4800" i="1" dirty="0" smtClean="0">
                <a:solidFill>
                  <a:schemeClr val="bg1"/>
                </a:solidFill>
              </a:rPr>
              <a:t>Over silent flocks by night</a:t>
            </a:r>
            <a:br>
              <a:rPr lang="en-US" sz="4800" i="1" dirty="0" smtClean="0">
                <a:solidFill>
                  <a:schemeClr val="bg1"/>
                </a:solidFill>
              </a:rPr>
            </a:br>
            <a:r>
              <a:rPr lang="en-US" sz="4800" i="1" dirty="0" smtClean="0">
                <a:solidFill>
                  <a:schemeClr val="bg1"/>
                </a:solidFill>
              </a:rPr>
              <a:t>Behold throughout the heavens</a:t>
            </a:r>
            <a:br>
              <a:rPr lang="en-US" sz="4800" i="1" dirty="0" smtClean="0">
                <a:solidFill>
                  <a:schemeClr val="bg1"/>
                </a:solidFill>
              </a:rPr>
            </a:br>
            <a:r>
              <a:rPr lang="en-US" sz="4800" i="1" dirty="0" smtClean="0">
                <a:solidFill>
                  <a:schemeClr val="bg1"/>
                </a:solidFill>
              </a:rPr>
              <a:t>There shone a holy light</a:t>
            </a:r>
          </a:p>
          <a:p>
            <a:endParaRPr lang="en-US" sz="4800" i="1" dirty="0" smtClean="0">
              <a:solidFill>
                <a:schemeClr val="bg1"/>
              </a:solidFill>
            </a:endParaRPr>
          </a:p>
          <a:p>
            <a:r>
              <a:rPr lang="zh-TW" altLang="en-US" sz="4800" dirty="0" smtClean="0">
                <a:solidFill>
                  <a:schemeClr val="bg1"/>
                </a:solidFill>
                <a:latin typeface="DFKai-SB" pitchFamily="65" charset="-120"/>
                <a:ea typeface="DFKai-SB" pitchFamily="65" charset="-120"/>
              </a:rPr>
              <a:t>有牧羊人在野地，</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夜間看守群羊，</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忽然自天上照耀，</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極聖潔的亮光。</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740307"/>
          </a:xfrm>
          <a:prstGeom prst="rect">
            <a:avLst/>
          </a:prstGeom>
        </p:spPr>
        <p:txBody>
          <a:bodyPr wrap="square">
            <a:spAutoFit/>
          </a:bodyPr>
          <a:lstStyle/>
          <a:p>
            <a:r>
              <a:rPr lang="en-US" sz="4800" i="1" dirty="0" smtClean="0">
                <a:solidFill>
                  <a:schemeClr val="bg1"/>
                </a:solidFill>
              </a:rPr>
              <a:t>The shepherds feared and trembled</a:t>
            </a:r>
            <a:br>
              <a:rPr lang="en-US" sz="4800" i="1" dirty="0" smtClean="0">
                <a:solidFill>
                  <a:schemeClr val="bg1"/>
                </a:solidFill>
              </a:rPr>
            </a:br>
            <a:r>
              <a:rPr lang="en-US" sz="4800" i="1" dirty="0" smtClean="0">
                <a:solidFill>
                  <a:schemeClr val="bg1"/>
                </a:solidFill>
              </a:rPr>
              <a:t>When lo! above the earth</a:t>
            </a:r>
            <a:br>
              <a:rPr lang="en-US" sz="4800" i="1" dirty="0" smtClean="0">
                <a:solidFill>
                  <a:schemeClr val="bg1"/>
                </a:solidFill>
              </a:rPr>
            </a:br>
            <a:r>
              <a:rPr lang="en-US" sz="4800" i="1" dirty="0" smtClean="0">
                <a:solidFill>
                  <a:schemeClr val="bg1"/>
                </a:solidFill>
              </a:rPr>
              <a:t>Rang out the angel chorus</a:t>
            </a:r>
            <a:br>
              <a:rPr lang="en-US" sz="4800" i="1" dirty="0" smtClean="0">
                <a:solidFill>
                  <a:schemeClr val="bg1"/>
                </a:solidFill>
              </a:rPr>
            </a:br>
            <a:r>
              <a:rPr lang="en-US" sz="4800" i="1" dirty="0" smtClean="0">
                <a:solidFill>
                  <a:schemeClr val="bg1"/>
                </a:solidFill>
              </a:rPr>
              <a:t>That hailed our Savior's birth</a:t>
            </a:r>
          </a:p>
          <a:p>
            <a:endParaRPr lang="en-US" sz="4800" i="1" dirty="0" smtClean="0">
              <a:solidFill>
                <a:schemeClr val="bg1"/>
              </a:solidFill>
            </a:endParaRPr>
          </a:p>
          <a:p>
            <a:r>
              <a:rPr lang="zh-TW" altLang="en-US" sz="4800" dirty="0" smtClean="0">
                <a:solidFill>
                  <a:schemeClr val="bg1"/>
                </a:solidFill>
                <a:latin typeface="DFKai-SB" pitchFamily="65" charset="-120"/>
                <a:ea typeface="DFKai-SB" pitchFamily="65" charset="-120"/>
              </a:rPr>
              <a:t>牧羊人心裏戰兢，</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但聞天使歌聲，</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歡呼讚美聲嘹亮，</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救主今夜降生。</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740307"/>
          </a:xfrm>
          <a:prstGeom prst="rect">
            <a:avLst/>
          </a:prstGeom>
        </p:spPr>
        <p:txBody>
          <a:bodyPr wrap="square">
            <a:spAutoFit/>
          </a:bodyPr>
          <a:lstStyle/>
          <a:p>
            <a:r>
              <a:rPr lang="en-US" sz="4800" i="1" dirty="0" smtClean="0">
                <a:solidFill>
                  <a:schemeClr val="bg1"/>
                </a:solidFill>
              </a:rPr>
              <a:t>Go, tell it on the mountain</a:t>
            </a:r>
            <a:br>
              <a:rPr lang="en-US" sz="4800" i="1" dirty="0" smtClean="0">
                <a:solidFill>
                  <a:schemeClr val="bg1"/>
                </a:solidFill>
              </a:rPr>
            </a:br>
            <a:r>
              <a:rPr lang="en-US" sz="4800" i="1" dirty="0" smtClean="0">
                <a:solidFill>
                  <a:schemeClr val="bg1"/>
                </a:solidFill>
              </a:rPr>
              <a:t>Over the hills and everywhere</a:t>
            </a:r>
            <a:br>
              <a:rPr lang="en-US" sz="4800" i="1" dirty="0" smtClean="0">
                <a:solidFill>
                  <a:schemeClr val="bg1"/>
                </a:solidFill>
              </a:rPr>
            </a:br>
            <a:r>
              <a:rPr lang="en-US" sz="4800" i="1" dirty="0" smtClean="0">
                <a:solidFill>
                  <a:schemeClr val="bg1"/>
                </a:solidFill>
              </a:rPr>
              <a:t>Go, tell it on the mountain</a:t>
            </a:r>
            <a:br>
              <a:rPr lang="en-US" sz="4800" i="1" dirty="0" smtClean="0">
                <a:solidFill>
                  <a:schemeClr val="bg1"/>
                </a:solidFill>
              </a:rPr>
            </a:br>
            <a:r>
              <a:rPr lang="en-US" sz="4800" i="1" dirty="0" smtClean="0">
                <a:solidFill>
                  <a:schemeClr val="bg1"/>
                </a:solidFill>
              </a:rPr>
              <a:t>That Jesus Christ is born</a:t>
            </a:r>
          </a:p>
          <a:p>
            <a:endParaRPr lang="en-US" sz="4800" i="1" dirty="0" smtClean="0">
              <a:solidFill>
                <a:schemeClr val="bg1"/>
              </a:solidFill>
            </a:endParaRPr>
          </a:p>
          <a:p>
            <a:r>
              <a:rPr lang="zh-TW" altLang="en-US" sz="4800" dirty="0" smtClean="0">
                <a:solidFill>
                  <a:schemeClr val="bg1"/>
                </a:solidFill>
                <a:latin typeface="DFKai-SB" pitchFamily="65" charset="-120"/>
                <a:ea typeface="DFKai-SB" pitchFamily="65" charset="-120"/>
              </a:rPr>
              <a:t>到各山嶺去傳揚，</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越過山崗到各地方；</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到各山嶺去傳揚，</a:t>
            </a:r>
            <a:endParaRPr lang="en-US" sz="4800" dirty="0" smtClean="0">
              <a:solidFill>
                <a:schemeClr val="bg1"/>
              </a:solidFill>
              <a:latin typeface="DFKai-SB" pitchFamily="65" charset="-120"/>
              <a:ea typeface="DFKai-SB" pitchFamily="65" charset="-120"/>
            </a:endParaRPr>
          </a:p>
          <a:p>
            <a:r>
              <a:rPr lang="zh-TW" altLang="en-US" sz="4800" dirty="0" smtClean="0">
                <a:solidFill>
                  <a:schemeClr val="bg1"/>
                </a:solidFill>
                <a:latin typeface="DFKai-SB" pitchFamily="65" charset="-120"/>
                <a:ea typeface="DFKai-SB" pitchFamily="65" charset="-120"/>
              </a:rPr>
              <a:t>說基督已降生！</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001643"/>
          </a:xfrm>
          <a:prstGeom prst="rect">
            <a:avLst/>
          </a:prstGeom>
        </p:spPr>
        <p:txBody>
          <a:bodyPr wrap="square">
            <a:spAutoFit/>
          </a:bodyPr>
          <a:lstStyle/>
          <a:p>
            <a:r>
              <a:rPr lang="en-US" sz="4800" i="1" dirty="0" smtClean="0">
                <a:solidFill>
                  <a:schemeClr val="bg1"/>
                </a:solidFill>
              </a:rPr>
              <a:t>Luke 2:20 </a:t>
            </a:r>
            <a:endParaRPr lang="en-US" sz="4800" i="1" dirty="0" smtClean="0">
              <a:solidFill>
                <a:schemeClr val="bg1"/>
              </a:solidFill>
            </a:endParaRPr>
          </a:p>
          <a:p>
            <a:r>
              <a:rPr lang="en-US" sz="4800" i="1" baseline="30000" dirty="0" smtClean="0">
                <a:solidFill>
                  <a:schemeClr val="bg1"/>
                </a:solidFill>
              </a:rPr>
              <a:t>20</a:t>
            </a:r>
            <a:r>
              <a:rPr lang="en-US" sz="4800" i="1" baseline="30000" dirty="0" smtClean="0">
                <a:solidFill>
                  <a:schemeClr val="bg1"/>
                </a:solidFill>
              </a:rPr>
              <a:t> </a:t>
            </a:r>
            <a:r>
              <a:rPr lang="en-US" sz="4800" i="1" dirty="0" smtClean="0">
                <a:solidFill>
                  <a:schemeClr val="bg1"/>
                </a:solidFill>
              </a:rPr>
              <a:t>The shepherds returned, glorifying and praising God for all the things they had heard and seen, which were just as they had been told. </a:t>
            </a:r>
          </a:p>
          <a:p>
            <a:r>
              <a:rPr lang="en-US" sz="4800" b="1" baseline="30000" dirty="0" smtClean="0">
                <a:solidFill>
                  <a:schemeClr val="bg1"/>
                </a:solidFill>
                <a:latin typeface="DFKai-SB" pitchFamily="65" charset="-120"/>
                <a:ea typeface="DFKai-SB" pitchFamily="65" charset="-120"/>
              </a:rPr>
              <a:t>20 </a:t>
            </a:r>
            <a:r>
              <a:rPr lang="zh-CN" altLang="en-US" sz="4800" dirty="0" smtClean="0">
                <a:solidFill>
                  <a:schemeClr val="bg1"/>
                </a:solidFill>
                <a:latin typeface="DFKai-SB" pitchFamily="65" charset="-120"/>
                <a:ea typeface="DFKai-SB" pitchFamily="65" charset="-120"/>
              </a:rPr>
              <a:t>牧羊的人回去了，因所听见、所看见的一切事正如天使向他们所说的，就归荣耀于神，赞美他。</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177801"/>
            <a:ext cx="11239500" cy="6001643"/>
          </a:xfrm>
          <a:prstGeom prst="rect">
            <a:avLst/>
          </a:prstGeom>
        </p:spPr>
        <p:txBody>
          <a:bodyPr wrap="square">
            <a:spAutoFit/>
          </a:bodyPr>
          <a:lstStyle/>
          <a:p>
            <a:r>
              <a:rPr lang="en-US" sz="4800" i="1" dirty="0" smtClean="0">
                <a:solidFill>
                  <a:schemeClr val="bg1"/>
                </a:solidFill>
              </a:rPr>
              <a:t>Mat 1:23 </a:t>
            </a:r>
            <a:endParaRPr lang="en-US" sz="4800" i="1" dirty="0" smtClean="0">
              <a:solidFill>
                <a:schemeClr val="bg1"/>
              </a:solidFill>
            </a:endParaRPr>
          </a:p>
          <a:p>
            <a:r>
              <a:rPr lang="en-US" sz="4800" b="1" i="1" baseline="30000" dirty="0" smtClean="0">
                <a:solidFill>
                  <a:schemeClr val="bg1"/>
                </a:solidFill>
              </a:rPr>
              <a:t>23</a:t>
            </a:r>
            <a:r>
              <a:rPr lang="en-US" sz="4800" b="1" i="1" baseline="30000" dirty="0" smtClean="0">
                <a:solidFill>
                  <a:schemeClr val="bg1"/>
                </a:solidFill>
              </a:rPr>
              <a:t> </a:t>
            </a:r>
            <a:r>
              <a:rPr lang="en-US" sz="4800" i="1" dirty="0" smtClean="0">
                <a:solidFill>
                  <a:schemeClr val="bg1"/>
                </a:solidFill>
              </a:rPr>
              <a:t>“The virgin will conceive and give birth to a son, and they will call him Immanuel”(which means “God with us”). </a:t>
            </a:r>
            <a:endParaRPr lang="en-US" sz="4800" i="1" dirty="0" smtClean="0">
              <a:solidFill>
                <a:schemeClr val="bg1"/>
              </a:solidFill>
            </a:endParaRPr>
          </a:p>
          <a:p>
            <a:endParaRPr lang="en-US" sz="4800" i="1" dirty="0" smtClean="0">
              <a:solidFill>
                <a:schemeClr val="bg1"/>
              </a:solidFill>
            </a:endParaRPr>
          </a:p>
          <a:p>
            <a:r>
              <a:rPr lang="en-US" sz="4800" b="1" baseline="30000" dirty="0" smtClean="0">
                <a:solidFill>
                  <a:schemeClr val="bg1"/>
                </a:solidFill>
                <a:latin typeface="DFKai-SB" pitchFamily="65" charset="-120"/>
                <a:ea typeface="DFKai-SB" pitchFamily="65" charset="-120"/>
              </a:rPr>
              <a:t>23 </a:t>
            </a:r>
            <a:r>
              <a:rPr lang="en-US"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必有童女怀孕生子，人要称他的名为</a:t>
            </a:r>
            <a:r>
              <a:rPr lang="zh-CN" altLang="en-US" sz="4800" u="sng" dirty="0" smtClean="0">
                <a:solidFill>
                  <a:schemeClr val="bg1"/>
                </a:solidFill>
                <a:latin typeface="DFKai-SB" pitchFamily="65" charset="-120"/>
                <a:ea typeface="DFKai-SB" pitchFamily="65" charset="-120"/>
              </a:rPr>
              <a:t>以马内利</a:t>
            </a:r>
            <a:r>
              <a:rPr lang="zh-CN" altLang="en-US" sz="4800" dirty="0" smtClean="0">
                <a:solidFill>
                  <a:schemeClr val="bg1"/>
                </a:solidFill>
                <a:latin typeface="DFKai-SB" pitchFamily="65" charset="-120"/>
                <a:ea typeface="DFKai-SB" pitchFamily="65" charset="-120"/>
              </a:rPr>
              <a:t>。</a:t>
            </a:r>
            <a:r>
              <a:rPr lang="en-US"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a:t>
            </a:r>
            <a:r>
              <a:rPr lang="en-US" sz="4800" dirty="0" smtClean="0">
                <a:solidFill>
                  <a:schemeClr val="bg1"/>
                </a:solidFill>
                <a:latin typeface="DFKai-SB" pitchFamily="65" charset="-120"/>
                <a:ea typeface="DFKai-SB" pitchFamily="65" charset="-120"/>
              </a:rPr>
              <a:t>“</a:t>
            </a:r>
            <a:r>
              <a:rPr lang="zh-CN" altLang="en-US" sz="4800" u="sng" dirty="0" smtClean="0">
                <a:solidFill>
                  <a:schemeClr val="bg1"/>
                </a:solidFill>
                <a:latin typeface="DFKai-SB" pitchFamily="65" charset="-120"/>
                <a:ea typeface="DFKai-SB" pitchFamily="65" charset="-120"/>
              </a:rPr>
              <a:t>以马内利</a:t>
            </a:r>
            <a:r>
              <a:rPr lang="en-US"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翻出来就是</a:t>
            </a:r>
            <a:r>
              <a:rPr lang="en-US"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神与我们同在</a:t>
            </a:r>
            <a:r>
              <a:rPr lang="en-US"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  </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397000"/>
            <a:ext cx="5867399" cy="5262979"/>
          </a:xfrm>
          <a:prstGeom prst="rect">
            <a:avLst/>
          </a:prstGeom>
        </p:spPr>
        <p:txBody>
          <a:bodyPr wrap="square">
            <a:spAutoFit/>
          </a:bodyPr>
          <a:lstStyle/>
          <a:p>
            <a:r>
              <a:rPr lang="en-US" sz="2800" dirty="0" smtClean="0">
                <a:solidFill>
                  <a:srgbClr val="FFFF00"/>
                </a:solidFill>
              </a:rPr>
              <a:t> </a:t>
            </a:r>
            <a:r>
              <a:rPr lang="en-US" sz="2800" b="1" baseline="30000" dirty="0" smtClean="0">
                <a:solidFill>
                  <a:srgbClr val="FFFF00"/>
                </a:solidFill>
              </a:rPr>
              <a:t>11 </a:t>
            </a:r>
            <a:r>
              <a:rPr lang="en-US" sz="2800" dirty="0" smtClean="0">
                <a:solidFill>
                  <a:srgbClr val="FFFF00"/>
                </a:solidFill>
              </a:rPr>
              <a:t>Today in the town of David a Savior has been born to you; he is the Messiah, the Lord. </a:t>
            </a:r>
            <a:r>
              <a:rPr lang="en-US" sz="2800" b="1" baseline="30000" dirty="0" smtClean="0">
                <a:solidFill>
                  <a:srgbClr val="FFFF00"/>
                </a:solidFill>
              </a:rPr>
              <a:t>12 </a:t>
            </a:r>
            <a:r>
              <a:rPr lang="en-US" sz="2800" dirty="0" smtClean="0">
                <a:solidFill>
                  <a:srgbClr val="FFFF00"/>
                </a:solidFill>
              </a:rPr>
              <a:t>This will be a sign to you: You will find a baby wrapped in cloths and lying in a manger.”</a:t>
            </a:r>
          </a:p>
          <a:p>
            <a:r>
              <a:rPr lang="en-US" sz="2800" b="1" baseline="30000" dirty="0" smtClean="0">
                <a:solidFill>
                  <a:srgbClr val="FFFF00"/>
                </a:solidFill>
              </a:rPr>
              <a:t>13 </a:t>
            </a:r>
            <a:r>
              <a:rPr lang="en-US" sz="2800" dirty="0" smtClean="0">
                <a:solidFill>
                  <a:srgbClr val="FFFF00"/>
                </a:solidFill>
              </a:rPr>
              <a:t>Suddenly a great company of the heavenly host appeared with the angel, praising God and saying,</a:t>
            </a:r>
          </a:p>
          <a:p>
            <a:r>
              <a:rPr lang="en-US" sz="2800" b="1" baseline="30000" dirty="0" smtClean="0">
                <a:solidFill>
                  <a:srgbClr val="FFFF00"/>
                </a:solidFill>
              </a:rPr>
              <a:t>14 </a:t>
            </a:r>
            <a:r>
              <a:rPr lang="en-US" sz="2800" dirty="0" smtClean="0">
                <a:solidFill>
                  <a:srgbClr val="FFFF00"/>
                </a:solidFill>
              </a:rPr>
              <a:t>“Glory to God in the highest heaven,</a:t>
            </a:r>
            <a:br>
              <a:rPr lang="en-US" sz="2800" dirty="0" smtClean="0">
                <a:solidFill>
                  <a:srgbClr val="FFFF00"/>
                </a:solidFill>
              </a:rPr>
            </a:br>
            <a:r>
              <a:rPr lang="en-US" sz="2800" dirty="0" smtClean="0">
                <a:solidFill>
                  <a:srgbClr val="FFFF00"/>
                </a:solidFill>
              </a:rPr>
              <a:t>    and on earth peace to those on whom his favor rests.”</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Luke 2:8-20</a:t>
            </a:r>
          </a:p>
        </p:txBody>
      </p:sp>
      <p:sp>
        <p:nvSpPr>
          <p:cNvPr id="6" name="Rectangle 5"/>
          <p:cNvSpPr/>
          <p:nvPr/>
        </p:nvSpPr>
        <p:spPr>
          <a:xfrm>
            <a:off x="6198576" y="1714308"/>
            <a:ext cx="5503986" cy="4524315"/>
          </a:xfrm>
          <a:prstGeom prst="rect">
            <a:avLst/>
          </a:prstGeom>
        </p:spPr>
        <p:txBody>
          <a:bodyPr wrap="square">
            <a:spAutoFit/>
          </a:bodyPr>
          <a:lstStyle/>
          <a:p>
            <a:r>
              <a:rPr lang="en-US" altLang="zh-TW" sz="3200" b="1" baseline="30000" dirty="0" smtClean="0">
                <a:solidFill>
                  <a:schemeClr val="bg1"/>
                </a:solidFill>
                <a:latin typeface="DFKai-SB" pitchFamily="65" charset="-120"/>
                <a:ea typeface="DFKai-SB" pitchFamily="65" charset="-120"/>
              </a:rPr>
              <a:t>11 </a:t>
            </a:r>
            <a:r>
              <a:rPr lang="zh-TW" altLang="en-US" sz="3200" dirty="0" smtClean="0">
                <a:solidFill>
                  <a:schemeClr val="bg1"/>
                </a:solidFill>
                <a:latin typeface="DFKai-SB" pitchFamily="65" charset="-120"/>
                <a:ea typeface="DFKai-SB" pitchFamily="65" charset="-120"/>
              </a:rPr>
              <a:t>因今天在</a:t>
            </a:r>
            <a:r>
              <a:rPr lang="zh-TW" altLang="en-US" sz="3200" u="sng" dirty="0" smtClean="0">
                <a:solidFill>
                  <a:schemeClr val="bg1"/>
                </a:solidFill>
                <a:latin typeface="DFKai-SB" pitchFamily="65" charset="-120"/>
                <a:ea typeface="DFKai-SB" pitchFamily="65" charset="-120"/>
              </a:rPr>
              <a:t>大衛</a:t>
            </a:r>
            <a:r>
              <a:rPr lang="zh-TW" altLang="en-US" sz="3200" dirty="0" smtClean="0">
                <a:solidFill>
                  <a:schemeClr val="bg1"/>
                </a:solidFill>
                <a:latin typeface="DFKai-SB" pitchFamily="65" charset="-120"/>
                <a:ea typeface="DFKai-SB" pitchFamily="65" charset="-120"/>
              </a:rPr>
              <a:t>的城裡，為你們生了救主，就是主基督。 </a:t>
            </a:r>
            <a:r>
              <a:rPr lang="en-US" altLang="zh-TW" sz="3200" b="1" baseline="30000" dirty="0" smtClean="0">
                <a:solidFill>
                  <a:schemeClr val="bg1"/>
                </a:solidFill>
                <a:latin typeface="DFKai-SB" pitchFamily="65" charset="-120"/>
                <a:ea typeface="DFKai-SB" pitchFamily="65" charset="-120"/>
              </a:rPr>
              <a:t>12 </a:t>
            </a:r>
            <a:r>
              <a:rPr lang="zh-TW" altLang="en-US" sz="3200" dirty="0" smtClean="0">
                <a:solidFill>
                  <a:schemeClr val="bg1"/>
                </a:solidFill>
                <a:latin typeface="DFKai-SB" pitchFamily="65" charset="-120"/>
                <a:ea typeface="DFKai-SB" pitchFamily="65" charset="-120"/>
              </a:rPr>
              <a:t>你們要看見一個嬰孩，包著布，臥在馬槽裡，那就是記號了。」 </a:t>
            </a:r>
            <a:r>
              <a:rPr lang="en-US" altLang="zh-TW" sz="3200" b="1" baseline="30000" dirty="0" smtClean="0">
                <a:solidFill>
                  <a:schemeClr val="bg1"/>
                </a:solidFill>
                <a:latin typeface="DFKai-SB" pitchFamily="65" charset="-120"/>
                <a:ea typeface="DFKai-SB" pitchFamily="65" charset="-120"/>
              </a:rPr>
              <a:t>13 </a:t>
            </a:r>
            <a:r>
              <a:rPr lang="zh-TW" altLang="en-US" sz="3200" dirty="0" smtClean="0">
                <a:solidFill>
                  <a:schemeClr val="bg1"/>
                </a:solidFill>
                <a:latin typeface="DFKai-SB" pitchFamily="65" charset="-120"/>
                <a:ea typeface="DFKai-SB" pitchFamily="65" charset="-120"/>
              </a:rPr>
              <a:t>忽然有一大隊天兵，同那天使讚美神說： </a:t>
            </a:r>
            <a:r>
              <a:rPr lang="en-US" altLang="zh-TW" sz="3200" b="1" baseline="30000" dirty="0" smtClean="0">
                <a:solidFill>
                  <a:schemeClr val="bg1"/>
                </a:solidFill>
                <a:latin typeface="DFKai-SB" pitchFamily="65" charset="-120"/>
                <a:ea typeface="DFKai-SB" pitchFamily="65" charset="-120"/>
              </a:rPr>
              <a:t>14 </a:t>
            </a:r>
            <a:r>
              <a:rPr lang="zh-TW" altLang="en-US" sz="3200" dirty="0" smtClean="0">
                <a:solidFill>
                  <a:schemeClr val="bg1"/>
                </a:solidFill>
                <a:latin typeface="DFKai-SB" pitchFamily="65" charset="-120"/>
                <a:ea typeface="DFKai-SB" pitchFamily="65" charset="-120"/>
              </a:rPr>
              <a:t>「在至高之處榮耀歸於神！在地上平安歸於他所喜悅的人！」</a:t>
            </a:r>
          </a:p>
        </p:txBody>
      </p:sp>
    </p:spTree>
    <p:extLst>
      <p:ext uri="{BB962C8B-B14F-4D97-AF65-F5344CB8AC3E}">
        <p14:creationId xmlns:p14="http://schemas.microsoft.com/office/powerpoint/2010/main" xmlns="" val="226306751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4832092"/>
          </a:xfrm>
          <a:prstGeom prst="rect">
            <a:avLst/>
          </a:prstGeom>
        </p:spPr>
        <p:txBody>
          <a:bodyPr wrap="square">
            <a:spAutoFit/>
          </a:bodyPr>
          <a:lstStyle/>
          <a:p>
            <a:r>
              <a:rPr lang="en-US" sz="2800" b="1" baseline="30000" dirty="0" smtClean="0">
                <a:solidFill>
                  <a:schemeClr val="bg1"/>
                </a:solidFill>
              </a:rPr>
              <a:t>15 </a:t>
            </a:r>
            <a:r>
              <a:rPr lang="en-US" sz="2800" dirty="0" smtClean="0">
                <a:solidFill>
                  <a:schemeClr val="bg1"/>
                </a:solidFill>
              </a:rPr>
              <a:t>When the angels had left them and gone into heaven, the shepherds said to one another, “Let’s go to Bethlehem and see this thing that has happened, which the Lord has told us about.”</a:t>
            </a:r>
          </a:p>
          <a:p>
            <a:r>
              <a:rPr lang="en-US" sz="2800" b="1" baseline="30000" dirty="0" smtClean="0">
                <a:solidFill>
                  <a:schemeClr val="bg1"/>
                </a:solidFill>
              </a:rPr>
              <a:t>16 </a:t>
            </a:r>
            <a:r>
              <a:rPr lang="en-US" sz="2800" dirty="0" smtClean="0">
                <a:solidFill>
                  <a:schemeClr val="bg1"/>
                </a:solidFill>
              </a:rPr>
              <a:t>So they hurried off and found Mary and Joseph, and the baby, who was lying in the manger. </a:t>
            </a:r>
            <a:r>
              <a:rPr lang="en-US" sz="2800" b="1" baseline="30000" dirty="0" smtClean="0">
                <a:solidFill>
                  <a:schemeClr val="bg1"/>
                </a:solidFill>
              </a:rPr>
              <a:t>17 </a:t>
            </a:r>
            <a:r>
              <a:rPr lang="en-US" sz="2800" dirty="0" smtClean="0">
                <a:solidFill>
                  <a:schemeClr val="bg1"/>
                </a:solidFill>
              </a:rPr>
              <a:t>When they had seen him, they spread the word concerning what had been told them about this child, </a:t>
            </a:r>
            <a:endParaRPr lang="en-US" sz="2800" dirty="0">
              <a:solidFill>
                <a:schemeClr val="bg1"/>
              </a:solidFill>
            </a:endParaRP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Luke 2:8-20</a:t>
            </a:r>
          </a:p>
        </p:txBody>
      </p:sp>
      <p:sp>
        <p:nvSpPr>
          <p:cNvPr id="6" name="Rectangle 5"/>
          <p:cNvSpPr/>
          <p:nvPr/>
        </p:nvSpPr>
        <p:spPr>
          <a:xfrm>
            <a:off x="6198576" y="1714308"/>
            <a:ext cx="5503986" cy="4031873"/>
          </a:xfrm>
          <a:prstGeom prst="rect">
            <a:avLst/>
          </a:prstGeom>
        </p:spPr>
        <p:txBody>
          <a:bodyPr wrap="square">
            <a:spAutoFit/>
          </a:bodyPr>
          <a:lstStyle/>
          <a:p>
            <a:r>
              <a:rPr lang="en-US" altLang="zh-TW" sz="3200" b="1" baseline="30000" dirty="0" smtClean="0">
                <a:solidFill>
                  <a:srgbClr val="FFFF00"/>
                </a:solidFill>
                <a:latin typeface="DFKai-SB" pitchFamily="65" charset="-120"/>
                <a:ea typeface="DFKai-SB" pitchFamily="65" charset="-120"/>
              </a:rPr>
              <a:t>15 </a:t>
            </a:r>
            <a:r>
              <a:rPr lang="zh-TW" altLang="en-US" sz="3200" dirty="0" smtClean="0">
                <a:solidFill>
                  <a:srgbClr val="FFFF00"/>
                </a:solidFill>
                <a:latin typeface="DFKai-SB" pitchFamily="65" charset="-120"/>
                <a:ea typeface="DFKai-SB" pitchFamily="65" charset="-120"/>
              </a:rPr>
              <a:t>眾天使離開他們升天去了，牧羊的人彼此說：「我們往</a:t>
            </a:r>
            <a:r>
              <a:rPr lang="zh-TW" altLang="en-US" sz="3200" u="sng" dirty="0" smtClean="0">
                <a:solidFill>
                  <a:srgbClr val="FFFF00"/>
                </a:solidFill>
                <a:latin typeface="DFKai-SB" pitchFamily="65" charset="-120"/>
                <a:ea typeface="DFKai-SB" pitchFamily="65" charset="-120"/>
              </a:rPr>
              <a:t>伯利恆</a:t>
            </a:r>
            <a:r>
              <a:rPr lang="zh-TW" altLang="en-US" sz="3200" dirty="0" smtClean="0">
                <a:solidFill>
                  <a:srgbClr val="FFFF00"/>
                </a:solidFill>
                <a:latin typeface="DFKai-SB" pitchFamily="65" charset="-120"/>
                <a:ea typeface="DFKai-SB" pitchFamily="65" charset="-120"/>
              </a:rPr>
              <a:t>去，看看所成的事，就是主所指示我們的。」 </a:t>
            </a:r>
            <a:r>
              <a:rPr lang="en-US" altLang="zh-TW" sz="3200" b="1" baseline="30000" dirty="0" smtClean="0">
                <a:solidFill>
                  <a:srgbClr val="FFFF00"/>
                </a:solidFill>
                <a:latin typeface="DFKai-SB" pitchFamily="65" charset="-120"/>
                <a:ea typeface="DFKai-SB" pitchFamily="65" charset="-120"/>
              </a:rPr>
              <a:t>16 </a:t>
            </a:r>
            <a:r>
              <a:rPr lang="zh-TW" altLang="en-US" sz="3200" dirty="0" smtClean="0">
                <a:solidFill>
                  <a:srgbClr val="FFFF00"/>
                </a:solidFill>
                <a:latin typeface="DFKai-SB" pitchFamily="65" charset="-120"/>
                <a:ea typeface="DFKai-SB" pitchFamily="65" charset="-120"/>
              </a:rPr>
              <a:t>他們急忙去了，就尋見</a:t>
            </a:r>
            <a:r>
              <a:rPr lang="zh-TW" altLang="en-US" sz="3200" u="sng" dirty="0" smtClean="0">
                <a:solidFill>
                  <a:srgbClr val="FFFF00"/>
                </a:solidFill>
                <a:latin typeface="DFKai-SB" pitchFamily="65" charset="-120"/>
                <a:ea typeface="DFKai-SB" pitchFamily="65" charset="-120"/>
              </a:rPr>
              <a:t>馬利亞</a:t>
            </a:r>
            <a:r>
              <a:rPr lang="zh-TW" altLang="en-US" sz="3200" dirty="0" smtClean="0">
                <a:solidFill>
                  <a:srgbClr val="FFFF00"/>
                </a:solidFill>
                <a:latin typeface="DFKai-SB" pitchFamily="65" charset="-120"/>
                <a:ea typeface="DFKai-SB" pitchFamily="65" charset="-120"/>
              </a:rPr>
              <a:t>和</a:t>
            </a:r>
            <a:r>
              <a:rPr lang="zh-TW" altLang="en-US" sz="3200" u="sng" dirty="0" smtClean="0">
                <a:solidFill>
                  <a:srgbClr val="FFFF00"/>
                </a:solidFill>
                <a:latin typeface="DFKai-SB" pitchFamily="65" charset="-120"/>
                <a:ea typeface="DFKai-SB" pitchFamily="65" charset="-120"/>
              </a:rPr>
              <a:t>約瑟</a:t>
            </a:r>
            <a:r>
              <a:rPr lang="zh-TW" altLang="en-US" sz="3200" dirty="0" smtClean="0">
                <a:solidFill>
                  <a:srgbClr val="FFFF00"/>
                </a:solidFill>
                <a:latin typeface="DFKai-SB" pitchFamily="65" charset="-120"/>
                <a:ea typeface="DFKai-SB" pitchFamily="65" charset="-120"/>
              </a:rPr>
              <a:t>，又有那嬰孩臥在馬槽裡。 </a:t>
            </a:r>
            <a:r>
              <a:rPr lang="en-US" altLang="zh-TW" sz="3200" b="1" baseline="30000" dirty="0" smtClean="0">
                <a:solidFill>
                  <a:srgbClr val="FFFF00"/>
                </a:solidFill>
                <a:latin typeface="DFKai-SB" pitchFamily="65" charset="-120"/>
                <a:ea typeface="DFKai-SB" pitchFamily="65" charset="-120"/>
              </a:rPr>
              <a:t>17 </a:t>
            </a:r>
            <a:r>
              <a:rPr lang="zh-TW" altLang="en-US" sz="3200" dirty="0" smtClean="0">
                <a:solidFill>
                  <a:srgbClr val="FFFF00"/>
                </a:solidFill>
                <a:latin typeface="DFKai-SB" pitchFamily="65" charset="-120"/>
                <a:ea typeface="DFKai-SB" pitchFamily="65" charset="-120"/>
              </a:rPr>
              <a:t>既然看見，就把天使論這孩子的話傳開了。 </a:t>
            </a:r>
            <a:endParaRPr lang="zh-TW" altLang="en-US" sz="320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xmlns="" val="226306751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3539430"/>
          </a:xfrm>
          <a:prstGeom prst="rect">
            <a:avLst/>
          </a:prstGeom>
        </p:spPr>
        <p:txBody>
          <a:bodyPr wrap="square">
            <a:spAutoFit/>
          </a:bodyPr>
          <a:lstStyle/>
          <a:p>
            <a:r>
              <a:rPr lang="en-US" sz="2800" dirty="0" smtClean="0">
                <a:solidFill>
                  <a:schemeClr val="bg1"/>
                </a:solidFill>
              </a:rPr>
              <a:t> </a:t>
            </a:r>
            <a:r>
              <a:rPr lang="en-US" sz="2800" b="1" baseline="30000" dirty="0" smtClean="0">
                <a:solidFill>
                  <a:schemeClr val="bg1"/>
                </a:solidFill>
              </a:rPr>
              <a:t>18 </a:t>
            </a:r>
            <a:r>
              <a:rPr lang="en-US" sz="2800" dirty="0" smtClean="0">
                <a:solidFill>
                  <a:schemeClr val="bg1"/>
                </a:solidFill>
              </a:rPr>
              <a:t>and all who heard it were amazed at what the shepherds said to them. </a:t>
            </a:r>
            <a:r>
              <a:rPr lang="en-US" sz="2800" b="1" baseline="30000" dirty="0" smtClean="0">
                <a:solidFill>
                  <a:schemeClr val="bg1"/>
                </a:solidFill>
              </a:rPr>
              <a:t>19 </a:t>
            </a:r>
            <a:r>
              <a:rPr lang="en-US" sz="2800" dirty="0" smtClean="0">
                <a:solidFill>
                  <a:schemeClr val="bg1"/>
                </a:solidFill>
              </a:rPr>
              <a:t>But Mary treasured up all these things and pondered them in her heart. </a:t>
            </a:r>
            <a:r>
              <a:rPr lang="en-US" sz="2800" b="1" baseline="30000" dirty="0" smtClean="0">
                <a:solidFill>
                  <a:schemeClr val="bg1"/>
                </a:solidFill>
              </a:rPr>
              <a:t>20 </a:t>
            </a:r>
            <a:r>
              <a:rPr lang="en-US" sz="2800" dirty="0" smtClean="0">
                <a:solidFill>
                  <a:schemeClr val="bg1"/>
                </a:solidFill>
              </a:rPr>
              <a:t>The shepherds returned, glorifying and praising God for all the things they had heard and seen, which were just as they had been told.</a:t>
            </a:r>
            <a:endParaRPr lang="en-US" sz="2800" dirty="0">
              <a:solidFill>
                <a:schemeClr val="bg1"/>
              </a:solidFill>
            </a:endParaRP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Luke 2:8-20</a:t>
            </a:r>
          </a:p>
        </p:txBody>
      </p:sp>
      <p:sp>
        <p:nvSpPr>
          <p:cNvPr id="6" name="Rectangle 5"/>
          <p:cNvSpPr/>
          <p:nvPr/>
        </p:nvSpPr>
        <p:spPr>
          <a:xfrm>
            <a:off x="6198576" y="1714308"/>
            <a:ext cx="5503986" cy="3539430"/>
          </a:xfrm>
          <a:prstGeom prst="rect">
            <a:avLst/>
          </a:prstGeom>
        </p:spPr>
        <p:txBody>
          <a:bodyPr wrap="square">
            <a:spAutoFit/>
          </a:bodyPr>
          <a:lstStyle/>
          <a:p>
            <a:r>
              <a:rPr lang="zh-TW" altLang="en-US" sz="3200" dirty="0" smtClean="0">
                <a:solidFill>
                  <a:srgbClr val="FFFF00"/>
                </a:solidFill>
                <a:latin typeface="DFKai-SB" pitchFamily="65" charset="-120"/>
                <a:ea typeface="DFKai-SB" pitchFamily="65" charset="-120"/>
              </a:rPr>
              <a:t> </a:t>
            </a:r>
            <a:r>
              <a:rPr lang="en-US" altLang="zh-TW" sz="3200" b="1" baseline="30000" dirty="0" smtClean="0">
                <a:solidFill>
                  <a:srgbClr val="FFFF00"/>
                </a:solidFill>
                <a:latin typeface="DFKai-SB" pitchFamily="65" charset="-120"/>
                <a:ea typeface="DFKai-SB" pitchFamily="65" charset="-120"/>
              </a:rPr>
              <a:t>18 </a:t>
            </a:r>
            <a:r>
              <a:rPr lang="zh-TW" altLang="en-US" sz="3200" dirty="0" smtClean="0">
                <a:solidFill>
                  <a:srgbClr val="FFFF00"/>
                </a:solidFill>
                <a:latin typeface="DFKai-SB" pitchFamily="65" charset="-120"/>
                <a:ea typeface="DFKai-SB" pitchFamily="65" charset="-120"/>
              </a:rPr>
              <a:t>凡聽見的，就詫異牧羊之人對他們所說的話。 </a:t>
            </a:r>
            <a:r>
              <a:rPr lang="en-US" altLang="zh-TW" sz="3200" b="1" baseline="30000" dirty="0" smtClean="0">
                <a:solidFill>
                  <a:srgbClr val="FFFF00"/>
                </a:solidFill>
                <a:latin typeface="DFKai-SB" pitchFamily="65" charset="-120"/>
                <a:ea typeface="DFKai-SB" pitchFamily="65" charset="-120"/>
              </a:rPr>
              <a:t>19 </a:t>
            </a:r>
            <a:r>
              <a:rPr lang="zh-TW" altLang="en-US" sz="3200" u="sng" dirty="0" smtClean="0">
                <a:solidFill>
                  <a:srgbClr val="FFFF00"/>
                </a:solidFill>
                <a:latin typeface="DFKai-SB" pitchFamily="65" charset="-120"/>
                <a:ea typeface="DFKai-SB" pitchFamily="65" charset="-120"/>
              </a:rPr>
              <a:t>馬利亞</a:t>
            </a:r>
            <a:r>
              <a:rPr lang="zh-TW" altLang="en-US" sz="3200" dirty="0" smtClean="0">
                <a:solidFill>
                  <a:srgbClr val="FFFF00"/>
                </a:solidFill>
                <a:latin typeface="DFKai-SB" pitchFamily="65" charset="-120"/>
                <a:ea typeface="DFKai-SB" pitchFamily="65" charset="-120"/>
              </a:rPr>
              <a:t>卻把這一切的事存在心裡，反覆思想。 </a:t>
            </a:r>
            <a:r>
              <a:rPr lang="en-US" altLang="zh-TW" sz="3200" b="1" baseline="30000" dirty="0" smtClean="0">
                <a:solidFill>
                  <a:srgbClr val="FFFF00"/>
                </a:solidFill>
                <a:latin typeface="DFKai-SB" pitchFamily="65" charset="-120"/>
                <a:ea typeface="DFKai-SB" pitchFamily="65" charset="-120"/>
              </a:rPr>
              <a:t>20 </a:t>
            </a:r>
            <a:r>
              <a:rPr lang="zh-TW" altLang="en-US" sz="3200" dirty="0" smtClean="0">
                <a:solidFill>
                  <a:srgbClr val="FFFF00"/>
                </a:solidFill>
                <a:latin typeface="DFKai-SB" pitchFamily="65" charset="-120"/>
                <a:ea typeface="DFKai-SB" pitchFamily="65" charset="-120"/>
              </a:rPr>
              <a:t>牧羊的人回去了，因所聽見、所看見的一切事正如天使向他們所說的，就歸榮耀於神，讚美他。</a:t>
            </a:r>
            <a:endParaRPr lang="zh-TW" altLang="en-US" sz="320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xmlns="" val="2263067516"/>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hepherds christmas"/>
          <p:cNvPicPr>
            <a:picLocks noChangeAspect="1" noChangeArrowheads="1"/>
          </p:cNvPicPr>
          <p:nvPr/>
        </p:nvPicPr>
        <p:blipFill>
          <a:blip r:embed="rId2"/>
          <a:srcRect t="10000"/>
          <a:stretch>
            <a:fillRect/>
          </a:stretch>
        </p:blipFill>
        <p:spPr bwMode="auto">
          <a:xfrm flipH="1">
            <a:off x="0" y="0"/>
            <a:ext cx="12192000" cy="6858000"/>
          </a:xfrm>
          <a:prstGeom prst="rect">
            <a:avLst/>
          </a:prstGeom>
          <a:noFill/>
        </p:spPr>
      </p:pic>
      <p:sp>
        <p:nvSpPr>
          <p:cNvPr id="5" name="Title 4"/>
          <p:cNvSpPr>
            <a:spLocks noGrp="1"/>
          </p:cNvSpPr>
          <p:nvPr>
            <p:ph type="ctrTitle"/>
          </p:nvPr>
        </p:nvSpPr>
        <p:spPr/>
        <p:txBody>
          <a:bodyPr>
            <a:normAutofit/>
          </a:bodyPr>
          <a:lstStyle/>
          <a:p>
            <a:r>
              <a:rPr lang="en-US" dirty="0" smtClean="0"/>
              <a:t>When Heaven Came Down to Earth</a:t>
            </a:r>
            <a:endParaRPr lang="en-US" sz="6000" dirty="0"/>
          </a:p>
        </p:txBody>
      </p:sp>
      <p:sp>
        <p:nvSpPr>
          <p:cNvPr id="6" name="Subtitle 5"/>
          <p:cNvSpPr>
            <a:spLocks noGrp="1"/>
          </p:cNvSpPr>
          <p:nvPr>
            <p:ph type="subTitle" idx="1"/>
          </p:nvPr>
        </p:nvSpPr>
        <p:spPr>
          <a:xfrm>
            <a:off x="1049251" y="5535120"/>
            <a:ext cx="10058400" cy="1143000"/>
          </a:xfrm>
        </p:spPr>
        <p:txBody>
          <a:bodyPr/>
          <a:lstStyle/>
          <a:p>
            <a:r>
              <a:rPr lang="en-US" dirty="0" smtClean="0">
                <a:solidFill>
                  <a:schemeClr val="tx1"/>
                </a:solidFill>
              </a:rPr>
              <a:t>Luke 2:8-20</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533400"/>
            <a:ext cx="11239500" cy="6042680"/>
          </a:xfrm>
          <a:prstGeom prst="rect">
            <a:avLst/>
          </a:prstGeom>
        </p:spPr>
        <p:txBody>
          <a:bodyPr wrap="square">
            <a:spAutoFit/>
          </a:bodyPr>
          <a:lstStyle/>
          <a:p>
            <a:r>
              <a:rPr lang="en-US" sz="4000" i="1" dirty="0" smtClean="0">
                <a:solidFill>
                  <a:schemeClr val="bg1"/>
                </a:solidFill>
              </a:rPr>
              <a:t>Luke 2:11-12</a:t>
            </a:r>
            <a:endParaRPr lang="en-US" sz="4000" i="1" baseline="30000" dirty="0" smtClean="0">
              <a:solidFill>
                <a:schemeClr val="bg1"/>
              </a:solidFill>
            </a:endParaRPr>
          </a:p>
          <a:p>
            <a:endParaRPr lang="en-US" sz="4000" i="1" baseline="30000" dirty="0" smtClean="0">
              <a:solidFill>
                <a:schemeClr val="bg1"/>
              </a:solidFill>
            </a:endParaRPr>
          </a:p>
          <a:p>
            <a:r>
              <a:rPr lang="en-US" sz="4000" i="1" baseline="30000" dirty="0" smtClean="0">
                <a:solidFill>
                  <a:schemeClr val="bg1"/>
                </a:solidFill>
              </a:rPr>
              <a:t>11 </a:t>
            </a:r>
            <a:r>
              <a:rPr lang="en-US" sz="4000" i="1" dirty="0" smtClean="0">
                <a:solidFill>
                  <a:schemeClr val="bg1"/>
                </a:solidFill>
              </a:rPr>
              <a:t>Today in the town of David a Savior has been born to you; he is the Messiah, the Lord. </a:t>
            </a:r>
            <a:r>
              <a:rPr lang="en-US" sz="4000" i="1" baseline="30000" dirty="0" smtClean="0">
                <a:solidFill>
                  <a:schemeClr val="bg1"/>
                </a:solidFill>
              </a:rPr>
              <a:t>12 </a:t>
            </a:r>
            <a:r>
              <a:rPr lang="en-US" sz="4000" i="1" dirty="0" smtClean="0">
                <a:solidFill>
                  <a:schemeClr val="bg1"/>
                </a:solidFill>
              </a:rPr>
              <a:t>This will be a sign to you: You will find a baby wrapped in cloths and lying in a manger. </a:t>
            </a:r>
          </a:p>
          <a:p>
            <a:endParaRPr lang="en-US" sz="4000" i="1" dirty="0" smtClean="0">
              <a:solidFill>
                <a:schemeClr val="bg1"/>
              </a:solidFill>
            </a:endParaRPr>
          </a:p>
          <a:p>
            <a:r>
              <a:rPr lang="en-US" sz="4000" dirty="0" smtClean="0">
                <a:solidFill>
                  <a:schemeClr val="bg1"/>
                </a:solidFill>
                <a:latin typeface="DFKai-SB" pitchFamily="65" charset="-120"/>
                <a:ea typeface="DFKai-SB" pitchFamily="65" charset="-120"/>
              </a:rPr>
              <a:t> </a:t>
            </a:r>
            <a:r>
              <a:rPr lang="en-US" sz="4000" b="1" baseline="30000" dirty="0" smtClean="0">
                <a:solidFill>
                  <a:schemeClr val="bg1"/>
                </a:solidFill>
                <a:latin typeface="DFKai-SB" pitchFamily="65" charset="-120"/>
                <a:ea typeface="DFKai-SB" pitchFamily="65" charset="-120"/>
              </a:rPr>
              <a:t>11 </a:t>
            </a:r>
            <a:r>
              <a:rPr lang="zh-TW" altLang="en-US" sz="4000" dirty="0" smtClean="0">
                <a:solidFill>
                  <a:schemeClr val="bg1"/>
                </a:solidFill>
                <a:latin typeface="DFKai-SB" pitchFamily="65" charset="-120"/>
                <a:ea typeface="DFKai-SB" pitchFamily="65" charset="-120"/>
              </a:rPr>
              <a:t>因今天在</a:t>
            </a:r>
            <a:r>
              <a:rPr lang="zh-TW" altLang="en-US" sz="4000" u="sng" dirty="0" smtClean="0">
                <a:solidFill>
                  <a:schemeClr val="bg1"/>
                </a:solidFill>
                <a:latin typeface="DFKai-SB" pitchFamily="65" charset="-120"/>
                <a:ea typeface="DFKai-SB" pitchFamily="65" charset="-120"/>
              </a:rPr>
              <a:t>大衛</a:t>
            </a:r>
            <a:r>
              <a:rPr lang="zh-TW" altLang="en-US" sz="4000" dirty="0" smtClean="0">
                <a:solidFill>
                  <a:schemeClr val="bg1"/>
                </a:solidFill>
                <a:latin typeface="DFKai-SB" pitchFamily="65" charset="-120"/>
                <a:ea typeface="DFKai-SB" pitchFamily="65" charset="-120"/>
              </a:rPr>
              <a:t>的城裡，為你們生了救主，就是主基督。</a:t>
            </a:r>
            <a:r>
              <a:rPr lang="en-US" sz="4000" dirty="0" smtClean="0">
                <a:solidFill>
                  <a:schemeClr val="bg1"/>
                </a:solidFill>
                <a:latin typeface="DFKai-SB" pitchFamily="65" charset="-120"/>
                <a:ea typeface="DFKai-SB" pitchFamily="65" charset="-120"/>
              </a:rPr>
              <a:t> </a:t>
            </a:r>
            <a:r>
              <a:rPr lang="en-US" sz="4000" b="1" baseline="30000" dirty="0" smtClean="0">
                <a:solidFill>
                  <a:schemeClr val="bg1"/>
                </a:solidFill>
                <a:latin typeface="DFKai-SB" pitchFamily="65" charset="-120"/>
                <a:ea typeface="DFKai-SB" pitchFamily="65" charset="-120"/>
              </a:rPr>
              <a:t>12 </a:t>
            </a:r>
            <a:r>
              <a:rPr lang="zh-TW" altLang="en-US" sz="4000" dirty="0" smtClean="0">
                <a:solidFill>
                  <a:schemeClr val="bg1"/>
                </a:solidFill>
                <a:latin typeface="DFKai-SB" pitchFamily="65" charset="-120"/>
                <a:ea typeface="DFKai-SB" pitchFamily="65" charset="-120"/>
              </a:rPr>
              <a:t>你們要看見一個嬰孩，包著布，臥在馬槽裡，那就是記號了。</a:t>
            </a:r>
            <a:r>
              <a:rPr lang="zh-CN" altLang="en-US" sz="4000" dirty="0" smtClean="0">
                <a:solidFill>
                  <a:schemeClr val="bg1"/>
                </a:solidFill>
                <a:latin typeface="DFKai-SB" pitchFamily="65" charset="-120"/>
                <a:ea typeface="DFKai-SB" pitchFamily="65" charset="-120"/>
              </a:rPr>
              <a:t>」</a:t>
            </a:r>
            <a:endParaRPr lang="en-US" sz="40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533400"/>
            <a:ext cx="11239500" cy="5755422"/>
          </a:xfrm>
          <a:prstGeom prst="rect">
            <a:avLst/>
          </a:prstGeom>
        </p:spPr>
        <p:txBody>
          <a:bodyPr wrap="square">
            <a:spAutoFit/>
          </a:bodyPr>
          <a:lstStyle/>
          <a:p>
            <a:r>
              <a:rPr lang="en-US" sz="4800" i="1" dirty="0" smtClean="0">
                <a:solidFill>
                  <a:schemeClr val="bg1"/>
                </a:solidFill>
              </a:rPr>
              <a:t>Luke 2:14</a:t>
            </a:r>
          </a:p>
          <a:p>
            <a:endParaRPr lang="en-US" sz="3600" i="1" baseline="30000" dirty="0" smtClean="0">
              <a:solidFill>
                <a:schemeClr val="bg1"/>
              </a:solidFill>
            </a:endParaRPr>
          </a:p>
          <a:p>
            <a:r>
              <a:rPr lang="en-US" sz="4800" i="1" baseline="30000" dirty="0" smtClean="0">
                <a:solidFill>
                  <a:schemeClr val="bg1"/>
                </a:solidFill>
              </a:rPr>
              <a:t>14 </a:t>
            </a:r>
            <a:r>
              <a:rPr lang="en-US" sz="4800" i="1" dirty="0" smtClean="0">
                <a:solidFill>
                  <a:schemeClr val="bg1"/>
                </a:solidFill>
              </a:rPr>
              <a:t>“Glory to God in the highest heaven, </a:t>
            </a:r>
          </a:p>
          <a:p>
            <a:r>
              <a:rPr lang="en-US" sz="4800" i="1" dirty="0" smtClean="0">
                <a:solidFill>
                  <a:schemeClr val="bg1"/>
                </a:solidFill>
              </a:rPr>
              <a:t>and on earth peace to those on whom his favor rests.”</a:t>
            </a:r>
          </a:p>
          <a:p>
            <a:endParaRPr lang="en-US" sz="4800" i="1" dirty="0" smtClean="0">
              <a:solidFill>
                <a:schemeClr val="bg1"/>
              </a:solidFill>
            </a:endParaRPr>
          </a:p>
          <a:p>
            <a:r>
              <a:rPr lang="zh-CN" altLang="en-US" sz="4800" dirty="0" smtClean="0">
                <a:solidFill>
                  <a:schemeClr val="bg1"/>
                </a:solidFill>
                <a:latin typeface="DFKai-SB" pitchFamily="65" charset="-120"/>
                <a:ea typeface="DFKai-SB" pitchFamily="65" charset="-120"/>
              </a:rPr>
              <a:t>「在至高之處榮耀歸於神！在地上平安歸於他所喜悅的人！」</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hepherds christmas"/>
          <p:cNvPicPr>
            <a:picLocks noChangeAspect="1" noChangeArrowheads="1"/>
          </p:cNvPicPr>
          <p:nvPr/>
        </p:nvPicPr>
        <p:blipFill>
          <a:blip r:embed="rId2">
            <a:lum bright="-25000" contrast="-26000"/>
          </a:blip>
          <a:srcRect t="10000"/>
          <a:stretch>
            <a:fillRect/>
          </a:stretch>
        </p:blipFill>
        <p:spPr bwMode="auto">
          <a:xfrm flipH="1">
            <a:off x="0" y="0"/>
            <a:ext cx="12192000" cy="6858000"/>
          </a:xfrm>
          <a:prstGeom prst="rect">
            <a:avLst/>
          </a:prstGeom>
          <a:noFill/>
        </p:spPr>
      </p:pic>
      <p:sp>
        <p:nvSpPr>
          <p:cNvPr id="7" name="Rectangle 6"/>
          <p:cNvSpPr/>
          <p:nvPr/>
        </p:nvSpPr>
        <p:spPr>
          <a:xfrm>
            <a:off x="508000" y="533400"/>
            <a:ext cx="11239500" cy="5755422"/>
          </a:xfrm>
          <a:prstGeom prst="rect">
            <a:avLst/>
          </a:prstGeom>
        </p:spPr>
        <p:txBody>
          <a:bodyPr wrap="square">
            <a:spAutoFit/>
          </a:bodyPr>
          <a:lstStyle/>
          <a:p>
            <a:r>
              <a:rPr lang="en-US" sz="4800" i="1" dirty="0" smtClean="0">
                <a:solidFill>
                  <a:schemeClr val="bg1"/>
                </a:solidFill>
              </a:rPr>
              <a:t>2 Samuel 7:16 </a:t>
            </a:r>
          </a:p>
          <a:p>
            <a:endParaRPr lang="en-US" sz="2000" i="1" dirty="0" smtClean="0">
              <a:solidFill>
                <a:schemeClr val="bg1"/>
              </a:solidFill>
            </a:endParaRPr>
          </a:p>
          <a:p>
            <a:r>
              <a:rPr lang="en-US" sz="4800" i="1" dirty="0" smtClean="0">
                <a:solidFill>
                  <a:schemeClr val="bg1"/>
                </a:solidFill>
              </a:rPr>
              <a:t> </a:t>
            </a:r>
            <a:r>
              <a:rPr lang="en-US" sz="4800" i="1" baseline="30000" dirty="0" smtClean="0">
                <a:solidFill>
                  <a:schemeClr val="bg1"/>
                </a:solidFill>
              </a:rPr>
              <a:t>16 </a:t>
            </a:r>
            <a:r>
              <a:rPr lang="en-US" sz="4800" i="1" dirty="0" smtClean="0">
                <a:solidFill>
                  <a:schemeClr val="bg1"/>
                </a:solidFill>
              </a:rPr>
              <a:t>Your house and your kingdom will endure forever before me; your throne will be established forever.’ </a:t>
            </a:r>
          </a:p>
          <a:p>
            <a:endParaRPr lang="en-US" sz="4800" i="1" dirty="0" smtClean="0">
              <a:solidFill>
                <a:schemeClr val="bg1"/>
              </a:solidFill>
            </a:endParaRPr>
          </a:p>
          <a:p>
            <a:r>
              <a:rPr lang="en-US" sz="4800" b="1" baseline="30000" dirty="0" smtClean="0">
                <a:solidFill>
                  <a:schemeClr val="bg1"/>
                </a:solidFill>
                <a:latin typeface="DFKai-SB" pitchFamily="65" charset="-120"/>
                <a:ea typeface="DFKai-SB" pitchFamily="65" charset="-120"/>
              </a:rPr>
              <a:t>16 </a:t>
            </a:r>
            <a:r>
              <a:rPr lang="zh-TW" altLang="en-US" sz="4800" dirty="0" smtClean="0">
                <a:solidFill>
                  <a:schemeClr val="bg1"/>
                </a:solidFill>
                <a:latin typeface="DFKai-SB" pitchFamily="65" charset="-120"/>
                <a:ea typeface="DFKai-SB" pitchFamily="65" charset="-120"/>
              </a:rPr>
              <a:t>你的家和你的國必在我面前永遠堅立，你的國位也必堅定直到永遠。</a:t>
            </a:r>
            <a:r>
              <a:rPr lang="en-US" altLang="zh-CN" sz="4800" dirty="0" smtClean="0">
                <a:solidFill>
                  <a:schemeClr val="bg1"/>
                </a:solidFill>
                <a:latin typeface="DFKai-SB" pitchFamily="65" charset="-120"/>
                <a:ea typeface="DFKai-SB" pitchFamily="65" charset="-120"/>
              </a:rPr>
              <a:t>』</a:t>
            </a:r>
            <a:r>
              <a:rPr lang="zh-CN" altLang="en-US" sz="4800" dirty="0" smtClean="0">
                <a:solidFill>
                  <a:schemeClr val="bg1"/>
                </a:solidFill>
                <a:latin typeface="DFKai-SB" pitchFamily="65" charset="-120"/>
                <a:ea typeface="DFKai-SB" pitchFamily="65" charset="-120"/>
              </a:rPr>
              <a:t>」</a:t>
            </a:r>
            <a:endParaRPr lang="en-US" sz="4800" dirty="0">
              <a:solidFill>
                <a:schemeClr val="bg1"/>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458" name="Picture 2" descr="Image result for the hobbit illustrations"/>
          <p:cNvPicPr>
            <a:picLocks noChangeAspect="1" noChangeArrowheads="1"/>
          </p:cNvPicPr>
          <p:nvPr/>
        </p:nvPicPr>
        <p:blipFill>
          <a:blip r:embed="rId2"/>
          <a:srcRect/>
          <a:stretch>
            <a:fillRect/>
          </a:stretch>
        </p:blipFill>
        <p:spPr bwMode="auto">
          <a:xfrm>
            <a:off x="879475" y="0"/>
            <a:ext cx="10299022" cy="6689726"/>
          </a:xfrm>
          <a:prstGeom prst="rect">
            <a:avLst/>
          </a:prstGeom>
          <a:noFill/>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4160</TotalTime>
  <Words>61</Words>
  <Application>Microsoft Office PowerPoint</Application>
  <PresentationFormat>Custom</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Luke 2:8-20</vt:lpstr>
      <vt:lpstr>Luke 2:8-20</vt:lpstr>
      <vt:lpstr>Luke 2:8-20</vt:lpstr>
      <vt:lpstr>Luke 2:8-20</vt:lpstr>
      <vt:lpstr>When Heaven Came Down to Earth</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Granted us all Things</dc:title>
  <dc:creator>Simon Huang</dc:creator>
  <cp:lastModifiedBy>Tiff</cp:lastModifiedBy>
  <cp:revision>268</cp:revision>
  <dcterms:created xsi:type="dcterms:W3CDTF">2014-12-04T23:51:10Z</dcterms:created>
  <dcterms:modified xsi:type="dcterms:W3CDTF">2017-12-24T03:19:56Z</dcterms:modified>
</cp:coreProperties>
</file>