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783" r:id="rId2"/>
    <p:sldId id="784" r:id="rId3"/>
    <p:sldId id="786" r:id="rId4"/>
    <p:sldId id="788" r:id="rId5"/>
    <p:sldId id="790" r:id="rId6"/>
    <p:sldId id="789" r:id="rId7"/>
    <p:sldId id="792" r:id="rId8"/>
    <p:sldId id="793" r:id="rId9"/>
    <p:sldId id="794" r:id="rId10"/>
    <p:sldId id="650" r:id="rId11"/>
    <p:sldId id="802" r:id="rId12"/>
    <p:sldId id="803" r:id="rId13"/>
    <p:sldId id="785" r:id="rId14"/>
    <p:sldId id="799" r:id="rId15"/>
    <p:sldId id="800" r:id="rId16"/>
    <p:sldId id="801" r:id="rId17"/>
    <p:sldId id="804" r:id="rId18"/>
    <p:sldId id="805" r:id="rId19"/>
    <p:sldId id="806" r:id="rId20"/>
    <p:sldId id="809" r:id="rId21"/>
    <p:sldId id="814" r:id="rId22"/>
    <p:sldId id="810" r:id="rId23"/>
    <p:sldId id="797" r:id="rId24"/>
    <p:sldId id="811" r:id="rId25"/>
    <p:sldId id="807" r:id="rId26"/>
    <p:sldId id="808" r:id="rId27"/>
    <p:sldId id="812" r:id="rId28"/>
    <p:sldId id="816" r:id="rId29"/>
    <p:sldId id="815" r:id="rId30"/>
    <p:sldId id="817" r:id="rId31"/>
    <p:sldId id="822" r:id="rId32"/>
    <p:sldId id="818" r:id="rId33"/>
    <p:sldId id="819" r:id="rId34"/>
    <p:sldId id="820" r:id="rId35"/>
    <p:sldId id="821" r:id="rId36"/>
    <p:sldId id="823" r:id="rId37"/>
    <p:sldId id="824" r:id="rId38"/>
    <p:sldId id="825" r:id="rId39"/>
    <p:sldId id="826" r:id="rId40"/>
    <p:sldId id="827" r:id="rId41"/>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E0C0A0"/>
    <a:srgbClr val="DDDDDD"/>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1039" autoAdjust="0"/>
  </p:normalViewPr>
  <p:slideViewPr>
    <p:cSldViewPr>
      <p:cViewPr>
        <p:scale>
          <a:sx n="90" d="100"/>
          <a:sy n="90" d="100"/>
        </p:scale>
        <p:origin x="-1986" y="-528"/>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1/27/2018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http://www.bastillepost.com/hongkong/article/2786546?variant=zh-tw</a:t>
            </a:r>
          </a:p>
          <a:p>
            <a:r>
              <a:rPr lang="en-US" dirty="0" smtClean="0"/>
              <a:t>http://www.cnn.com/2018/01/19/health/michael-phelps-depression/index.html</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800" dirty="0" smtClean="0">
                <a:solidFill>
                  <a:schemeClr val="tx1"/>
                </a:solidFill>
                <a:latin typeface="HanWang WeiBeiMedium-Gb5" pitchFamily="2" charset="-120"/>
                <a:ea typeface="HanWang WeiBeiMedium-Gb5" pitchFamily="2" charset="-120"/>
              </a:rPr>
              <a:t>士師記 </a:t>
            </a:r>
            <a:r>
              <a:rPr lang="en-US" altLang="zh-TW" sz="2400" dirty="0" smtClean="0">
                <a:solidFill>
                  <a:schemeClr val="tx1"/>
                </a:solidFill>
                <a:latin typeface="+mn-ea"/>
                <a:ea typeface="+mn-ea"/>
              </a:rPr>
              <a:t>Judges </a:t>
            </a:r>
            <a:r>
              <a:rPr lang="en-US" sz="2400" dirty="0" smtClean="0">
                <a:solidFill>
                  <a:schemeClr val="tx1"/>
                </a:solidFill>
              </a:rPr>
              <a:t>13-16</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72207" y="539924"/>
            <a:ext cx="2448272"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1</a:t>
            </a:r>
            <a:r>
              <a:rPr lang="zh-TW" altLang="en-US" dirty="0" smtClean="0">
                <a:solidFill>
                  <a:srgbClr val="FFFF00"/>
                </a:solidFill>
                <a:latin typeface="HanWang WeiBeiMedium-Gb5" pitchFamily="2" charset="-120"/>
                <a:ea typeface="HanWang WeiBeiMedium-Gb5" pitchFamily="2" charset="-120"/>
              </a:rPr>
              <a:t> 以色列人又行耶和華眼中看為惡的事，耶和華將他們交在非利士人手中四十年。 </a:t>
            </a:r>
            <a:r>
              <a:rPr lang="en-US" altLang="zh-TW" baseline="30000" dirty="0" smtClean="0">
                <a:solidFill>
                  <a:srgbClr val="FFFF00"/>
                </a:solidFill>
                <a:latin typeface="HanWang WeiBeiMedium-Gb5" pitchFamily="2" charset="-120"/>
                <a:ea typeface="HanWang WeiBeiMedium-Gb5" pitchFamily="2" charset="-120"/>
              </a:rPr>
              <a:t>2</a:t>
            </a:r>
            <a:r>
              <a:rPr lang="zh-TW" altLang="en-US" dirty="0" smtClean="0">
                <a:solidFill>
                  <a:srgbClr val="FFFF00"/>
                </a:solidFill>
                <a:latin typeface="HanWang WeiBeiMedium-Gb5" pitchFamily="2" charset="-120"/>
                <a:ea typeface="HanWang WeiBeiMedium-Gb5" pitchFamily="2" charset="-120"/>
              </a:rPr>
              <a:t> 那時，有一個瑣拉人，是屬但族的，名叫瑪挪亞。他的妻不懷孕，不生育。</a:t>
            </a:r>
            <a:r>
              <a:rPr lang="en-US" altLang="zh-TW" baseline="30000" dirty="0" smtClean="0">
                <a:solidFill>
                  <a:srgbClr val="FFFF00"/>
                </a:solidFill>
                <a:latin typeface="HanWang WeiBeiMedium-Gb5" pitchFamily="2" charset="-120"/>
                <a:ea typeface="HanWang WeiBeiMedium-Gb5" pitchFamily="2" charset="-120"/>
              </a:rPr>
              <a:t>3</a:t>
            </a:r>
            <a:r>
              <a:rPr lang="zh-TW" altLang="en-US" dirty="0" smtClean="0">
                <a:solidFill>
                  <a:srgbClr val="FFFF00"/>
                </a:solidFill>
                <a:latin typeface="HanWang WeiBeiMedium-Gb5" pitchFamily="2" charset="-120"/>
                <a:ea typeface="HanWang WeiBeiMedium-Gb5" pitchFamily="2" charset="-120"/>
              </a:rPr>
              <a:t> 耶和華的使者向那婦人顯現，對她說：</a:t>
            </a:r>
            <a:endParaRPr lang="zh-TW" altLang="en-US" dirty="0">
              <a:solidFill>
                <a:srgbClr val="FFFF00"/>
              </a:solidFill>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80" y="467916"/>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1</a:t>
            </a:r>
            <a:r>
              <a:rPr lang="en-US" sz="1800" dirty="0" smtClean="0">
                <a:latin typeface="Arial Narrow" pitchFamily="34" charset="0"/>
              </a:rPr>
              <a:t> Again the Israelites did evil in the eyes of the </a:t>
            </a:r>
            <a:r>
              <a:rPr lang="en-US" sz="1800" cap="small" dirty="0" smtClean="0">
                <a:latin typeface="Arial Narrow" pitchFamily="34" charset="0"/>
              </a:rPr>
              <a:t>Lord</a:t>
            </a:r>
            <a:r>
              <a:rPr lang="en-US" sz="1800" dirty="0" smtClean="0">
                <a:latin typeface="Arial Narrow" pitchFamily="34" charset="0"/>
              </a:rPr>
              <a:t>, so the </a:t>
            </a:r>
            <a:r>
              <a:rPr lang="en-US" sz="1800" cap="small" dirty="0" smtClean="0">
                <a:latin typeface="Arial Narrow" pitchFamily="34" charset="0"/>
              </a:rPr>
              <a:t>Lord</a:t>
            </a:r>
            <a:r>
              <a:rPr lang="en-US" sz="1800" dirty="0" smtClean="0">
                <a:latin typeface="Arial Narrow" pitchFamily="34" charset="0"/>
              </a:rPr>
              <a:t> delivered them into the hands of the Philistines for forty years. </a:t>
            </a:r>
            <a:r>
              <a:rPr lang="en-US" sz="1800" baseline="30000" dirty="0" smtClean="0">
                <a:latin typeface="Arial Narrow" pitchFamily="34" charset="0"/>
              </a:rPr>
              <a:t>2</a:t>
            </a:r>
            <a:r>
              <a:rPr lang="en-US" sz="1800" dirty="0" smtClean="0">
                <a:latin typeface="Arial Narrow" pitchFamily="34" charset="0"/>
              </a:rPr>
              <a:t> A certain man of </a:t>
            </a:r>
            <a:r>
              <a:rPr lang="en-US" sz="1800" dirty="0" err="1" smtClean="0">
                <a:latin typeface="Arial Narrow" pitchFamily="34" charset="0"/>
              </a:rPr>
              <a:t>Zorah</a:t>
            </a:r>
            <a:r>
              <a:rPr lang="en-US" sz="1800" dirty="0" smtClean="0">
                <a:latin typeface="Arial Narrow" pitchFamily="34" charset="0"/>
              </a:rPr>
              <a:t>, named </a:t>
            </a:r>
            <a:r>
              <a:rPr lang="en-US" sz="1800" dirty="0" err="1" smtClean="0">
                <a:latin typeface="Arial Narrow" pitchFamily="34" charset="0"/>
              </a:rPr>
              <a:t>Manoah</a:t>
            </a:r>
            <a:r>
              <a:rPr lang="en-US" sz="1800" dirty="0" smtClean="0">
                <a:latin typeface="Arial Narrow" pitchFamily="34" charset="0"/>
              </a:rPr>
              <a:t>, from the clan of the </a:t>
            </a:r>
            <a:r>
              <a:rPr lang="en-US" sz="1800" dirty="0" err="1" smtClean="0">
                <a:latin typeface="Arial Narrow" pitchFamily="34" charset="0"/>
              </a:rPr>
              <a:t>Danites</a:t>
            </a:r>
            <a:r>
              <a:rPr lang="en-US" sz="1800" dirty="0" smtClean="0">
                <a:latin typeface="Arial Narrow" pitchFamily="34" charset="0"/>
              </a:rPr>
              <a:t>, had a wife who was childless, unable to give birth. </a:t>
            </a:r>
            <a:r>
              <a:rPr lang="en-US" sz="1800" baseline="30000" dirty="0" smtClean="0">
                <a:latin typeface="Arial Narrow" pitchFamily="34" charset="0"/>
              </a:rPr>
              <a:t>3</a:t>
            </a:r>
            <a:r>
              <a:rPr lang="en-US" sz="1800" dirty="0" smtClean="0">
                <a:latin typeface="Arial Narrow" pitchFamily="34" charset="0"/>
              </a:rPr>
              <a:t> The angel of the </a:t>
            </a:r>
            <a:r>
              <a:rPr lang="en-US" sz="1800" cap="small" dirty="0" smtClean="0">
                <a:latin typeface="Arial Narrow" pitchFamily="34" charset="0"/>
              </a:rPr>
              <a:t>Lord</a:t>
            </a:r>
            <a:r>
              <a:rPr lang="en-US" sz="1800" dirty="0" smtClean="0">
                <a:latin typeface="Arial Narrow" pitchFamily="34" charset="0"/>
              </a:rPr>
              <a:t> appeared to her and said,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06475"/>
            <a:ext cx="5761038" cy="695325"/>
          </a:xfrm>
        </p:spPr>
        <p:txBody>
          <a:bodyPr/>
          <a:lstStyle/>
          <a:p>
            <a:r>
              <a:rPr lang="zh-TW" altLang="en-US" sz="2800" dirty="0" smtClean="0">
                <a:solidFill>
                  <a:schemeClr val="tx1"/>
                </a:solidFill>
                <a:latin typeface="HanWang WeiBeiMedium-Gb5" pitchFamily="2" charset="-120"/>
                <a:ea typeface="HanWang WeiBeiMedium-Gb5" pitchFamily="2" charset="-120"/>
              </a:rPr>
              <a:t>對半心人的呼喚 </a:t>
            </a:r>
            <a:r>
              <a:rPr lang="en-US" altLang="zh-CN" sz="2800" dirty="0" smtClean="0">
                <a:solidFill>
                  <a:schemeClr val="tx1"/>
                </a:solidFill>
                <a:latin typeface="HanWang WeiBeiMedium-Gb5" pitchFamily="2" charset="-120"/>
                <a:ea typeface="HanWang WeiBeiMedium-Gb5" pitchFamily="2" charset="-120"/>
              </a:rPr>
              <a:t/>
            </a:r>
            <a:br>
              <a:rPr lang="en-US" altLang="zh-CN" sz="2800" dirty="0" smtClean="0">
                <a:solidFill>
                  <a:schemeClr val="tx1"/>
                </a:solidFill>
                <a:latin typeface="HanWang WeiBeiMedium-Gb5" pitchFamily="2" charset="-120"/>
                <a:ea typeface="HanWang WeiBeiMedium-Gb5" pitchFamily="2" charset="-120"/>
              </a:rPr>
            </a:br>
            <a:r>
              <a:rPr lang="en-US" altLang="zh-CN" sz="2400" b="1" dirty="0" smtClean="0">
                <a:solidFill>
                  <a:schemeClr val="tx1"/>
                </a:solidFill>
                <a:latin typeface="+mn-lt"/>
                <a:ea typeface="HanWang WeiBeiMedium-Gb5" pitchFamily="2" charset="-120"/>
              </a:rPr>
              <a:t>Calling for the Half-Hearted People</a:t>
            </a:r>
            <a:endParaRPr lang="en-US" dirty="0">
              <a:solidFill>
                <a:schemeClr val="tx1"/>
              </a:solidFill>
            </a:endParaRPr>
          </a:p>
        </p:txBody>
      </p:sp>
      <p:sp>
        <p:nvSpPr>
          <p:cNvPr id="3" name="Subtitle 2"/>
          <p:cNvSpPr>
            <a:spLocks noGrp="1"/>
          </p:cNvSpPr>
          <p:nvPr>
            <p:ph type="subTitle" idx="1"/>
          </p:nvPr>
        </p:nvSpPr>
        <p:spPr>
          <a:xfrm>
            <a:off x="936303" y="1980084"/>
            <a:ext cx="4032727" cy="828022"/>
          </a:xfrm>
        </p:spPr>
        <p:txBody>
          <a:bodyPr/>
          <a:lstStyle/>
          <a:p>
            <a:r>
              <a:rPr lang="zh-TW" altLang="en-US" sz="2000" dirty="0" smtClean="0">
                <a:latin typeface="HanWang WeiBeiMedium-Gb5" pitchFamily="2" charset="-120"/>
                <a:ea typeface="HanWang WeiBeiMedium-Gb5" pitchFamily="2" charset="-120"/>
              </a:rPr>
              <a:t>士師記 </a:t>
            </a:r>
            <a:r>
              <a:rPr lang="en-US" altLang="zh-TW" dirty="0" smtClean="0">
                <a:latin typeface="+mn-ea"/>
              </a:rPr>
              <a:t>Judges </a:t>
            </a:r>
            <a:r>
              <a:rPr lang="en-US" dirty="0" smtClean="0"/>
              <a:t>13-16</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35868"/>
            <a:ext cx="5186362" cy="539750"/>
          </a:xfrm>
        </p:spPr>
        <p:txBody>
          <a:bodyPr/>
          <a:lstStyle/>
          <a:p>
            <a:r>
              <a:rPr lang="zh-HK" altLang="en-US" dirty="0" smtClean="0">
                <a:solidFill>
                  <a:schemeClr val="tx1"/>
                </a:solidFill>
                <a:latin typeface="HanWang WeiBeiMedium-Gb5" pitchFamily="2" charset="-120"/>
                <a:ea typeface="HanWang WeiBeiMedium-Gb5" pitchFamily="2" charset="-120"/>
              </a:rPr>
              <a:t>菲比斯</a:t>
            </a:r>
            <a:r>
              <a:rPr lang="zh-HK" altLang="en-US" dirty="0" smtClean="0">
                <a:solidFill>
                  <a:schemeClr val="tx1"/>
                </a:solidFill>
              </a:rPr>
              <a:t> </a:t>
            </a:r>
            <a:r>
              <a:rPr lang="en-US" dirty="0" smtClean="0">
                <a:solidFill>
                  <a:schemeClr val="tx1"/>
                </a:solidFill>
              </a:rPr>
              <a:t>Michael Phelps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pic>
        <p:nvPicPr>
          <p:cNvPr id="1026" name="Picture 2" descr="Image result for michael phelps sports illustrated cover"/>
          <p:cNvPicPr>
            <a:picLocks noChangeAspect="1" noChangeArrowheads="1"/>
          </p:cNvPicPr>
          <p:nvPr/>
        </p:nvPicPr>
        <p:blipFill>
          <a:blip r:embed="rId2" cstate="print"/>
          <a:srcRect b="12895"/>
          <a:stretch>
            <a:fillRect/>
          </a:stretch>
        </p:blipFill>
        <p:spPr bwMode="auto">
          <a:xfrm>
            <a:off x="144016" y="553528"/>
            <a:ext cx="5544815" cy="2689817"/>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pic>
        <p:nvPicPr>
          <p:cNvPr id="35842" name="Picture 2"/>
          <p:cNvPicPr>
            <a:picLocks noChangeAspect="1" noChangeArrowheads="1"/>
          </p:cNvPicPr>
          <p:nvPr/>
        </p:nvPicPr>
        <p:blipFill>
          <a:blip r:embed="rId3" cstate="print"/>
          <a:srcRect l="35438" t="21805" r="35031" b="45484"/>
          <a:stretch>
            <a:fillRect/>
          </a:stretch>
        </p:blipFill>
        <p:spPr bwMode="auto">
          <a:xfrm>
            <a:off x="216223" y="-272"/>
            <a:ext cx="5400600" cy="32403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p:cNvPicPr>
            <a:picLocks noChangeAspect="1" noChangeArrowheads="1"/>
          </p:cNvPicPr>
          <p:nvPr/>
        </p:nvPicPr>
        <p:blipFill>
          <a:blip r:embed="rId2" cstate="print"/>
          <a:srcRect/>
          <a:stretch>
            <a:fillRect/>
          </a:stretch>
        </p:blipFill>
        <p:spPr bwMode="auto">
          <a:xfrm>
            <a:off x="0" y="-495"/>
            <a:ext cx="5761038" cy="3240584"/>
          </a:xfrm>
          <a:prstGeom prst="rect">
            <a:avLst/>
          </a:prstGeom>
          <a:noFill/>
        </p:spPr>
      </p:pic>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
        <p:nvSpPr>
          <p:cNvPr id="7" name="Vertical Title 6"/>
          <p:cNvSpPr>
            <a:spLocks noGrp="1"/>
          </p:cNvSpPr>
          <p:nvPr>
            <p:ph type="title"/>
          </p:nvPr>
        </p:nvSpPr>
        <p:spPr>
          <a:xfrm>
            <a:off x="216223" y="1476028"/>
            <a:ext cx="5186362" cy="539750"/>
          </a:xfrm>
        </p:spPr>
        <p:txBody>
          <a:bodyPr/>
          <a:lstStyle/>
          <a:p>
            <a:pPr algn="l"/>
            <a:r>
              <a:rPr lang="zh-HK" altLang="en-US" sz="4400" dirty="0" smtClean="0">
                <a:solidFill>
                  <a:schemeClr val="tx1"/>
                </a:solidFill>
                <a:latin typeface="HanWang WeiBeiMedium-Gb5" pitchFamily="2" charset="-120"/>
                <a:ea typeface="HanWang WeiBeiMedium-Gb5" pitchFamily="2" charset="-120"/>
              </a:rPr>
              <a:t>參孫</a:t>
            </a:r>
            <a:endParaRPr lang="en-US" sz="4400" dirty="0">
              <a:solidFill>
                <a:schemeClr val="tx1"/>
              </a:solidFill>
              <a:latin typeface="HanWang WeiBeiMedium-Gb5" pitchFamily="2" charset="-120"/>
              <a:ea typeface="HanWang WeiBeiMedium-Gb5" pitchFamily="2" charset="-12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萬千寵愛在一身</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Lavish with Love (13)</a:t>
            </a:r>
            <a:endParaRPr lang="en-US" dirty="0">
              <a:solidFill>
                <a:schemeClr val="tx1"/>
              </a:solidFill>
            </a:endParaRPr>
          </a:p>
        </p:txBody>
      </p:sp>
      <p:sp>
        <p:nvSpPr>
          <p:cNvPr id="5" name="Content Placeholder 4"/>
          <p:cNvSpPr>
            <a:spLocks noGrp="1"/>
          </p:cNvSpPr>
          <p:nvPr>
            <p:ph idx="1"/>
          </p:nvPr>
        </p:nvSpPr>
        <p:spPr>
          <a:xfrm>
            <a:off x="144215" y="683940"/>
            <a:ext cx="5472607" cy="2138363"/>
          </a:xfrm>
        </p:spPr>
        <p:txBody>
          <a:bodyPr/>
          <a:lstStyle/>
          <a:p>
            <a:pPr marL="0" indent="0">
              <a:buNone/>
            </a:pPr>
            <a:r>
              <a:rPr lang="en-US" altLang="zh-TW" dirty="0" smtClean="0"/>
              <a:t>Judges 13:1–2</a:t>
            </a:r>
            <a:r>
              <a:rPr lang="zh-TW" altLang="en-US" dirty="0" smtClean="0"/>
              <a:t> </a:t>
            </a: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以色列人又行耶和華眼中看為惡的事，耶和華將他們交在非利士人手中四十年。 </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那時，有一個瑣拉人，是屬但族的，名叫瑪挪亞。他的妻不懷孕，不生育。 </a:t>
            </a:r>
          </a:p>
          <a:p>
            <a:pPr marL="0" indent="0">
              <a:buNone/>
            </a:pPr>
            <a:r>
              <a:rPr lang="en-US" baseline="30000" dirty="0" smtClean="0"/>
              <a:t>1</a:t>
            </a:r>
            <a:r>
              <a:rPr lang="en-US" dirty="0" smtClean="0"/>
              <a:t> Again the Israelites did evil in the eyes of the </a:t>
            </a:r>
            <a:r>
              <a:rPr lang="en-US" cap="small" dirty="0" smtClean="0"/>
              <a:t>Lord</a:t>
            </a:r>
            <a:r>
              <a:rPr lang="en-US" dirty="0" smtClean="0"/>
              <a:t>, so the </a:t>
            </a:r>
            <a:r>
              <a:rPr lang="en-US" cap="small" dirty="0" smtClean="0"/>
              <a:t>Lord</a:t>
            </a:r>
            <a:r>
              <a:rPr lang="en-US" dirty="0" smtClean="0"/>
              <a:t> delivered them into the hands of the Philistines for forty years. </a:t>
            </a:r>
            <a:r>
              <a:rPr lang="en-US" baseline="30000" dirty="0" smtClean="0"/>
              <a:t>2</a:t>
            </a:r>
            <a:r>
              <a:rPr lang="en-US" dirty="0" smtClean="0"/>
              <a:t> A certain man of </a:t>
            </a:r>
            <a:r>
              <a:rPr lang="en-US" dirty="0" err="1" smtClean="0"/>
              <a:t>Zorah</a:t>
            </a:r>
            <a:r>
              <a:rPr lang="en-US" dirty="0" smtClean="0"/>
              <a:t>, named </a:t>
            </a:r>
            <a:r>
              <a:rPr lang="en-US" dirty="0" err="1" smtClean="0"/>
              <a:t>Manoah</a:t>
            </a:r>
            <a:r>
              <a:rPr lang="en-US" dirty="0" smtClean="0"/>
              <a:t>, from the clan of the </a:t>
            </a:r>
            <a:r>
              <a:rPr lang="en-US" dirty="0" err="1" smtClean="0"/>
              <a:t>Danites</a:t>
            </a:r>
            <a:r>
              <a:rPr lang="en-US" dirty="0" smtClean="0"/>
              <a:t>, had a wife who was childless, unable to give birth. </a:t>
            </a:r>
          </a:p>
          <a:p>
            <a:endParaRPr lang="en-US" dirty="0"/>
          </a:p>
        </p:txBody>
      </p:sp>
      <p:sp>
        <p:nvSpPr>
          <p:cNvPr id="3" name="Slide Number Placeholder 2"/>
          <p:cNvSpPr>
            <a:spLocks noGrp="1"/>
          </p:cNvSpPr>
          <p:nvPr>
            <p:ph type="sldNum" sz="quarter" idx="12"/>
          </p:nvPr>
        </p:nvSpPr>
        <p:spPr/>
        <p:txBody>
          <a:bodyPr/>
          <a:lstStyle/>
          <a:p>
            <a:fld id="{FB8E840D-314E-4C39-B781-13A60CEAE675}"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13:3</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耶和華的使者向那婦人顯現，對她說：「向來你不懷孕，不生育，如今你必懷孕生一個兒子。 </a:t>
            </a:r>
          </a:p>
          <a:p>
            <a:pPr marL="0" indent="0">
              <a:buNone/>
            </a:pPr>
            <a:r>
              <a:rPr lang="en-US" baseline="30000" dirty="0" smtClean="0"/>
              <a:t>3</a:t>
            </a:r>
            <a:r>
              <a:rPr lang="en-US" dirty="0" smtClean="0"/>
              <a:t> The angel of the </a:t>
            </a:r>
            <a:r>
              <a:rPr lang="en-US" cap="small" dirty="0" smtClean="0"/>
              <a:t>Lord</a:t>
            </a:r>
            <a:r>
              <a:rPr lang="en-US" dirty="0" smtClean="0"/>
              <a:t> appeared to her and said, “You are barren and childless, but you are going to become pregnant and give birth to a son.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13:5</a:t>
            </a:r>
          </a:p>
          <a:p>
            <a:pPr marL="0" indent="0">
              <a:buNone/>
            </a:pPr>
            <a:r>
              <a:rPr lang="en-US" altLang="zh-TW" baseline="30000" dirty="0" smtClean="0"/>
              <a:t>5</a:t>
            </a:r>
            <a:r>
              <a:rPr lang="zh-TW" altLang="en-US" dirty="0" smtClean="0"/>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這孩子一出胎就歸上帝作拿細耳人。</a:t>
            </a:r>
            <a:r>
              <a:rPr lang="zh-TW" altLang="en-US" dirty="0" smtClean="0">
                <a:solidFill>
                  <a:schemeClr val="bg1"/>
                </a:solidFill>
                <a:latin typeface="HanWang WeiBeiMedium-Gb5" pitchFamily="2" charset="-120"/>
                <a:ea typeface="HanWang WeiBeiMedium-Gb5" pitchFamily="2" charset="-120"/>
              </a:rPr>
              <a:t>他必起首拯救以色列人脫離非利士人的手。」 </a:t>
            </a:r>
          </a:p>
          <a:p>
            <a:pPr marL="0" indent="0">
              <a:buNone/>
            </a:pPr>
            <a:r>
              <a:rPr lang="en-US" baseline="30000" dirty="0" smtClean="0"/>
              <a:t>5</a:t>
            </a:r>
            <a:r>
              <a:rPr lang="en-US" dirty="0" smtClean="0"/>
              <a:t> … the boy is to be a </a:t>
            </a:r>
            <a:r>
              <a:rPr lang="en-US" dirty="0" err="1" smtClean="0"/>
              <a:t>Nazirite</a:t>
            </a:r>
            <a:r>
              <a:rPr lang="en-US" dirty="0" smtClean="0"/>
              <a:t>, dedicated to God from the womb. </a:t>
            </a:r>
            <a:r>
              <a:rPr lang="en-US" dirty="0" smtClean="0">
                <a:solidFill>
                  <a:schemeClr val="bg1"/>
                </a:solidFill>
              </a:rPr>
              <a:t>He will take the lead in delivering Israel from the hands of the Philistines.”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13:5</a:t>
            </a:r>
          </a:p>
          <a:p>
            <a:pPr marL="0" indent="0">
              <a:buNone/>
            </a:pPr>
            <a:r>
              <a:rPr lang="en-US" altLang="zh-TW" baseline="30000" dirty="0" smtClean="0"/>
              <a:t>5</a:t>
            </a:r>
            <a:r>
              <a:rPr lang="zh-TW" altLang="en-US" dirty="0" smtClean="0"/>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這孩子一出胎就歸上帝作拿細耳人。</a:t>
            </a:r>
            <a:r>
              <a:rPr lang="zh-TW" altLang="en-US" dirty="0" smtClean="0">
                <a:solidFill>
                  <a:srgbClr val="FFFF00"/>
                </a:solidFill>
                <a:latin typeface="HanWang WeiBeiMedium-Gb5" pitchFamily="2" charset="-120"/>
                <a:ea typeface="HanWang WeiBeiMedium-Gb5" pitchFamily="2" charset="-120"/>
              </a:rPr>
              <a:t>他必起首拯救以色列人脫離非利士人的手。」 </a:t>
            </a:r>
          </a:p>
          <a:p>
            <a:pPr marL="0" indent="0">
              <a:buNone/>
            </a:pPr>
            <a:r>
              <a:rPr lang="en-US" baseline="30000" dirty="0" smtClean="0"/>
              <a:t>5</a:t>
            </a:r>
            <a:r>
              <a:rPr lang="en-US" dirty="0" smtClean="0"/>
              <a:t> … the boy is to be a </a:t>
            </a:r>
            <a:r>
              <a:rPr lang="en-US" dirty="0" err="1" smtClean="0"/>
              <a:t>Nazirite</a:t>
            </a:r>
            <a:r>
              <a:rPr lang="en-US" dirty="0" smtClean="0"/>
              <a:t>, dedicated to God from the womb. </a:t>
            </a:r>
            <a:r>
              <a:rPr lang="en-US" dirty="0" smtClean="0">
                <a:solidFill>
                  <a:srgbClr val="FFFF00"/>
                </a:solidFill>
              </a:rPr>
              <a:t>He will take the lead in delivering Israel from the hands of the Philistines.”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94183"/>
            <a:ext cx="5186362" cy="2894013"/>
          </a:xfrm>
        </p:spPr>
        <p:txBody>
          <a:bodyPr/>
          <a:lstStyle/>
          <a:p>
            <a:pPr marL="0" indent="0">
              <a:buNone/>
            </a:pPr>
            <a:r>
              <a:rPr lang="en-US" altLang="zh-TW" dirty="0" smtClean="0"/>
              <a:t>Judges 13:4–5</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所以你當謹慎，清酒濃酒都不可喝，一切不潔之物也不可吃。</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你必懷孕生一個兒子，不可用剃頭刀剃他的頭，因為這孩子一出胎就歸上帝作拿細耳人。</a:t>
            </a:r>
            <a:endParaRPr lang="en-US" altLang="zh-TW" dirty="0" smtClean="0">
              <a:latin typeface="HanWang WeiBeiMedium-Gb5" pitchFamily="2" charset="-120"/>
              <a:ea typeface="HanWang WeiBeiMedium-Gb5" pitchFamily="2" charset="-120"/>
            </a:endParaRPr>
          </a:p>
          <a:p>
            <a:pPr marL="0" indent="0">
              <a:buNone/>
            </a:pPr>
            <a:r>
              <a:rPr lang="en-US" baseline="30000" dirty="0" smtClean="0"/>
              <a:t>4</a:t>
            </a:r>
            <a:r>
              <a:rPr lang="en-US" dirty="0" smtClean="0"/>
              <a:t> Now see to it that you drink no wine or other fermented drink and that you do not eat anything unclean. </a:t>
            </a:r>
            <a:r>
              <a:rPr lang="en-US" baseline="30000" dirty="0" smtClean="0"/>
              <a:t>5</a:t>
            </a:r>
            <a:r>
              <a:rPr lang="en-US" dirty="0" smtClean="0"/>
              <a:t> You will become pregnant and have a son whose head is never to be touched by a razor because the boy is to be a </a:t>
            </a:r>
            <a:r>
              <a:rPr lang="en-US" dirty="0" err="1" smtClean="0"/>
              <a:t>Nazirite</a:t>
            </a:r>
            <a:r>
              <a:rPr lang="en-US" dirty="0" smtClean="0"/>
              <a: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94183"/>
            <a:ext cx="5186362" cy="2894013"/>
          </a:xfrm>
        </p:spPr>
        <p:txBody>
          <a:bodyPr/>
          <a:lstStyle/>
          <a:p>
            <a:pPr marL="0" indent="0">
              <a:buNone/>
            </a:pPr>
            <a:r>
              <a:rPr lang="en-US" altLang="zh-TW" dirty="0" smtClean="0"/>
              <a:t>Judges 13:24–25</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後來婦人生了一個兒子，給他起名叫參孫。孩子長大，耶和華賜福與他。</a:t>
            </a:r>
            <a:r>
              <a:rPr lang="en-US" altLang="zh-TW" baseline="30000" dirty="0" smtClean="0">
                <a:latin typeface="HanWang WeiBeiMedium-Gb5" pitchFamily="2" charset="-120"/>
                <a:ea typeface="HanWang WeiBeiMedium-Gb5" pitchFamily="2" charset="-120"/>
              </a:rPr>
              <a:t>25</a:t>
            </a:r>
            <a:r>
              <a:rPr lang="zh-TW" altLang="en-US" dirty="0" smtClean="0">
                <a:latin typeface="HanWang WeiBeiMedium-Gb5" pitchFamily="2" charset="-120"/>
                <a:ea typeface="HanWang WeiBeiMedium-Gb5" pitchFamily="2" charset="-120"/>
              </a:rPr>
              <a:t> 在瑪哈尼</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但，就是瑣拉和以實陶中間，耶和華的靈才感動他。 </a:t>
            </a:r>
          </a:p>
          <a:p>
            <a:pPr marL="0" indent="0">
              <a:buNone/>
            </a:pPr>
            <a:r>
              <a:rPr lang="en-US" baseline="30000" dirty="0" smtClean="0"/>
              <a:t>24</a:t>
            </a:r>
            <a:r>
              <a:rPr lang="en-US" dirty="0" smtClean="0"/>
              <a:t> The woman gave birth to a boy and named him Samson. He grew and the </a:t>
            </a:r>
            <a:r>
              <a:rPr lang="en-US" cap="small" dirty="0" smtClean="0"/>
              <a:t>Lord</a:t>
            </a:r>
            <a:r>
              <a:rPr lang="en-US" dirty="0" smtClean="0"/>
              <a:t> blessed him, </a:t>
            </a:r>
            <a:r>
              <a:rPr lang="en-US" baseline="30000" dirty="0" smtClean="0"/>
              <a:t>25</a:t>
            </a:r>
            <a:r>
              <a:rPr lang="en-US" dirty="0" smtClean="0"/>
              <a:t> and the Spirit of the </a:t>
            </a:r>
            <a:r>
              <a:rPr lang="en-US" cap="small" dirty="0" smtClean="0"/>
              <a:t>Lord</a:t>
            </a:r>
            <a:r>
              <a:rPr lang="en-US" dirty="0" smtClean="0"/>
              <a:t> began to stir him while he was in </a:t>
            </a:r>
            <a:r>
              <a:rPr lang="en-US" dirty="0" err="1" smtClean="0"/>
              <a:t>Mahaneh</a:t>
            </a:r>
            <a:r>
              <a:rPr lang="en-US" dirty="0" smtClean="0"/>
              <a:t> Dan, between </a:t>
            </a:r>
            <a:r>
              <a:rPr lang="en-US" dirty="0" err="1" smtClean="0"/>
              <a:t>Zorah</a:t>
            </a:r>
            <a:r>
              <a:rPr lang="en-US" dirty="0" smtClean="0"/>
              <a:t> and </a:t>
            </a:r>
            <a:r>
              <a:rPr lang="en-US" dirty="0" err="1" smtClean="0"/>
              <a:t>Eshtaol</a:t>
            </a:r>
            <a:r>
              <a:rPr lang="en-US" dirty="0" smtClean="0"/>
              <a: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「向來你不懷孕，不生育，如今你必懷孕生一個兒子。</a:t>
            </a:r>
            <a:r>
              <a:rPr lang="en-US" altLang="zh-TW" baseline="30000" dirty="0" smtClean="0">
                <a:solidFill>
                  <a:srgbClr val="FFFF00"/>
                </a:solidFill>
                <a:latin typeface="HanWang WeiBeiMedium-Gb5" pitchFamily="2" charset="-120"/>
                <a:ea typeface="HanWang WeiBeiMedium-Gb5" pitchFamily="2" charset="-120"/>
              </a:rPr>
              <a:t>4</a:t>
            </a:r>
            <a:r>
              <a:rPr lang="zh-TW" altLang="en-US" dirty="0" smtClean="0">
                <a:solidFill>
                  <a:srgbClr val="FFFF00"/>
                </a:solidFill>
                <a:latin typeface="HanWang WeiBeiMedium-Gb5" pitchFamily="2" charset="-120"/>
                <a:ea typeface="HanWang WeiBeiMedium-Gb5" pitchFamily="2" charset="-120"/>
              </a:rPr>
              <a:t> 所以你當謹慎，</a:t>
            </a:r>
            <a:r>
              <a:rPr lang="en-US" altLang="zh-TW" dirty="0" smtClean="0">
                <a:solidFill>
                  <a:srgbClr val="FFFF00"/>
                </a:solidFill>
                <a:latin typeface="HanWang WeiBeiMedium-Gb5" pitchFamily="2" charset="-120"/>
                <a:ea typeface="HanWang WeiBeiMedium-Gb5" pitchFamily="2" charset="-120"/>
              </a:rPr>
              <a:t>… </a:t>
            </a:r>
            <a:r>
              <a:rPr lang="zh-TW" altLang="en-US" dirty="0" smtClean="0">
                <a:solidFill>
                  <a:srgbClr val="FFFF00"/>
                </a:solidFill>
                <a:latin typeface="HanWang WeiBeiMedium-Gb5" pitchFamily="2" charset="-120"/>
                <a:ea typeface="HanWang WeiBeiMedium-Gb5" pitchFamily="2" charset="-120"/>
              </a:rPr>
              <a:t>因為這孩子一出胎就歸上帝作拿細耳人。他必起首拯救以色列人脫離非利士人的手。」</a:t>
            </a:r>
            <a:r>
              <a:rPr lang="en-US" altLang="zh-TW" dirty="0" smtClean="0">
                <a:solidFill>
                  <a:srgbClr val="FFFF00"/>
                </a:solidFill>
                <a:latin typeface="HanWang WeiBeiMedium-Gb5" pitchFamily="2" charset="-120"/>
                <a:ea typeface="HanWang WeiBeiMedium-Gb5" pitchFamily="2" charset="-120"/>
              </a:rPr>
              <a:t>... </a:t>
            </a:r>
            <a:r>
              <a:rPr lang="en-US" altLang="zh-TW" baseline="30000" dirty="0" smtClean="0">
                <a:solidFill>
                  <a:srgbClr val="FFFF00"/>
                </a:solidFill>
                <a:latin typeface="HanWang WeiBeiMedium-Gb5" pitchFamily="2" charset="-120"/>
                <a:ea typeface="HanWang WeiBeiMedium-Gb5" pitchFamily="2" charset="-120"/>
              </a:rPr>
              <a:t>24</a:t>
            </a:r>
            <a:r>
              <a:rPr lang="zh-TW" altLang="en-US" dirty="0" smtClean="0">
                <a:solidFill>
                  <a:srgbClr val="FFFF00"/>
                </a:solidFill>
                <a:latin typeface="HanWang WeiBeiMedium-Gb5" pitchFamily="2" charset="-120"/>
                <a:ea typeface="HanWang WeiBeiMedium-Gb5" pitchFamily="2" charset="-120"/>
              </a:rPr>
              <a:t> 後來婦人生了一個兒子，給他起名叫參孫。孩子長大，耶和華賜福與他。</a:t>
            </a:r>
            <a:r>
              <a:rPr lang="en-US" altLang="zh-TW" baseline="30000" dirty="0" smtClean="0">
                <a:solidFill>
                  <a:srgbClr val="FFFF00"/>
                </a:solidFill>
                <a:latin typeface="HanWang WeiBeiMedium-Gb5" pitchFamily="2" charset="-120"/>
                <a:ea typeface="HanWang WeiBeiMedium-Gb5" pitchFamily="2" charset="-120"/>
              </a:rPr>
              <a:t>25</a:t>
            </a:r>
            <a:r>
              <a:rPr lang="zh-TW" altLang="en-US" dirty="0" smtClean="0">
                <a:solidFill>
                  <a:srgbClr val="FFFF00"/>
                </a:solidFill>
                <a:latin typeface="HanWang WeiBeiMedium-Gb5" pitchFamily="2" charset="-120"/>
                <a:ea typeface="HanWang WeiBeiMedium-Gb5" pitchFamily="2" charset="-120"/>
              </a:rPr>
              <a:t> 在瑪哈尼</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但，</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“You are barren and childless, but you are going to become pregnant and give birth to a son. </a:t>
            </a:r>
            <a:r>
              <a:rPr lang="en-US" sz="1800" baseline="30000" dirty="0" smtClean="0">
                <a:latin typeface="Arial Narrow" pitchFamily="34" charset="0"/>
              </a:rPr>
              <a:t>4</a:t>
            </a:r>
            <a:r>
              <a:rPr lang="en-US" sz="1800" dirty="0" smtClean="0">
                <a:latin typeface="Arial Narrow" pitchFamily="34" charset="0"/>
              </a:rPr>
              <a:t> Now see to it … the boy is to be a </a:t>
            </a:r>
            <a:r>
              <a:rPr lang="en-US" sz="1800" dirty="0" err="1" smtClean="0">
                <a:latin typeface="Arial Narrow" pitchFamily="34" charset="0"/>
              </a:rPr>
              <a:t>Nazirite</a:t>
            </a:r>
            <a:r>
              <a:rPr lang="en-US" sz="1800" dirty="0" smtClean="0">
                <a:latin typeface="Arial Narrow" pitchFamily="34" charset="0"/>
              </a:rPr>
              <a:t>, dedicated to God from the womb. He will take the lead in delivering Israel from the hands of the Philistines.”… </a:t>
            </a:r>
            <a:r>
              <a:rPr lang="en-US" sz="1800" baseline="30000" dirty="0" smtClean="0">
                <a:latin typeface="Arial Narrow" pitchFamily="34" charset="0"/>
              </a:rPr>
              <a:t>24</a:t>
            </a:r>
            <a:r>
              <a:rPr lang="en-US" sz="1800" dirty="0" smtClean="0">
                <a:latin typeface="Arial Narrow" pitchFamily="34" charset="0"/>
              </a:rPr>
              <a:t> The woman gave birth to a boy and named him Samson. He grew and the </a:t>
            </a:r>
            <a:r>
              <a:rPr lang="en-US" sz="1800" cap="small" dirty="0" smtClean="0">
                <a:latin typeface="Arial Narrow" pitchFamily="34" charset="0"/>
              </a:rPr>
              <a:t>Lord</a:t>
            </a:r>
            <a:r>
              <a:rPr lang="en-US" sz="1800" dirty="0" smtClean="0">
                <a:latin typeface="Arial Narrow" pitchFamily="34" charset="0"/>
              </a:rPr>
              <a:t> blessed him, </a:t>
            </a:r>
            <a:r>
              <a:rPr lang="en-US" sz="1800" baseline="30000" dirty="0" smtClean="0">
                <a:latin typeface="Arial Narrow" pitchFamily="34" charset="0"/>
              </a:rPr>
              <a:t>25</a:t>
            </a:r>
            <a:r>
              <a:rPr lang="en-US" sz="1800" dirty="0" smtClean="0">
                <a:latin typeface="Arial Narrow" pitchFamily="34" charset="0"/>
              </a:rPr>
              <a:t> and the</a:t>
            </a:r>
            <a:endParaRPr lang="en-US" sz="1800" dirty="0" smtClean="0">
              <a:solidFill>
                <a:srgbClr val="FFFF00"/>
              </a:solidFill>
            </a:endParaRPr>
          </a:p>
          <a:p>
            <a:pPr marL="193675" marR="0" lvl="0" indent="-193675" algn="l" defTabSz="51435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dirty="0" smtClean="0">
                <a:solidFill>
                  <a:schemeClr val="tx1"/>
                </a:solidFill>
              </a:rPr>
              <a:t>2. </a:t>
            </a:r>
            <a:r>
              <a:rPr lang="zh-TW" altLang="en-US" dirty="0" smtClean="0">
                <a:solidFill>
                  <a:schemeClr val="tx1"/>
                </a:solidFill>
                <a:latin typeface="HanWang WeiBeiMedium-Gb5" pitchFamily="2" charset="-120"/>
                <a:ea typeface="HanWang WeiBeiMedium-Gb5" pitchFamily="2" charset="-120"/>
              </a:rPr>
              <a:t>順著肉體而活</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Driven by lust (14-16)</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20</a:t>
            </a:fld>
            <a:endParaRPr lang="es-ES"/>
          </a:p>
        </p:txBody>
      </p:sp>
      <p:pic>
        <p:nvPicPr>
          <p:cNvPr id="8194" name="Picture 2" descr="Image result for samson and timnah"/>
          <p:cNvPicPr>
            <a:picLocks noChangeAspect="1" noChangeArrowheads="1"/>
          </p:cNvPicPr>
          <p:nvPr/>
        </p:nvPicPr>
        <p:blipFill>
          <a:blip r:embed="rId2" cstate="print"/>
          <a:srcRect/>
          <a:stretch>
            <a:fillRect/>
          </a:stretch>
        </p:blipFill>
        <p:spPr bwMode="auto">
          <a:xfrm>
            <a:off x="1224335" y="755948"/>
            <a:ext cx="3168352" cy="2376265"/>
          </a:xfrm>
          <a:prstGeom prst="rect">
            <a:avLst/>
          </a:prstGeom>
          <a:noFill/>
        </p:spPr>
      </p:pic>
      <p:sp>
        <p:nvSpPr>
          <p:cNvPr id="6" name="Rectangle 5"/>
          <p:cNvSpPr/>
          <p:nvPr/>
        </p:nvSpPr>
        <p:spPr>
          <a:xfrm>
            <a:off x="2520479" y="755948"/>
            <a:ext cx="646331" cy="369332"/>
          </a:xfrm>
          <a:prstGeom prst="rect">
            <a:avLst/>
          </a:prstGeom>
        </p:spPr>
        <p:txBody>
          <a:bodyPr wrap="none">
            <a:spAutoFit/>
          </a:bodyPr>
          <a:lstStyle/>
          <a:p>
            <a:r>
              <a:rPr lang="zh-TW" altLang="en-US" sz="1800" dirty="0" smtClean="0">
                <a:solidFill>
                  <a:schemeClr val="bg1"/>
                </a:solidFill>
                <a:latin typeface="HanWang WeiBeiMedium-Gb5" pitchFamily="2" charset="-120"/>
                <a:ea typeface="HanWang WeiBeiMedium-Gb5" pitchFamily="2" charset="-120"/>
              </a:rPr>
              <a:t>亭拿</a:t>
            </a:r>
            <a:endParaRPr lang="en-US" sz="1800" dirty="0">
              <a:solidFill>
                <a:schemeClr val="bg1"/>
              </a:solidFill>
              <a:latin typeface="HanWang WeiBeiMedium-Gb5" pitchFamily="2" charset="-120"/>
              <a:ea typeface="HanWang WeiBeiMedium-Gb5" pitchFamily="2" charset="-120"/>
            </a:endParaRPr>
          </a:p>
        </p:txBody>
      </p:sp>
      <p:sp>
        <p:nvSpPr>
          <p:cNvPr id="7" name="Rectangle 6"/>
          <p:cNvSpPr/>
          <p:nvPr/>
        </p:nvSpPr>
        <p:spPr>
          <a:xfrm>
            <a:off x="3096543" y="971972"/>
            <a:ext cx="697627" cy="400110"/>
          </a:xfrm>
          <a:prstGeom prst="rect">
            <a:avLst/>
          </a:prstGeom>
        </p:spPr>
        <p:txBody>
          <a:bodyPr wrap="none">
            <a:spAutoFit/>
          </a:bodyPr>
          <a:lstStyle/>
          <a:p>
            <a:pPr lvl="0"/>
            <a:r>
              <a:rPr lang="zh-HK" altLang="en-US" sz="2000" dirty="0" smtClean="0">
                <a:solidFill>
                  <a:srgbClr val="000000"/>
                </a:solidFill>
                <a:latin typeface="HanWang WeiBeiMedium-Gb5" pitchFamily="2" charset="-120"/>
                <a:ea typeface="HanWang WeiBeiMedium-Gb5" pitchFamily="2" charset="-120"/>
              </a:rPr>
              <a:t>瑣拉</a:t>
            </a:r>
            <a:endParaRPr lang="en-US" sz="2000" dirty="0">
              <a:solidFill>
                <a:srgbClr val="000000"/>
              </a:solidFill>
              <a:latin typeface="HanWang WeiBeiMedium-Gb5" pitchFamily="2" charset="-120"/>
              <a:ea typeface="HanWang WeiBeiMedium-Gb5" pitchFamily="2" charset="-12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8E840D-314E-4C39-B781-13A60CEAE675}" type="slidenum">
              <a:rPr lang="es-ES" smtClean="0"/>
              <a:pPr/>
              <a:t>21</a:t>
            </a:fld>
            <a:endParaRPr lang="es-ES"/>
          </a:p>
        </p:txBody>
      </p:sp>
      <p:pic>
        <p:nvPicPr>
          <p:cNvPr id="48130" name="Picture 2" descr="Image result for samson and timnah"/>
          <p:cNvPicPr>
            <a:picLocks noChangeAspect="1" noChangeArrowheads="1"/>
          </p:cNvPicPr>
          <p:nvPr/>
        </p:nvPicPr>
        <p:blipFill>
          <a:blip r:embed="rId2" cstate="print"/>
          <a:srcRect/>
          <a:stretch>
            <a:fillRect/>
          </a:stretch>
        </p:blipFill>
        <p:spPr bwMode="auto">
          <a:xfrm>
            <a:off x="648270" y="0"/>
            <a:ext cx="4320117" cy="324008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880320"/>
          </a:xfrm>
        </p:spPr>
        <p:txBody>
          <a:bodyPr/>
          <a:lstStyle/>
          <a:p>
            <a:pPr marL="0" indent="0">
              <a:buNone/>
            </a:pPr>
            <a:r>
              <a:rPr lang="en-US" altLang="zh-TW" dirty="0" smtClean="0"/>
              <a:t>Judges 14:3</a:t>
            </a:r>
            <a:r>
              <a:rPr lang="zh-TW" altLang="en-US" dirty="0" smtClean="0"/>
              <a:t> </a:t>
            </a: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他父母說：「在你弟兄的女兒中，或在本國的民中，豈沒有一個女子，何致你去在未受割禮的非利士人中娶妻呢？」參孫對他父親說：「願你給我娶那女子，因我喜悅她。」 </a:t>
            </a:r>
          </a:p>
          <a:p>
            <a:pPr marL="0" indent="0">
              <a:buNone/>
            </a:pPr>
            <a:r>
              <a:rPr lang="en-US" baseline="30000" dirty="0" smtClean="0"/>
              <a:t>3</a:t>
            </a:r>
            <a:r>
              <a:rPr lang="en-US" dirty="0" smtClean="0"/>
              <a:t> His father and mother replied, “Isn’t there an acceptable woman among your relatives or among all our people? Must you go to the uncircumcised Philistines to get a wife?” But Samson said to his father, “Get her for me. She’s the right one for me.”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79884"/>
            <a:ext cx="5186362" cy="2714129"/>
          </a:xfrm>
        </p:spPr>
        <p:txBody>
          <a:bodyPr/>
          <a:lstStyle/>
          <a:p>
            <a:pPr marL="0" indent="0">
              <a:buNone/>
            </a:pPr>
            <a:r>
              <a:rPr lang="en-US" altLang="zh-TW" dirty="0" smtClean="0"/>
              <a:t>Judges 14:8–9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過了些日子，再下去要娶那女子，轉向道旁要看死獅，見有一群蜂子和蜜在死獅之內，</a:t>
            </a: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就用手取蜜，且吃且走</a:t>
            </a:r>
            <a:endParaRPr lang="en-US" altLang="zh-TW" dirty="0" smtClean="0">
              <a:latin typeface="HanWang WeiBeiMedium-Gb5" pitchFamily="2" charset="-120"/>
              <a:ea typeface="HanWang WeiBeiMedium-Gb5" pitchFamily="2" charset="-120"/>
            </a:endParaRPr>
          </a:p>
          <a:p>
            <a:pPr marL="0" indent="0">
              <a:buNone/>
            </a:pPr>
            <a:r>
              <a:rPr lang="en-US" baseline="30000" dirty="0" smtClean="0"/>
              <a:t>8</a:t>
            </a:r>
            <a:r>
              <a:rPr lang="en-US" dirty="0" smtClean="0"/>
              <a:t> Some time later, when he went back to marry her, he turned aside to look at the lion’s carcass, and in it he saw a swarm of bees and some honey. </a:t>
            </a:r>
            <a:r>
              <a:rPr lang="en-US" baseline="30000" dirty="0" smtClean="0"/>
              <a:t>9</a:t>
            </a:r>
            <a:r>
              <a:rPr lang="en-US" dirty="0" smtClean="0"/>
              <a:t> He scooped out the honey with his hands and ate as he went along.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79884"/>
            <a:ext cx="5186362" cy="2714129"/>
          </a:xfrm>
        </p:spPr>
        <p:txBody>
          <a:bodyPr/>
          <a:lstStyle/>
          <a:p>
            <a:pPr marL="0" indent="0">
              <a:buNone/>
            </a:pPr>
            <a:r>
              <a:rPr lang="en-US" altLang="zh-TW" dirty="0" smtClean="0"/>
              <a:t>Judges 14:10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他父親下去見女子。參孫在那裏設擺筵宴，因為向來少年人都有這個規矩。</a:t>
            </a:r>
          </a:p>
          <a:p>
            <a:pPr marL="0" indent="0">
              <a:buNone/>
            </a:pPr>
            <a:r>
              <a:rPr lang="en-US" baseline="30000" dirty="0" smtClean="0"/>
              <a:t>10</a:t>
            </a:r>
            <a:r>
              <a:rPr lang="en-US" dirty="0" smtClean="0"/>
              <a:t> Now his father went down to </a:t>
            </a:r>
            <a:r>
              <a:rPr lang="zh-TW" altLang="en-US" dirty="0" smtClean="0">
                <a:latin typeface="HanWang WeiBeiMedium-Gb5" pitchFamily="2" charset="-120"/>
                <a:ea typeface="HanWang WeiBeiMedium-Gb5" pitchFamily="2" charset="-120"/>
              </a:rPr>
              <a:t> </a:t>
            </a:r>
            <a:r>
              <a:rPr lang="en-US" dirty="0" smtClean="0"/>
              <a:t>see the woman. And there Samson held a feast, as was customary for young men.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1 Peter 2:9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惟有你們是被揀選的族類，是有君尊的祭司，是聖潔的國度，是屬上帝的子民，要叫你們宣揚那召你們出黑暗入奇妙光明者的美德。 </a:t>
            </a:r>
          </a:p>
          <a:p>
            <a:pPr marL="0" indent="0">
              <a:buNone/>
            </a:pPr>
            <a:r>
              <a:rPr lang="en-US" baseline="30000" dirty="0" smtClean="0"/>
              <a:t>9</a:t>
            </a:r>
            <a:r>
              <a:rPr lang="en-US" dirty="0" smtClean="0"/>
              <a:t> But you are a chosen people, a royal priesthood, a holy nation, God’s special possession, that you may declare the praises of him who called you out of darkness into his wonderful light.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251892"/>
            <a:ext cx="5186362" cy="2642121"/>
          </a:xfrm>
        </p:spPr>
        <p:txBody>
          <a:bodyPr/>
          <a:lstStyle/>
          <a:p>
            <a:pPr marL="0" indent="0">
              <a:buNone/>
            </a:pPr>
            <a:r>
              <a:rPr lang="en-US" altLang="zh-TW" dirty="0" smtClean="0"/>
              <a:t>1 Peter 2:11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親愛的弟兄啊，你們是客旅，是寄居的。我勸你們要禁戒肉體的私慾；這私慾是與靈魂爭戰的。 </a:t>
            </a:r>
          </a:p>
          <a:p>
            <a:pPr marL="0" indent="0">
              <a:buNone/>
            </a:pPr>
            <a:r>
              <a:rPr lang="en-US" baseline="30000" dirty="0" smtClean="0"/>
              <a:t>11</a:t>
            </a:r>
            <a:r>
              <a:rPr lang="en-US" dirty="0" smtClean="0"/>
              <a:t> Dear friends, I urge you, as foreigners and exiles, to abstain from sinful desires, which wage war against your soul.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a:t>
            </a:r>
            <a:r>
              <a:rPr lang="en-US" dirty="0" smtClean="0">
                <a:solidFill>
                  <a:schemeClr val="tx1"/>
                </a:solidFill>
              </a:rPr>
              <a:t>. </a:t>
            </a:r>
            <a:r>
              <a:rPr lang="zh-TW" altLang="en-US" dirty="0" smtClean="0">
                <a:solidFill>
                  <a:schemeClr val="tx1"/>
                </a:solidFill>
                <a:latin typeface="HanWang WeiBeiMedium-Gb5" pitchFamily="2" charset="-120"/>
                <a:ea typeface="HanWang WeiBeiMedium-Gb5" pitchFamily="2" charset="-120"/>
              </a:rPr>
              <a:t>神</a:t>
            </a:r>
            <a:r>
              <a:rPr lang="zh-TW" altLang="en-US" dirty="0" smtClean="0">
                <a:solidFill>
                  <a:schemeClr val="tx1"/>
                </a:solidFill>
                <a:latin typeface="HanWang WeiBeiMedium-Gb5" pitchFamily="2" charset="-120"/>
                <a:ea typeface="HanWang WeiBeiMedium-Gb5" pitchFamily="2" charset="-120"/>
              </a:rPr>
              <a:t>的管</a:t>
            </a:r>
            <a:r>
              <a:rPr lang="zh-TW" altLang="en-US" dirty="0" smtClean="0">
                <a:solidFill>
                  <a:schemeClr val="tx1"/>
                </a:solidFill>
                <a:latin typeface="HanWang WeiBeiMedium-Gb5" pitchFamily="2" charset="-120"/>
                <a:ea typeface="HanWang WeiBeiMedium-Gb5" pitchFamily="2" charset="-120"/>
              </a:rPr>
              <a:t>教</a:t>
            </a:r>
            <a:r>
              <a:rPr lang="zh-TW" altLang="en-US" dirty="0" smtClean="0"/>
              <a:t> </a:t>
            </a:r>
            <a:r>
              <a:rPr lang="en-US" altLang="zh-TW" dirty="0" smtClean="0"/>
              <a:t/>
            </a:r>
            <a:br>
              <a:rPr lang="en-US" altLang="zh-TW" dirty="0" smtClean="0"/>
            </a:br>
            <a:r>
              <a:rPr lang="en-US" dirty="0" smtClean="0">
                <a:solidFill>
                  <a:schemeClr val="tx1"/>
                </a:solidFill>
              </a:rPr>
              <a:t>Discipline </a:t>
            </a:r>
            <a:r>
              <a:rPr lang="en-US" dirty="0" smtClean="0">
                <a:solidFill>
                  <a:schemeClr val="tx1"/>
                </a:solidFill>
              </a:rPr>
              <a:t>by God</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Hebrews 12:6</a:t>
            </a:r>
            <a:r>
              <a:rPr lang="zh-TW" altLang="en-US" dirty="0" smtClean="0"/>
              <a:t> </a:t>
            </a:r>
            <a:endParaRPr lang="en-US" altLang="zh-TW" dirty="0" smtClean="0"/>
          </a:p>
          <a:p>
            <a:pPr marL="0" indent="0">
              <a:buNone/>
            </a:pPr>
            <a:r>
              <a:rPr lang="en-US" altLang="zh-TW" baseline="30000" dirty="0" smtClean="0"/>
              <a:t>6</a:t>
            </a:r>
            <a:r>
              <a:rPr lang="zh-TW" altLang="en-US" dirty="0" smtClean="0">
                <a:latin typeface="HanWang WeiBeiMedium-Gb5" pitchFamily="2" charset="-120"/>
                <a:ea typeface="HanWang WeiBeiMedium-Gb5" pitchFamily="2" charset="-120"/>
              </a:rPr>
              <a:t> 因為主所愛的，他必管教， 又鞭打凡所收納的兒子。 </a:t>
            </a:r>
          </a:p>
          <a:p>
            <a:pPr marL="0" indent="0">
              <a:buNone/>
            </a:pPr>
            <a:r>
              <a:rPr lang="en-US" baseline="30000" dirty="0" smtClean="0"/>
              <a:t>6</a:t>
            </a:r>
            <a:r>
              <a:rPr lang="en-US" dirty="0" smtClean="0"/>
              <a:t> </a:t>
            </a:r>
            <a:r>
              <a:rPr lang="en-US" dirty="0" smtClean="0"/>
              <a:t>because the Lord disciplines the one he loves, and he chastens everyone he accepts as his son.”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51892"/>
            <a:ext cx="5186362" cy="2642121"/>
          </a:xfrm>
        </p:spPr>
        <p:txBody>
          <a:bodyPr/>
          <a:lstStyle/>
          <a:p>
            <a:pPr marL="0" indent="0">
              <a:buNone/>
            </a:pPr>
            <a:r>
              <a:rPr lang="en-US" dirty="0" smtClean="0"/>
              <a:t>Ecclesiastes 1:14 </a:t>
            </a:r>
          </a:p>
          <a:p>
            <a:pPr marL="0" indent="0">
              <a:buNone/>
            </a:pPr>
            <a:r>
              <a:rPr lang="en-US" baseline="30000" dirty="0" smtClean="0">
                <a:latin typeface="HanWang WeiBeiMedium-Gb5" pitchFamily="2" charset="-120"/>
                <a:ea typeface="HanWang WeiBeiMedium-Gb5" pitchFamily="2" charset="-120"/>
              </a:rPr>
              <a:t>14</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我見日光之下所做的一切事，都是虛空，都是捕風。 </a:t>
            </a:r>
          </a:p>
          <a:p>
            <a:pPr marL="0" indent="0">
              <a:buNone/>
            </a:pPr>
            <a:r>
              <a:rPr lang="en-US" baseline="30000" dirty="0" smtClean="0"/>
              <a:t>14</a:t>
            </a:r>
            <a:r>
              <a:rPr lang="en-US" dirty="0" smtClean="0"/>
              <a:t> </a:t>
            </a:r>
            <a:r>
              <a:rPr lang="en-US" dirty="0" smtClean="0"/>
              <a:t>I have seen all the things that are done under the sun; all of them are meaningless, a chasing after the wind.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16:1–2</a:t>
            </a:r>
            <a:r>
              <a:rPr lang="zh-TW" altLang="en-US" dirty="0" smtClean="0"/>
              <a:t> </a:t>
            </a: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參孫到了迦薩，在那裏看見一個妓女，就與她親近。</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有人告訴迦薩人說：「參孫到這裏來了！」他們就把他團團圍住，終夜在城門悄悄埋伏，說：「等到天亮我們便殺他。」 </a:t>
            </a:r>
          </a:p>
          <a:p>
            <a:pPr marL="0" indent="0">
              <a:buNone/>
            </a:pPr>
            <a:r>
              <a:rPr lang="en-US" baseline="30000" dirty="0" smtClean="0"/>
              <a:t>1</a:t>
            </a:r>
            <a:r>
              <a:rPr lang="en-US" dirty="0" smtClean="0"/>
              <a:t> </a:t>
            </a:r>
            <a:r>
              <a:rPr lang="en-US" dirty="0" smtClean="0"/>
              <a:t>One day Samson went to Gaza, where he saw a prostitute. He went in to spend the night with her. </a:t>
            </a:r>
            <a:r>
              <a:rPr lang="en-US" baseline="30000" dirty="0" smtClean="0"/>
              <a:t>2</a:t>
            </a:r>
            <a:r>
              <a:rPr lang="en-US" dirty="0" smtClean="0"/>
              <a:t> The people of Gaza were told, “Samson is here!” So they surrounded the place and lay in wait for him all night at the city gate. They made no move during the night, saying, “At dawn we’ll kill him.”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就是瑣拉和以實陶中間，耶和華的靈才感動他。 </a:t>
            </a:r>
            <a:r>
              <a:rPr lang="en-US" altLang="zh-TW" baseline="30000" dirty="0" smtClean="0">
                <a:solidFill>
                  <a:srgbClr val="FFFF00"/>
                </a:solidFill>
                <a:latin typeface="HanWang WeiBeiMedium-Gb5" pitchFamily="2" charset="-120"/>
                <a:ea typeface="HanWang WeiBeiMedium-Gb5" pitchFamily="2" charset="-120"/>
              </a:rPr>
              <a:t>1</a:t>
            </a:r>
            <a:r>
              <a:rPr lang="zh-TW" altLang="en-US" dirty="0" smtClean="0">
                <a:solidFill>
                  <a:srgbClr val="FFFF00"/>
                </a:solidFill>
                <a:latin typeface="HanWang WeiBeiMedium-Gb5" pitchFamily="2" charset="-120"/>
                <a:ea typeface="HanWang WeiBeiMedium-Gb5" pitchFamily="2" charset="-120"/>
              </a:rPr>
              <a:t> 參孫下到亭拿，在那裏看見一個女子，是非利士人的女兒。</a:t>
            </a:r>
            <a:r>
              <a:rPr lang="en-US" altLang="zh-TW" dirty="0" smtClean="0">
                <a:solidFill>
                  <a:srgbClr val="FFFF00"/>
                </a:solidFill>
                <a:latin typeface="HanWang WeiBeiMedium-Gb5" pitchFamily="2" charset="-120"/>
                <a:ea typeface="HanWang WeiBeiMedium-Gb5" pitchFamily="2" charset="-120"/>
              </a:rPr>
              <a:t>… </a:t>
            </a:r>
            <a:r>
              <a:rPr lang="zh-TW" altLang="en-US" dirty="0" smtClean="0">
                <a:solidFill>
                  <a:srgbClr val="FFFF00"/>
                </a:solidFill>
                <a:latin typeface="HanWang WeiBeiMedium-Gb5" pitchFamily="2" charset="-120"/>
                <a:ea typeface="HanWang WeiBeiMedium-Gb5" pitchFamily="2" charset="-120"/>
              </a:rPr>
              <a:t>參孫對他父親說：「願你給我娶那女子，因我喜悅她。」 </a:t>
            </a:r>
            <a:r>
              <a:rPr lang="en-US" altLang="zh-TW" baseline="30000" dirty="0" smtClean="0">
                <a:solidFill>
                  <a:srgbClr val="FFFF00"/>
                </a:solidFill>
                <a:latin typeface="HanWang WeiBeiMedium-Gb5" pitchFamily="2" charset="-120"/>
                <a:ea typeface="HanWang WeiBeiMedium-Gb5" pitchFamily="2" charset="-120"/>
              </a:rPr>
              <a:t>4</a:t>
            </a:r>
            <a:r>
              <a:rPr lang="zh-TW" altLang="en-US" dirty="0" smtClean="0">
                <a:solidFill>
                  <a:srgbClr val="FFFF00"/>
                </a:solidFill>
                <a:latin typeface="HanWang WeiBeiMedium-Gb5" pitchFamily="2" charset="-120"/>
                <a:ea typeface="HanWang WeiBeiMedium-Gb5" pitchFamily="2" charset="-120"/>
              </a:rPr>
              <a:t> 他的父母卻不知道這事是出於耶和華，因為他找機會攻擊非利士人。</a:t>
            </a:r>
          </a:p>
          <a:p>
            <a:pPr marL="0" indent="0">
              <a:buNone/>
            </a:pPr>
            <a:endParaRPr lang="zh-TW" altLang="en-US" dirty="0" smtClean="0">
              <a:latin typeface="HanWang WeiBeiMedium-Gb5" pitchFamily="2" charset="-12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Spirit of the </a:t>
            </a:r>
            <a:r>
              <a:rPr lang="en-US" sz="1800" cap="small" dirty="0" smtClean="0">
                <a:latin typeface="Arial Narrow" pitchFamily="34" charset="0"/>
              </a:rPr>
              <a:t>Lord</a:t>
            </a:r>
            <a:r>
              <a:rPr lang="en-US" sz="1800" dirty="0" smtClean="0">
                <a:latin typeface="Arial Narrow" pitchFamily="34" charset="0"/>
              </a:rPr>
              <a:t> began to stir him while he was in </a:t>
            </a:r>
            <a:r>
              <a:rPr lang="en-US" sz="1800" dirty="0" err="1" smtClean="0">
                <a:latin typeface="Arial Narrow" pitchFamily="34" charset="0"/>
              </a:rPr>
              <a:t>Mahaneh</a:t>
            </a:r>
            <a:r>
              <a:rPr lang="en-US" sz="1800" dirty="0" smtClean="0">
                <a:latin typeface="Arial Narrow" pitchFamily="34" charset="0"/>
              </a:rPr>
              <a:t> Dan, between </a:t>
            </a:r>
            <a:r>
              <a:rPr lang="en-US" sz="1800" dirty="0" err="1" smtClean="0">
                <a:latin typeface="Arial Narrow" pitchFamily="34" charset="0"/>
              </a:rPr>
              <a:t>Zorah</a:t>
            </a:r>
            <a:r>
              <a:rPr lang="en-US" sz="1800" dirty="0" smtClean="0">
                <a:latin typeface="Arial Narrow" pitchFamily="34" charset="0"/>
              </a:rPr>
              <a:t> and </a:t>
            </a:r>
            <a:r>
              <a:rPr lang="en-US" sz="1800" dirty="0" err="1" smtClean="0">
                <a:latin typeface="Arial Narrow" pitchFamily="34" charset="0"/>
              </a:rPr>
              <a:t>Eshtaol</a:t>
            </a:r>
            <a:r>
              <a:rPr lang="en-US" sz="1800" dirty="0" smtClean="0">
                <a:latin typeface="Arial Narrow" pitchFamily="34" charset="0"/>
              </a:rPr>
              <a:t>.</a:t>
            </a:r>
            <a:r>
              <a:rPr lang="en-US" sz="1800" dirty="0" smtClean="0"/>
              <a:t> </a:t>
            </a:r>
            <a:r>
              <a:rPr lang="en-US" sz="1800" baseline="30000" dirty="0" smtClean="0">
                <a:latin typeface="Arial Narrow" pitchFamily="34" charset="0"/>
              </a:rPr>
              <a:t>1</a:t>
            </a:r>
            <a:r>
              <a:rPr lang="en-US" sz="1800" dirty="0" smtClean="0">
                <a:latin typeface="Arial Narrow" pitchFamily="34" charset="0"/>
              </a:rPr>
              <a:t> Samson went down to </a:t>
            </a:r>
            <a:r>
              <a:rPr lang="en-US" sz="1800" dirty="0" err="1" smtClean="0">
                <a:latin typeface="Arial Narrow" pitchFamily="34" charset="0"/>
              </a:rPr>
              <a:t>Timnah</a:t>
            </a:r>
            <a:r>
              <a:rPr lang="en-US" sz="1800" dirty="0" smtClean="0">
                <a:latin typeface="Arial Narrow" pitchFamily="34" charset="0"/>
              </a:rPr>
              <a:t> and saw there a young Philistine woman… Samson said to his father, “Get her for me. She’s the right one for me.” </a:t>
            </a:r>
            <a:r>
              <a:rPr lang="en-US" sz="1800" baseline="30000" dirty="0" smtClean="0">
                <a:latin typeface="Arial Narrow" pitchFamily="34" charset="0"/>
              </a:rPr>
              <a:t>4</a:t>
            </a:r>
            <a:r>
              <a:rPr lang="en-US" sz="1800" dirty="0" smtClean="0">
                <a:latin typeface="Arial Narrow" pitchFamily="34" charset="0"/>
              </a:rPr>
              <a:t> (His parents did not know that this was from the </a:t>
            </a:r>
            <a:r>
              <a:rPr lang="en-US" sz="1800" cap="small" dirty="0" smtClean="0">
                <a:latin typeface="Arial Narrow" pitchFamily="34" charset="0"/>
              </a:rPr>
              <a:t>Lord</a:t>
            </a:r>
            <a:r>
              <a:rPr lang="en-US" sz="1800" dirty="0" smtClean="0">
                <a:latin typeface="Arial Narrow" pitchFamily="34" charset="0"/>
              </a:rPr>
              <a:t>, who was seeking an occasion to confront the</a:t>
            </a:r>
            <a:endParaRPr lang="en-US" sz="1800" dirty="0" smtClean="0">
              <a:solidFill>
                <a:srgbClr val="FFFF00"/>
              </a:solidFill>
            </a:endParaRPr>
          </a:p>
          <a:p>
            <a:pPr marL="193675" marR="0" lvl="0" indent="-193675" algn="l" defTabSz="51435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Psalm 16:4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以別神代替耶和華的， 他們的愁苦必加增。</a:t>
            </a:r>
            <a:endParaRPr lang="en-US" altLang="zh-TW" dirty="0" smtClean="0">
              <a:latin typeface="HanWang WeiBeiMedium-Gb5" pitchFamily="2" charset="-120"/>
              <a:ea typeface="HanWang WeiBeiMedium-Gb5" pitchFamily="2" charset="-120"/>
            </a:endParaRPr>
          </a:p>
          <a:p>
            <a:pPr marL="0" indent="0">
              <a:buNone/>
            </a:pPr>
            <a:r>
              <a:rPr lang="en-US" baseline="30000" dirty="0" smtClean="0"/>
              <a:t>4</a:t>
            </a:r>
            <a:r>
              <a:rPr lang="en-US" dirty="0" smtClean="0"/>
              <a:t> </a:t>
            </a:r>
            <a:r>
              <a:rPr lang="en-US" dirty="0" smtClean="0"/>
              <a:t>Those who run after other gods will suffer more and more.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後來，參孫在梭烈谷喜愛一個婦人，名叫大利拉。 </a:t>
            </a:r>
          </a:p>
          <a:p>
            <a:pPr marL="0" indent="0">
              <a:buNone/>
            </a:pPr>
            <a:r>
              <a:rPr lang="en-US" baseline="30000" dirty="0" smtClean="0"/>
              <a:t>4</a:t>
            </a:r>
            <a:r>
              <a:rPr lang="en-US" dirty="0" smtClean="0"/>
              <a:t> </a:t>
            </a:r>
            <a:r>
              <a:rPr lang="en-US" dirty="0" smtClean="0"/>
              <a:t>Some time later, he fell in love with a woman in the Valley of </a:t>
            </a:r>
            <a:r>
              <a:rPr lang="en-US" dirty="0" err="1" smtClean="0"/>
              <a:t>Sorek</a:t>
            </a:r>
            <a:r>
              <a:rPr lang="en-US" dirty="0" smtClean="0"/>
              <a:t> whose name was Delilah.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31</a:t>
            </a:fld>
            <a:endParaRPr lang="es-E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16:5</a:t>
            </a:r>
            <a:r>
              <a:rPr lang="zh-TW" altLang="en-US" dirty="0" smtClean="0"/>
              <a:t> </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非利士人的首領上去見那婦人，對她說：「求你誆哄參孫，探探他因何有這麼大的力氣，我們用何法能勝他，捆綁剋制他。我們就每人給你一千一百舍客勒銀子。」 </a:t>
            </a:r>
          </a:p>
          <a:p>
            <a:pPr marL="0" indent="0">
              <a:buNone/>
            </a:pPr>
            <a:r>
              <a:rPr lang="en-US" baseline="30000" dirty="0" smtClean="0"/>
              <a:t>5</a:t>
            </a:r>
            <a:r>
              <a:rPr lang="en-US" dirty="0" smtClean="0"/>
              <a:t> </a:t>
            </a:r>
            <a:r>
              <a:rPr lang="en-US" dirty="0" smtClean="0"/>
              <a:t>The rulers of the Philistines went to her and said, “See if you can lure him into showing you the secret of his great strength and how we can overpower him so we may tie him up and subdue him. Each one of us will give you eleven hundred shekels of silver.”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32</a:t>
            </a:fld>
            <a:endParaRPr lang="es-E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大利拉對參孫說：「求你告訴我，你因何有這麼大的力氣，當用何法捆綁剋制你。」 </a:t>
            </a:r>
          </a:p>
          <a:p>
            <a:pPr marL="0" indent="0">
              <a:buNone/>
            </a:pPr>
            <a:r>
              <a:rPr lang="en-US" baseline="30000" dirty="0" smtClean="0"/>
              <a:t>6</a:t>
            </a:r>
            <a:r>
              <a:rPr lang="en-US" dirty="0" smtClean="0"/>
              <a:t> </a:t>
            </a:r>
            <a:r>
              <a:rPr lang="en-US" dirty="0" smtClean="0"/>
              <a:t>So Delilah said to Samson, “Tell me the secret of your great strength and how you can be tied up and subdued.”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33</a:t>
            </a:fld>
            <a:endParaRPr lang="es-E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5472608" cy="2786137"/>
          </a:xfrm>
        </p:spPr>
        <p:txBody>
          <a:bodyPr/>
          <a:lstStyle/>
          <a:p>
            <a:pPr marL="0" indent="0">
              <a:buNone/>
            </a:pPr>
            <a:r>
              <a:rPr lang="en-US" altLang="zh-TW" dirty="0" smtClean="0"/>
              <a:t>Judges 16:16–17</a:t>
            </a:r>
            <a:r>
              <a:rPr lang="zh-TW" altLang="en-US" dirty="0" smtClean="0"/>
              <a:t> </a:t>
            </a: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大利拉天天用話催逼他，甚至他心裏煩悶要死。</a:t>
            </a: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參孫就把心中所藏的都告訴了她，對她說：「向來人沒有用剃頭刀剃我的頭，因為我自出母胎就歸上帝作拿細耳人；若剃了我的頭髮，我的力氣就離開我，我便軟弱像別人一樣</a:t>
            </a:r>
            <a:r>
              <a:rPr lang="zh-TW" altLang="en-US" dirty="0" smtClean="0">
                <a:latin typeface="HanWang WeiBeiMedium-Gb5" pitchFamily="2" charset="-120"/>
                <a:ea typeface="HanWang WeiBeiMedium-Gb5" pitchFamily="2" charset="-120"/>
              </a:rPr>
              <a:t>。」</a:t>
            </a:r>
            <a:endParaRPr lang="en-US" altLang="zh-TW" dirty="0" smtClean="0">
              <a:latin typeface="HanWang WeiBeiMedium-Gb5" pitchFamily="2" charset="-120"/>
              <a:ea typeface="HanWang WeiBeiMedium-Gb5" pitchFamily="2" charset="-120"/>
            </a:endParaRPr>
          </a:p>
          <a:p>
            <a:pPr marL="0" indent="0">
              <a:buNone/>
            </a:pPr>
            <a:r>
              <a:rPr lang="en-US" sz="1600" baseline="30000" dirty="0" smtClean="0"/>
              <a:t>16</a:t>
            </a:r>
            <a:r>
              <a:rPr lang="en-US" sz="1600" dirty="0" smtClean="0"/>
              <a:t> </a:t>
            </a:r>
            <a:r>
              <a:rPr lang="en-US" sz="1600" dirty="0" smtClean="0"/>
              <a:t>With such nagging she prodded him day after day until he was sick to death of it. </a:t>
            </a:r>
            <a:r>
              <a:rPr lang="en-US" sz="1600" baseline="30000" dirty="0" smtClean="0"/>
              <a:t>17</a:t>
            </a:r>
            <a:r>
              <a:rPr lang="en-US" sz="1600" dirty="0" smtClean="0"/>
              <a:t> So he told her everything. “No razor has ever been used on my head,” he said, “because I have been a </a:t>
            </a:r>
            <a:r>
              <a:rPr lang="en-US" sz="1600" dirty="0" err="1" smtClean="0"/>
              <a:t>Nazirite</a:t>
            </a:r>
            <a:r>
              <a:rPr lang="en-US" sz="1600" dirty="0" smtClean="0"/>
              <a:t> dedicated to God from my mother’s womb. If my head were shaved, my strength would leave me, and I would become as weak as any other man.” </a:t>
            </a:r>
          </a:p>
          <a:p>
            <a:pPr marL="0" indent="0">
              <a:buNone/>
            </a:pPr>
            <a:r>
              <a:rPr lang="zh-TW" altLang="en-US" dirty="0" smtClean="0"/>
              <a:t> </a:t>
            </a:r>
            <a:endParaRPr lang="zh-TW" altLang="en-US" dirty="0" smtClean="0"/>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34</a:t>
            </a:fld>
            <a:endParaRPr lang="es-E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51892"/>
            <a:ext cx="5186362" cy="2642121"/>
          </a:xfrm>
        </p:spPr>
        <p:txBody>
          <a:bodyPr/>
          <a:lstStyle/>
          <a:p>
            <a:pPr marL="0" indent="0">
              <a:buNone/>
            </a:pPr>
            <a:r>
              <a:rPr lang="en-US" altLang="zh-TW" dirty="0" smtClean="0"/>
              <a:t>Judges 16:19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大利拉使參孫枕著她的膝睡覺，叫了一個人來剃除他頭上的七條髮綹。於是大利拉剋制他，他的力氣就離開他了。 </a:t>
            </a:r>
          </a:p>
          <a:p>
            <a:pPr marL="0" indent="0">
              <a:buNone/>
            </a:pPr>
            <a:r>
              <a:rPr lang="en-US" baseline="30000" dirty="0" smtClean="0"/>
              <a:t>19</a:t>
            </a:r>
            <a:r>
              <a:rPr lang="en-US" dirty="0" smtClean="0"/>
              <a:t> </a:t>
            </a:r>
            <a:r>
              <a:rPr lang="en-US" dirty="0" smtClean="0"/>
              <a:t>After putting him to sleep on her lap, she called for someone to shave off the seven braids of his hair, and so began to subdue him. And his strength left him.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35</a:t>
            </a:fld>
            <a:endParaRPr lang="es-E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51892"/>
            <a:ext cx="5186362" cy="2642121"/>
          </a:xfrm>
        </p:spPr>
        <p:txBody>
          <a:bodyPr/>
          <a:lstStyle/>
          <a:p>
            <a:pPr marL="0" indent="0">
              <a:buNone/>
            </a:pPr>
            <a:r>
              <a:rPr lang="en-US" altLang="zh-TW" dirty="0" smtClean="0"/>
              <a:t>Judges 16:21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非利士人將他拿住，剜了他的眼睛，帶他下到迦薩，用銅鍊拘索他；他就在監裏推磨。 </a:t>
            </a:r>
          </a:p>
          <a:p>
            <a:pPr marL="0" indent="0">
              <a:buNone/>
            </a:pPr>
            <a:r>
              <a:rPr lang="en-US" baseline="30000" dirty="0" smtClean="0"/>
              <a:t>21</a:t>
            </a:r>
            <a:r>
              <a:rPr lang="en-US" dirty="0" smtClean="0"/>
              <a:t> </a:t>
            </a:r>
            <a:r>
              <a:rPr lang="en-US" dirty="0" smtClean="0"/>
              <a:t>Then the Philistines seized him, gouged out his eyes and took him down to Gaza. Binding him with bronze shackles, they set him to grinding grain in the prison.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36</a:t>
            </a:fld>
            <a:endParaRPr lang="es-E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Hebrews 12:11</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凡管教的事，當時不覺得快樂，反覺得愁苦；後來卻為那經練過的人結出平安的果子，就是義。 </a:t>
            </a:r>
          </a:p>
          <a:p>
            <a:pPr marL="0" indent="0">
              <a:buNone/>
            </a:pPr>
            <a:r>
              <a:rPr lang="en-US" baseline="30000" dirty="0" smtClean="0"/>
              <a:t>11</a:t>
            </a:r>
            <a:r>
              <a:rPr lang="en-US" dirty="0" smtClean="0"/>
              <a:t> </a:t>
            </a:r>
            <a:r>
              <a:rPr lang="en-US" dirty="0" smtClean="0"/>
              <a:t>No discipline seems pleasant at the time, but painful. Later on, however, it produces a harvest of righteousness and peace for those who have been trained by it.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37</a:t>
            </a:fld>
            <a:endParaRPr lang="es-E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16:22</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然而他的頭髮被剃之後，又漸漸長起來了。 </a:t>
            </a:r>
          </a:p>
          <a:p>
            <a:pPr marL="0" indent="0">
              <a:buNone/>
            </a:pPr>
            <a:r>
              <a:rPr lang="en-US" baseline="30000" dirty="0" smtClean="0"/>
              <a:t>22</a:t>
            </a:r>
            <a:r>
              <a:rPr lang="en-US" dirty="0" smtClean="0"/>
              <a:t> But the hair on his head began to grow again after it had been shaved.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38</a:t>
            </a:fld>
            <a:endParaRPr lang="es-E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a:buNone/>
            </a:pPr>
            <a:r>
              <a:rPr lang="en-US" altLang="zh-TW" dirty="0" smtClean="0"/>
              <a:t>Judges 16:28</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參孫求告耶和華說：「主耶和華啊，求你眷念我。上帝啊，求你賜我這一次的力量，使我在非利士人身上報那剜我雙眼的仇。」 </a:t>
            </a:r>
          </a:p>
          <a:p>
            <a:pPr marL="0" indent="0">
              <a:buNone/>
            </a:pPr>
            <a:r>
              <a:rPr lang="en-US" baseline="30000" dirty="0" smtClean="0"/>
              <a:t>28</a:t>
            </a:r>
            <a:r>
              <a:rPr lang="en-US" dirty="0" smtClean="0"/>
              <a:t> </a:t>
            </a:r>
            <a:r>
              <a:rPr lang="en-US" dirty="0" smtClean="0"/>
              <a:t>Then Samson prayed to the </a:t>
            </a:r>
            <a:r>
              <a:rPr lang="en-US" cap="small" dirty="0" smtClean="0"/>
              <a:t>Lord</a:t>
            </a:r>
            <a:r>
              <a:rPr lang="en-US" dirty="0" smtClean="0"/>
              <a:t>, “Sovereign </a:t>
            </a:r>
            <a:r>
              <a:rPr lang="en-US" cap="small" dirty="0" smtClean="0"/>
              <a:t>Lord</a:t>
            </a:r>
            <a:r>
              <a:rPr lang="en-US" dirty="0" smtClean="0"/>
              <a:t>, remember me. Please, God, strengthen me just once more, and let me with one blow get revenge on the Philistines for my two eyes.”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39</a:t>
            </a:fld>
            <a:endParaRPr lang="es-E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那時，非利士人轄制以色列人。</a:t>
            </a:r>
            <a:r>
              <a:rPr lang="en-US" altLang="zh-TW" dirty="0" smtClean="0">
                <a:solidFill>
                  <a:srgbClr val="FFFF00"/>
                </a:solidFill>
                <a:latin typeface="HanWang WeiBeiMedium-Gb5" pitchFamily="2" charset="-120"/>
                <a:ea typeface="HanWang WeiBeiMedium-Gb5" pitchFamily="2" charset="-120"/>
              </a:rPr>
              <a:t>… </a:t>
            </a:r>
            <a:r>
              <a:rPr lang="en-US" altLang="zh-TW" baseline="30000" dirty="0" smtClean="0">
                <a:solidFill>
                  <a:srgbClr val="FFFF00"/>
                </a:solidFill>
                <a:latin typeface="HanWang WeiBeiMedium-Gb5" pitchFamily="2" charset="-120"/>
                <a:ea typeface="HanWang WeiBeiMedium-Gb5" pitchFamily="2" charset="-120"/>
              </a:rPr>
              <a:t>8</a:t>
            </a:r>
            <a:r>
              <a:rPr lang="zh-TW" altLang="en-US" dirty="0" smtClean="0">
                <a:solidFill>
                  <a:srgbClr val="FFFF00"/>
                </a:solidFill>
                <a:latin typeface="HanWang WeiBeiMedium-Gb5" pitchFamily="2" charset="-120"/>
                <a:ea typeface="HanWang WeiBeiMedium-Gb5" pitchFamily="2" charset="-120"/>
              </a:rPr>
              <a:t> 過了些日子，再下去要娶那女子</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 參孫在那裏設擺筵宴，</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參孫發怒，就上父家去了。</a:t>
            </a:r>
            <a:r>
              <a:rPr lang="en-US" altLang="zh-TW" baseline="30000" dirty="0" smtClean="0">
                <a:solidFill>
                  <a:srgbClr val="FFFF00"/>
                </a:solidFill>
                <a:latin typeface="HanWang WeiBeiMedium-Gb5" pitchFamily="2" charset="-120"/>
                <a:ea typeface="HanWang WeiBeiMedium-Gb5" pitchFamily="2" charset="-120"/>
              </a:rPr>
              <a:t>20</a:t>
            </a:r>
            <a:r>
              <a:rPr lang="zh-TW" altLang="en-US" dirty="0" smtClean="0">
                <a:solidFill>
                  <a:srgbClr val="FFFF00"/>
                </a:solidFill>
                <a:latin typeface="HanWang WeiBeiMedium-Gb5" pitchFamily="2" charset="-120"/>
                <a:ea typeface="HanWang WeiBeiMedium-Gb5" pitchFamily="2" charset="-120"/>
              </a:rPr>
              <a:t> 參孫的妻便歸了參孫的陪伴，就是作過他朋友的。</a:t>
            </a:r>
            <a:r>
              <a:rPr lang="en-US" altLang="zh-TW" dirty="0" smtClean="0">
                <a:solidFill>
                  <a:srgbClr val="FFFF00"/>
                </a:solidFill>
                <a:latin typeface="HanWang WeiBeiMedium-Gb5" pitchFamily="2" charset="-120"/>
                <a:ea typeface="HanWang WeiBeiMedium-Gb5" pitchFamily="2" charset="-120"/>
              </a:rPr>
              <a:t>…</a:t>
            </a: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參孫到了迦薩，在那裏看見一個妓女，</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Philistines; for at that time they were ruling over Israel.) …</a:t>
            </a:r>
            <a:r>
              <a:rPr lang="en-US" sz="1800" baseline="30000" dirty="0" smtClean="0">
                <a:latin typeface="Arial Narrow" pitchFamily="34" charset="0"/>
              </a:rPr>
              <a:t>8</a:t>
            </a:r>
            <a:r>
              <a:rPr lang="en-US" sz="1800" dirty="0" smtClean="0">
                <a:latin typeface="Arial Narrow" pitchFamily="34" charset="0"/>
              </a:rPr>
              <a:t> Some time later, when he went back to marry her … And there Samson held a feast … Burning with anger, he returned to his father’s home. </a:t>
            </a:r>
            <a:r>
              <a:rPr lang="en-US" sz="1800" baseline="30000" dirty="0" smtClean="0">
                <a:latin typeface="Arial Narrow" pitchFamily="34" charset="0"/>
              </a:rPr>
              <a:t>20</a:t>
            </a:r>
            <a:r>
              <a:rPr lang="en-US" sz="1800" dirty="0" smtClean="0">
                <a:latin typeface="Arial Narrow" pitchFamily="34" charset="0"/>
              </a:rPr>
              <a:t> And Samson’s wife was given to one of his companions who had attended him at the feast…</a:t>
            </a:r>
            <a:r>
              <a:rPr lang="en-US" sz="1800" baseline="30000" dirty="0" smtClean="0">
                <a:solidFill>
                  <a:srgbClr val="FFFF00"/>
                </a:solidFill>
                <a:latin typeface="Arial Narrow" pitchFamily="34" charset="0"/>
              </a:rPr>
              <a:t>1</a:t>
            </a:r>
            <a:r>
              <a:rPr lang="en-US" sz="1800" dirty="0" smtClean="0">
                <a:solidFill>
                  <a:srgbClr val="FFFF00"/>
                </a:solidFill>
                <a:latin typeface="Arial Narrow" pitchFamily="34" charset="0"/>
              </a:rPr>
              <a:t> One day Samson went to Gaza, where he saw a prostitute. </a:t>
            </a:r>
            <a:endParaRPr kumimoji="0" lang="en-US" sz="1800" b="0"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Judges 16:29–30</a:t>
            </a:r>
            <a:r>
              <a:rPr lang="zh-TW" altLang="en-US" dirty="0" smtClean="0"/>
              <a:t> </a:t>
            </a:r>
            <a:r>
              <a:rPr lang="en-US" altLang="zh-TW" baseline="30000" dirty="0" smtClean="0"/>
              <a:t>29</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參孫就抱住托房的那兩根柱子：左手抱一根，右手抱一根，</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說：「我情願與非利士人同死</a:t>
            </a:r>
            <a:r>
              <a:rPr lang="zh-TW" altLang="en-US" dirty="0" smtClean="0">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a:t>
            </a:r>
            <a:r>
              <a:rPr lang="zh-TW" altLang="en-US" dirty="0" smtClean="0">
                <a:latin typeface="HanWang WeiBeiMedium-Gb5" pitchFamily="2" charset="-120"/>
                <a:ea typeface="HanWang WeiBeiMedium-Gb5" pitchFamily="2" charset="-120"/>
              </a:rPr>
              <a:t>樣，參孫死時所殺的人比活著所殺的還多。 </a:t>
            </a:r>
          </a:p>
          <a:p>
            <a:pPr marL="0" indent="0">
              <a:buNone/>
            </a:pPr>
            <a:r>
              <a:rPr lang="en-US" baseline="30000" dirty="0" smtClean="0"/>
              <a:t>29</a:t>
            </a:r>
            <a:r>
              <a:rPr lang="en-US" dirty="0" smtClean="0"/>
              <a:t> </a:t>
            </a:r>
            <a:r>
              <a:rPr lang="en-US" dirty="0" smtClean="0"/>
              <a:t>Then Samson reached toward the two central pillars on which the temple stood. Bracing himself against them, his right hand on the one and his left hand on the other, </a:t>
            </a:r>
            <a:r>
              <a:rPr lang="en-US" baseline="30000" dirty="0" smtClean="0"/>
              <a:t>30</a:t>
            </a:r>
            <a:r>
              <a:rPr lang="en-US" dirty="0" smtClean="0"/>
              <a:t> Samson said, “Let me die with the Philistines!” </a:t>
            </a:r>
            <a:r>
              <a:rPr lang="en-US" dirty="0" smtClean="0"/>
              <a:t>… Thus </a:t>
            </a:r>
            <a:r>
              <a:rPr lang="en-US" dirty="0" smtClean="0"/>
              <a:t>he killed many more when he died than while he lived.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40</a:t>
            </a:fld>
            <a:endParaRPr lang="es-E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7" y="130051"/>
            <a:ext cx="2376464" cy="2786137"/>
          </a:xfrm>
        </p:spPr>
        <p:txBody>
          <a:bodyPr/>
          <a:lstStyle/>
          <a:p>
            <a:pPr marL="0" indent="0">
              <a:buNone/>
            </a:pPr>
            <a:r>
              <a:rPr lang="zh-TW" altLang="en-US" dirty="0" smtClean="0">
                <a:latin typeface="HanWang WeiBeiMedium-Gb5" pitchFamily="2" charset="-120"/>
                <a:ea typeface="HanWang WeiBeiMedium-Gb5" pitchFamily="2" charset="-120"/>
              </a:rPr>
              <a:t>就與她親近。</a:t>
            </a:r>
            <a:r>
              <a:rPr lang="en-US" altLang="zh-TW" baseline="30000" dirty="0" smtClean="0">
                <a:latin typeface="HanWang WeiBeiMedium-Gb5" pitchFamily="2" charset="-120"/>
                <a:ea typeface="HanWang WeiBeiMedium-Gb5" pitchFamily="2" charset="-120"/>
              </a:rPr>
              <a:t>… 4</a:t>
            </a:r>
            <a:r>
              <a:rPr lang="zh-TW" altLang="en-US" dirty="0" smtClean="0">
                <a:latin typeface="HanWang WeiBeiMedium-Gb5" pitchFamily="2" charset="-120"/>
                <a:ea typeface="HanWang WeiBeiMedium-Gb5" pitchFamily="2" charset="-120"/>
              </a:rPr>
              <a:t> 後來，參孫在梭烈谷喜愛一個婦人，名叫大利拉。</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非利士人的首領上去見那婦人，對她說：「求你誆哄參孫，探探他因何有這麼大的力氣，我們用何法能勝他，捆綁剋制他。我們就每人給你一千一百舍客勒銀子。」</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2376463" y="35868"/>
            <a:ext cx="331256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He went in to spend the night with her… </a:t>
            </a:r>
            <a:r>
              <a:rPr lang="en-US" sz="1800" baseline="30000" dirty="0" smtClean="0">
                <a:solidFill>
                  <a:srgbClr val="FFFF00"/>
                </a:solidFill>
                <a:latin typeface="Arial Narrow" pitchFamily="34" charset="0"/>
              </a:rPr>
              <a:t>4</a:t>
            </a:r>
            <a:r>
              <a:rPr lang="en-US" sz="1800" dirty="0" smtClean="0">
                <a:solidFill>
                  <a:srgbClr val="FFFF00"/>
                </a:solidFill>
                <a:latin typeface="Arial Narrow" pitchFamily="34" charset="0"/>
              </a:rPr>
              <a:t> Some time later, he fell in love with a woman in the Valley of </a:t>
            </a:r>
            <a:r>
              <a:rPr lang="en-US" sz="1800" dirty="0" err="1" smtClean="0">
                <a:solidFill>
                  <a:srgbClr val="FFFF00"/>
                </a:solidFill>
                <a:latin typeface="Arial Narrow" pitchFamily="34" charset="0"/>
              </a:rPr>
              <a:t>Sorek</a:t>
            </a:r>
            <a:r>
              <a:rPr lang="en-US" sz="1800" dirty="0" smtClean="0">
                <a:solidFill>
                  <a:srgbClr val="FFFF00"/>
                </a:solidFill>
                <a:latin typeface="Arial Narrow" pitchFamily="34" charset="0"/>
              </a:rPr>
              <a:t> whose name was Delilah. </a:t>
            </a:r>
            <a:r>
              <a:rPr lang="en-US" sz="1800" baseline="30000" dirty="0" smtClean="0">
                <a:solidFill>
                  <a:srgbClr val="FFFF00"/>
                </a:solidFill>
                <a:latin typeface="Arial Narrow" pitchFamily="34" charset="0"/>
              </a:rPr>
              <a:t>5</a:t>
            </a:r>
            <a:r>
              <a:rPr lang="en-US" sz="1800" dirty="0" smtClean="0">
                <a:solidFill>
                  <a:srgbClr val="FFFF00"/>
                </a:solidFill>
                <a:latin typeface="Arial Narrow" pitchFamily="34" charset="0"/>
              </a:rPr>
              <a:t> The rulers of the Philistines went to her and said, “See if you can lure him into showing you the secret of his great strength and how we can overpower him so we may tie him up and subdue him. Each one of us will give you eleven hundred shekels of silver.”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大利拉天天用話催逼他，甚至他心裏煩悶要死。</a:t>
            </a: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參孫就把心中所藏的都告訴了她，對她說：「向來人沒有用剃頭刀剃我的頭，因為我自出母胎就歸上帝作拿細耳人；若剃了我的頭髮，我的力氣就離開我，我便軟弱像別人一樣。」</a:t>
            </a:r>
            <a:r>
              <a:rPr lang="en-US" altLang="zh-TW"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大利拉</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solidFill>
                  <a:srgbClr val="FFFF00"/>
                </a:solidFill>
                <a:latin typeface="Arial Narrow" pitchFamily="34" charset="0"/>
              </a:rPr>
              <a:t>…16</a:t>
            </a:r>
            <a:r>
              <a:rPr lang="en-US" sz="1800" dirty="0" smtClean="0">
                <a:solidFill>
                  <a:srgbClr val="FFFF00"/>
                </a:solidFill>
                <a:latin typeface="Arial Narrow" pitchFamily="34" charset="0"/>
              </a:rPr>
              <a:t> With such nagging she prodded him day after day until he was sick to death of it. </a:t>
            </a:r>
            <a:r>
              <a:rPr lang="en-US" sz="1800" baseline="30000" dirty="0" smtClean="0">
                <a:solidFill>
                  <a:srgbClr val="FFFF00"/>
                </a:solidFill>
                <a:latin typeface="Arial Narrow" pitchFamily="34" charset="0"/>
              </a:rPr>
              <a:t>17</a:t>
            </a:r>
            <a:r>
              <a:rPr lang="en-US" sz="1800" dirty="0" smtClean="0">
                <a:solidFill>
                  <a:srgbClr val="FFFF00"/>
                </a:solidFill>
                <a:latin typeface="Arial Narrow" pitchFamily="34" charset="0"/>
              </a:rPr>
              <a:t> So he told her everything. “No razor has ever been used on my head,” he said, “because I have been a </a:t>
            </a:r>
            <a:r>
              <a:rPr lang="en-US" sz="1800" dirty="0" err="1" smtClean="0">
                <a:solidFill>
                  <a:srgbClr val="FFFF00"/>
                </a:solidFill>
                <a:latin typeface="Arial Narrow" pitchFamily="34" charset="0"/>
              </a:rPr>
              <a:t>Nazirite</a:t>
            </a:r>
            <a:r>
              <a:rPr lang="en-US" sz="1800" dirty="0" smtClean="0">
                <a:solidFill>
                  <a:srgbClr val="FFFF00"/>
                </a:solidFill>
                <a:latin typeface="Arial Narrow" pitchFamily="34" charset="0"/>
              </a:rPr>
              <a:t> dedicated to God from my mother’s womb. If my head were shaved, my strength would leave me, and I would become as weak as any other man.” …</a:t>
            </a:r>
            <a:r>
              <a:rPr lang="en-US" sz="1800" baseline="30000" dirty="0" smtClean="0">
                <a:solidFill>
                  <a:srgbClr val="FFFF00"/>
                </a:solidFill>
                <a:latin typeface="Arial Narrow" pitchFamily="34" charset="0"/>
              </a:rPr>
              <a:t>19</a:t>
            </a:r>
            <a:r>
              <a:rPr lang="en-US" sz="1800" dirty="0" smtClean="0">
                <a:solidFill>
                  <a:srgbClr val="FFFF00"/>
                </a:solidFill>
                <a:latin typeface="Arial Narrow" pitchFamily="34" charset="0"/>
              </a:rPr>
              <a:t> After</a:t>
            </a:r>
          </a:p>
          <a:p>
            <a:endParaRPr lang="en-US" sz="1800" dirty="0" smtClean="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9" y="130051"/>
            <a:ext cx="2520478" cy="2786137"/>
          </a:xfrm>
        </p:spPr>
        <p:txBody>
          <a:bodyPr/>
          <a:lstStyle/>
          <a:p>
            <a:pPr marL="0" indent="0">
              <a:buNone/>
            </a:pPr>
            <a:r>
              <a:rPr lang="zh-TW" altLang="en-US" dirty="0" smtClean="0">
                <a:latin typeface="HanWang WeiBeiMedium-Gb5" pitchFamily="2" charset="-120"/>
                <a:ea typeface="HanWang WeiBeiMedium-Gb5" pitchFamily="2" charset="-120"/>
              </a:rPr>
              <a:t>使參孫枕著她的膝睡覺，叫了一個人來剃除他頭上的七條髮綹。於是大利拉剋制他，他的力氣就離開他了。</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非利士人將他拿住，剜了他的眼睛，帶他下到迦薩，用銅鍊拘索他；他就在監裏推磨。</a:t>
            </a: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然而他的頭髮被剃之後，又漸漸長起來了。</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sp>
        <p:nvSpPr>
          <p:cNvPr id="5" name="Content Placeholder 2"/>
          <p:cNvSpPr txBox="1">
            <a:spLocks/>
          </p:cNvSpPr>
          <p:nvPr/>
        </p:nvSpPr>
        <p:spPr bwMode="auto">
          <a:xfrm>
            <a:off x="2376463" y="35868"/>
            <a:ext cx="331256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putting him to sleep on her lap, she called for someone to shave off the seven braids of his hair, and so began to subdue him. And his strength left him…</a:t>
            </a:r>
            <a:r>
              <a:rPr lang="en-US" sz="1800" baseline="30000" dirty="0" smtClean="0">
                <a:solidFill>
                  <a:srgbClr val="FFFF00"/>
                </a:solidFill>
                <a:latin typeface="Arial Narrow" pitchFamily="34" charset="0"/>
              </a:rPr>
              <a:t>21</a:t>
            </a:r>
            <a:r>
              <a:rPr lang="en-US" sz="1800" dirty="0" smtClean="0">
                <a:solidFill>
                  <a:srgbClr val="FFFF00"/>
                </a:solidFill>
                <a:latin typeface="Arial Narrow" pitchFamily="34" charset="0"/>
              </a:rPr>
              <a:t> Then the Philistines seized him, gouged out his eyes and took him down to Gaza. Binding him with bronze shackles, they set him to grinding grain in the prison. </a:t>
            </a:r>
            <a:r>
              <a:rPr lang="en-US" sz="1800" baseline="30000" dirty="0" smtClean="0">
                <a:solidFill>
                  <a:srgbClr val="FFFF00"/>
                </a:solidFill>
                <a:latin typeface="Arial Narrow" pitchFamily="34" charset="0"/>
              </a:rPr>
              <a:t>22</a:t>
            </a:r>
            <a:r>
              <a:rPr lang="en-US" sz="1800" dirty="0" smtClean="0">
                <a:solidFill>
                  <a:srgbClr val="FFFF00"/>
                </a:solidFill>
                <a:latin typeface="Arial Narrow" pitchFamily="34" charset="0"/>
              </a:rPr>
              <a:t> But the hair on his head began to grow again after it had been shaved.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en-US" altLang="zh-TW" baseline="30000"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於是將參孫從監裏提出來，他就在眾人面前戲耍。他們使他站在兩柱中間。</a:t>
            </a:r>
            <a:r>
              <a:rPr lang="en-US" altLang="zh-TW" baseline="30000" dirty="0" smtClean="0">
                <a:latin typeface="HanWang WeiBeiMedium-Gb5" pitchFamily="2" charset="-120"/>
                <a:ea typeface="HanWang WeiBeiMedium-Gb5" pitchFamily="2" charset="-120"/>
              </a:rPr>
              <a:t>… 28</a:t>
            </a:r>
            <a:r>
              <a:rPr lang="zh-TW" altLang="en-US" dirty="0" smtClean="0">
                <a:latin typeface="HanWang WeiBeiMedium-Gb5" pitchFamily="2" charset="-120"/>
                <a:ea typeface="HanWang WeiBeiMedium-Gb5" pitchFamily="2" charset="-120"/>
              </a:rPr>
              <a:t> 參孫求告耶和華說：「主耶和華啊，求你眷念我。上帝啊，求你賜我這一次的力量，使我在非利士人身上報那剜我雙眼的仇。」</a:t>
            </a: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參孫就抱住托房的那兩</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solidFill>
                  <a:srgbClr val="FFFF00"/>
                </a:solidFill>
                <a:latin typeface="Arial Narrow" pitchFamily="34" charset="0"/>
              </a:rPr>
              <a:t>…</a:t>
            </a:r>
            <a:r>
              <a:rPr lang="en-US" sz="1800" dirty="0" smtClean="0">
                <a:solidFill>
                  <a:srgbClr val="FFFF00"/>
                </a:solidFill>
                <a:latin typeface="Arial Narrow" pitchFamily="34" charset="0"/>
              </a:rPr>
              <a:t>So they called Samson out of the prison, and he performed for them. When they stood him among the pillars…</a:t>
            </a:r>
            <a:r>
              <a:rPr lang="en-US" sz="1800" baseline="30000" dirty="0" smtClean="0">
                <a:solidFill>
                  <a:srgbClr val="FFFF00"/>
                </a:solidFill>
                <a:latin typeface="Arial Narrow" pitchFamily="34" charset="0"/>
              </a:rPr>
              <a:t>28</a:t>
            </a:r>
            <a:r>
              <a:rPr lang="en-US" sz="1800" dirty="0" smtClean="0">
                <a:solidFill>
                  <a:srgbClr val="FFFF00"/>
                </a:solidFill>
                <a:latin typeface="Arial Narrow" pitchFamily="34" charset="0"/>
              </a:rPr>
              <a:t> Then Samson prayed to the </a:t>
            </a:r>
            <a:r>
              <a:rPr lang="en-US" sz="1800" cap="small" dirty="0" smtClean="0">
                <a:solidFill>
                  <a:srgbClr val="FFFF00"/>
                </a:solidFill>
                <a:latin typeface="Arial Narrow" pitchFamily="34" charset="0"/>
              </a:rPr>
              <a:t>Lord</a:t>
            </a:r>
            <a:r>
              <a:rPr lang="en-US" sz="1800" dirty="0" smtClean="0">
                <a:solidFill>
                  <a:srgbClr val="FFFF00"/>
                </a:solidFill>
                <a:latin typeface="Arial Narrow" pitchFamily="34" charset="0"/>
              </a:rPr>
              <a:t>, “Sovereign </a:t>
            </a:r>
            <a:r>
              <a:rPr lang="en-US" sz="1800" cap="small" dirty="0" smtClean="0">
                <a:solidFill>
                  <a:srgbClr val="FFFF00"/>
                </a:solidFill>
                <a:latin typeface="Arial Narrow" pitchFamily="34" charset="0"/>
              </a:rPr>
              <a:t>Lord</a:t>
            </a:r>
            <a:r>
              <a:rPr lang="en-US" sz="1800" dirty="0" smtClean="0">
                <a:solidFill>
                  <a:srgbClr val="FFFF00"/>
                </a:solidFill>
                <a:latin typeface="Arial Narrow" pitchFamily="34" charset="0"/>
              </a:rPr>
              <a:t>, remember me. Please, God, strengthen me just once more, and let me with one blow get revenge on the Philistines for my two eyes.” </a:t>
            </a:r>
            <a:r>
              <a:rPr lang="en-US" sz="1800" baseline="30000" dirty="0" smtClean="0">
                <a:solidFill>
                  <a:srgbClr val="FFFF00"/>
                </a:solidFill>
                <a:latin typeface="Arial Narrow" pitchFamily="34" charset="0"/>
              </a:rPr>
              <a:t>29</a:t>
            </a:r>
            <a:r>
              <a:rPr lang="en-US" sz="1800" dirty="0" smtClean="0">
                <a:solidFill>
                  <a:srgbClr val="FFFF00"/>
                </a:solidFill>
                <a:latin typeface="Arial Narrow" pitchFamily="34" charset="0"/>
              </a:rPr>
              <a:t> Then Samson reached toward the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latin typeface="HanWang WeiBeiMedium-Gb5" pitchFamily="2" charset="-120"/>
                <a:ea typeface="HanWang WeiBeiMedium-Gb5" pitchFamily="2" charset="-120"/>
              </a:rPr>
              <a:t>右手抱一根，</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說：「我情願與非利士人同死！」就盡力屈身，房子倒塌，壓住首領和房內的眾人。這樣，參孫死時所殺的人比活著所殺的還多。</a:t>
            </a:r>
          </a:p>
          <a:p>
            <a:pPr marL="0" indent="0">
              <a:buNone/>
            </a:pPr>
            <a:endParaRPr lang="zh-TW" altLang="en-US" dirty="0" smtClean="0">
              <a:solidFill>
                <a:srgbClr val="FFFF00"/>
              </a:solidFill>
              <a:latin typeface="HanWang WeiBeiMedium-Gb5" pitchFamily="2" charset="-120"/>
              <a:ea typeface="HanWang WeiBeiMedium-Gb5" pitchFamily="2" charset="-120"/>
            </a:endParaRPr>
          </a:p>
          <a:p>
            <a:pPr marL="0" indent="0">
              <a:buNone/>
            </a:pPr>
            <a:endParaRPr lang="zh-TW" altLang="en-US" dirty="0" smtClean="0">
              <a:latin typeface="HanWang WeiBeiMedium-Gb5" pitchFamily="2" charset="-12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two central pillars on which the temple stood. Bracing himself against them, his right hand on the one and his left hand on the other, </a:t>
            </a:r>
            <a:r>
              <a:rPr lang="en-US" sz="1800" baseline="30000" dirty="0" smtClean="0">
                <a:solidFill>
                  <a:srgbClr val="FFFF00"/>
                </a:solidFill>
                <a:latin typeface="Arial Narrow" pitchFamily="34" charset="0"/>
              </a:rPr>
              <a:t>30</a:t>
            </a:r>
            <a:r>
              <a:rPr lang="en-US" sz="1800" dirty="0" smtClean="0">
                <a:solidFill>
                  <a:srgbClr val="FFFF00"/>
                </a:solidFill>
                <a:latin typeface="Arial Narrow" pitchFamily="34" charset="0"/>
              </a:rPr>
              <a:t> Samson said, “Let me die with the Philistines!” Then he pushed with all his might, and down came the temple on the rulers and all the people in it. Thus he killed many more when he died than while he lived.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96422</TotalTime>
  <Words>3929</Words>
  <Application>Microsoft Office PowerPoint</Application>
  <PresentationFormat>Custom</PresentationFormat>
  <Paragraphs>144</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Diseño predeterminado</vt:lpstr>
      <vt:lpstr>士師記 Judges 13-16</vt:lpstr>
      <vt:lpstr>Slide 2</vt:lpstr>
      <vt:lpstr>Slide 3</vt:lpstr>
      <vt:lpstr>Slide 4</vt:lpstr>
      <vt:lpstr>Slide 5</vt:lpstr>
      <vt:lpstr>Slide 6</vt:lpstr>
      <vt:lpstr>Slide 7</vt:lpstr>
      <vt:lpstr>Slide 8</vt:lpstr>
      <vt:lpstr>Slide 9</vt:lpstr>
      <vt:lpstr>對半心人的呼喚  Calling for the Half-Hearted People</vt:lpstr>
      <vt:lpstr>菲比斯 Michael Phelps</vt:lpstr>
      <vt:lpstr>Slide 12</vt:lpstr>
      <vt:lpstr>參孫</vt:lpstr>
      <vt:lpstr>1. 萬千寵愛在一身 Lavish with Love (13)</vt:lpstr>
      <vt:lpstr>Slide 15</vt:lpstr>
      <vt:lpstr>Slide 16</vt:lpstr>
      <vt:lpstr>Slide 17</vt:lpstr>
      <vt:lpstr>Slide 18</vt:lpstr>
      <vt:lpstr>Slide 19</vt:lpstr>
      <vt:lpstr>2. 順著肉體而活 Driven by lust (14-16)</vt:lpstr>
      <vt:lpstr>Slide 21</vt:lpstr>
      <vt:lpstr>Slide 22</vt:lpstr>
      <vt:lpstr>Slide 23</vt:lpstr>
      <vt:lpstr>Slide 24</vt:lpstr>
      <vt:lpstr>Slide 25</vt:lpstr>
      <vt:lpstr>Slide 26</vt:lpstr>
      <vt:lpstr>3. 神的管教  Discipline by God</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2017</cp:revision>
  <dcterms:created xsi:type="dcterms:W3CDTF">2010-05-23T14:28:12Z</dcterms:created>
  <dcterms:modified xsi:type="dcterms:W3CDTF">2018-01-27T23:18:20Z</dcterms:modified>
</cp:coreProperties>
</file>