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ppt/ink/ink2.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783" r:id="rId2"/>
    <p:sldId id="967" r:id="rId3"/>
    <p:sldId id="968" r:id="rId4"/>
    <p:sldId id="953" r:id="rId5"/>
    <p:sldId id="952" r:id="rId6"/>
    <p:sldId id="957" r:id="rId7"/>
    <p:sldId id="970" r:id="rId8"/>
    <p:sldId id="974" r:id="rId9"/>
    <p:sldId id="969" r:id="rId10"/>
    <p:sldId id="971" r:id="rId11"/>
    <p:sldId id="975" r:id="rId12"/>
    <p:sldId id="973" r:id="rId13"/>
    <p:sldId id="985" r:id="rId14"/>
    <p:sldId id="954" r:id="rId15"/>
    <p:sldId id="976" r:id="rId16"/>
    <p:sldId id="979" r:id="rId17"/>
    <p:sldId id="987" r:id="rId18"/>
    <p:sldId id="986" r:id="rId19"/>
    <p:sldId id="977" r:id="rId20"/>
    <p:sldId id="980" r:id="rId21"/>
    <p:sldId id="981" r:id="rId22"/>
    <p:sldId id="982" r:id="rId23"/>
    <p:sldId id="983" r:id="rId24"/>
    <p:sldId id="984" r:id="rId25"/>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1021">
          <p15:clr>
            <a:srgbClr val="A4A3A4"/>
          </p15:clr>
        </p15:guide>
        <p15:guide id="2" pos="18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22C16"/>
    <a:srgbClr val="0C788E"/>
    <a:srgbClr val="006666"/>
    <a:srgbClr val="0099CC"/>
    <a:srgbClr val="E0C0A0"/>
    <a:srgbClr val="DDDDDD"/>
    <a:srgbClr val="3618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9" autoAdjust="0"/>
  </p:normalViewPr>
  <p:slideViewPr>
    <p:cSldViewPr>
      <p:cViewPr varScale="1">
        <p:scale>
          <a:sx n="150" d="100"/>
          <a:sy n="150" d="100"/>
        </p:scale>
        <p:origin x="-96" y="-516"/>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24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F9CF70-A1F1-4F4C-BF6A-965B2D56164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ACD79624-B5FA-40A6-9EDD-A8A34C56744D}">
      <dgm:prSet phldrT="[Text]" custT="1"/>
      <dgm:spPr/>
      <dgm:t>
        <a:bodyPr/>
        <a:lstStyle/>
        <a:p>
          <a:r>
            <a:rPr lang="en-US" sz="1800" dirty="0">
              <a:solidFill>
                <a:srgbClr val="002060"/>
              </a:solidFill>
              <a:latin typeface="Arial Narrow" panose="020B0606020202030204" pitchFamily="34" charset="0"/>
            </a:rPr>
            <a:t>New Standards </a:t>
          </a:r>
          <a:r>
            <a:rPr lang="zh-Hans" altLang="en-US" sz="1800" dirty="0">
              <a:solidFill>
                <a:srgbClr val="002060"/>
              </a:solidFill>
            </a:rPr>
            <a:t>新標凖</a:t>
          </a:r>
          <a:r>
            <a:rPr lang="en-US" sz="1800" dirty="0">
              <a:solidFill>
                <a:srgbClr val="002060"/>
              </a:solidFill>
              <a:latin typeface="Arial Nova" panose="020F0502020204030204" pitchFamily="34" charset="0"/>
            </a:rPr>
            <a:t> </a:t>
          </a:r>
        </a:p>
      </dgm:t>
    </dgm:pt>
    <dgm:pt modelId="{3BBE70F3-A6EE-4E00-B223-3869ABF01868}" type="parTrans" cxnId="{D1B470EF-374B-4766-9005-6E8AF7CD1103}">
      <dgm:prSet/>
      <dgm:spPr/>
      <dgm:t>
        <a:bodyPr/>
        <a:lstStyle/>
        <a:p>
          <a:endParaRPr lang="en-US" sz="1800">
            <a:solidFill>
              <a:srgbClr val="002060"/>
            </a:solidFill>
            <a:latin typeface="Arial Nova" panose="020F0502020204030204" pitchFamily="34" charset="0"/>
          </a:endParaRPr>
        </a:p>
      </dgm:t>
    </dgm:pt>
    <dgm:pt modelId="{975DE92B-B566-4C0C-8500-7749639B89D9}" type="sibTrans" cxnId="{D1B470EF-374B-4766-9005-6E8AF7CD1103}">
      <dgm:prSet/>
      <dgm:spPr/>
      <dgm:t>
        <a:bodyPr/>
        <a:lstStyle/>
        <a:p>
          <a:endParaRPr lang="en-US" sz="1800">
            <a:solidFill>
              <a:srgbClr val="002060"/>
            </a:solidFill>
            <a:latin typeface="Arial Nova" panose="020F0502020204030204" pitchFamily="34" charset="0"/>
          </a:endParaRPr>
        </a:p>
      </dgm:t>
    </dgm:pt>
    <dgm:pt modelId="{A301B7EE-6D94-4596-A64C-4A5A6BFF7562}">
      <dgm:prSet phldrT="[Text]" custT="1"/>
      <dgm:spPr/>
      <dgm:t>
        <a:bodyPr/>
        <a:lstStyle/>
        <a:p>
          <a:r>
            <a:rPr lang="en-US" sz="1800" dirty="0">
              <a:solidFill>
                <a:srgbClr val="002060"/>
              </a:solidFill>
              <a:latin typeface="Arial Narrow" panose="020B0606020202030204" pitchFamily="34" charset="0"/>
            </a:rPr>
            <a:t>New Society </a:t>
          </a:r>
          <a:r>
            <a:rPr lang="zh-Hans" altLang="en-US" sz="1800" dirty="0">
              <a:solidFill>
                <a:schemeClr val="accent2">
                  <a:lumMod val="75000"/>
                </a:schemeClr>
              </a:solidFill>
            </a:rPr>
            <a:t>新社會</a:t>
          </a:r>
          <a:r>
            <a:rPr lang="en-US" sz="1800" dirty="0">
              <a:solidFill>
                <a:srgbClr val="002060"/>
              </a:solidFill>
              <a:latin typeface="Arial Nova" panose="020F0502020204030204" pitchFamily="34" charset="0"/>
            </a:rPr>
            <a:t> 2:11-3:21</a:t>
          </a:r>
        </a:p>
      </dgm:t>
    </dgm:pt>
    <dgm:pt modelId="{FD5650D0-C34B-47FF-9499-3A6B53DCFD9F}" type="parTrans" cxnId="{E9D9F3BD-0F5D-4778-8EBF-096A6301C9F8}">
      <dgm:prSet/>
      <dgm:spPr/>
      <dgm:t>
        <a:bodyPr/>
        <a:lstStyle/>
        <a:p>
          <a:endParaRPr lang="en-US" sz="1800">
            <a:solidFill>
              <a:srgbClr val="002060"/>
            </a:solidFill>
            <a:latin typeface="Arial Nova" panose="020F0502020204030204" pitchFamily="34" charset="0"/>
          </a:endParaRPr>
        </a:p>
      </dgm:t>
    </dgm:pt>
    <dgm:pt modelId="{F6D69350-1853-4B63-AE77-D3D24A7B3F64}" type="sibTrans" cxnId="{E9D9F3BD-0F5D-4778-8EBF-096A6301C9F8}">
      <dgm:prSet/>
      <dgm:spPr/>
      <dgm:t>
        <a:bodyPr/>
        <a:lstStyle/>
        <a:p>
          <a:endParaRPr lang="en-US" sz="1800">
            <a:solidFill>
              <a:srgbClr val="002060"/>
            </a:solidFill>
            <a:latin typeface="Arial Nova" panose="020F0502020204030204" pitchFamily="34" charset="0"/>
          </a:endParaRPr>
        </a:p>
      </dgm:t>
    </dgm:pt>
    <dgm:pt modelId="{F10DDC47-519B-44C5-BDAD-3AF1DA030C49}">
      <dgm:prSet phldrT="[Text]" custT="1"/>
      <dgm:spPr/>
      <dgm:t>
        <a:bodyPr/>
        <a:lstStyle/>
        <a:p>
          <a:r>
            <a:rPr lang="en-US" sz="1800" dirty="0">
              <a:solidFill>
                <a:srgbClr val="002060"/>
              </a:solidFill>
              <a:latin typeface="Arial Narrow" panose="020B0606020202030204" pitchFamily="34" charset="0"/>
            </a:rPr>
            <a:t>New Life </a:t>
          </a:r>
          <a:r>
            <a:rPr lang="zh-Hans" altLang="en-US" sz="1800" dirty="0">
              <a:solidFill>
                <a:schemeClr val="accent2">
                  <a:lumMod val="75000"/>
                </a:schemeClr>
              </a:solidFill>
            </a:rPr>
            <a:t>新生命</a:t>
          </a:r>
          <a:r>
            <a:rPr lang="en-US" sz="1800" dirty="0">
              <a:solidFill>
                <a:srgbClr val="002060"/>
              </a:solidFill>
              <a:latin typeface="Arial Nova" panose="020F0502020204030204" pitchFamily="34" charset="0"/>
            </a:rPr>
            <a:t> 1:3-2:10</a:t>
          </a:r>
        </a:p>
      </dgm:t>
    </dgm:pt>
    <dgm:pt modelId="{FA1C08EE-D319-49FA-ACCC-778A242F7A56}" type="parTrans" cxnId="{E5ACCC2E-2B18-4733-9886-DC6AD4D105A8}">
      <dgm:prSet/>
      <dgm:spPr/>
      <dgm:t>
        <a:bodyPr/>
        <a:lstStyle/>
        <a:p>
          <a:endParaRPr lang="en-US" sz="1800">
            <a:solidFill>
              <a:srgbClr val="002060"/>
            </a:solidFill>
            <a:latin typeface="Arial Nova" panose="020F0502020204030204" pitchFamily="34" charset="0"/>
          </a:endParaRPr>
        </a:p>
      </dgm:t>
    </dgm:pt>
    <dgm:pt modelId="{EF533DD5-1B24-4190-B685-B0605BF9379B}" type="sibTrans" cxnId="{E5ACCC2E-2B18-4733-9886-DC6AD4D105A8}">
      <dgm:prSet/>
      <dgm:spPr/>
      <dgm:t>
        <a:bodyPr/>
        <a:lstStyle/>
        <a:p>
          <a:endParaRPr lang="en-US" sz="1800">
            <a:solidFill>
              <a:srgbClr val="002060"/>
            </a:solidFill>
            <a:latin typeface="Arial Nova" panose="020F0502020204030204" pitchFamily="34" charset="0"/>
          </a:endParaRPr>
        </a:p>
      </dgm:t>
    </dgm:pt>
    <dgm:pt modelId="{86C22E67-CCF3-4AFF-AFC3-88FDBC960D4D}" type="pres">
      <dgm:prSet presAssocID="{B6F9CF70-A1F1-4F4C-BF6A-965B2D561640}" presName="diagram" presStyleCnt="0">
        <dgm:presLayoutVars>
          <dgm:dir/>
          <dgm:resizeHandles val="exact"/>
        </dgm:presLayoutVars>
      </dgm:prSet>
      <dgm:spPr/>
      <dgm:t>
        <a:bodyPr/>
        <a:lstStyle/>
        <a:p>
          <a:endParaRPr lang="en-US"/>
        </a:p>
      </dgm:t>
    </dgm:pt>
    <dgm:pt modelId="{69AAC0A7-0116-4AAE-AB45-161738B8B049}" type="pres">
      <dgm:prSet presAssocID="{ACD79624-B5FA-40A6-9EDD-A8A34C56744D}" presName="node" presStyleLbl="node1" presStyleIdx="0" presStyleCnt="3" custScaleX="80160" custScaleY="23019" custLinFactNeighborY="28770">
        <dgm:presLayoutVars>
          <dgm:bulletEnabled val="1"/>
        </dgm:presLayoutVars>
      </dgm:prSet>
      <dgm:spPr/>
      <dgm:t>
        <a:bodyPr/>
        <a:lstStyle/>
        <a:p>
          <a:endParaRPr lang="en-US"/>
        </a:p>
      </dgm:t>
    </dgm:pt>
    <dgm:pt modelId="{DE01E984-3043-40C6-B8E8-2C5380A2C8BD}" type="pres">
      <dgm:prSet presAssocID="{975DE92B-B566-4C0C-8500-7749639B89D9}" presName="sibTrans" presStyleCnt="0"/>
      <dgm:spPr/>
    </dgm:pt>
    <dgm:pt modelId="{442CD326-7891-4999-BB7E-56CA526714B6}" type="pres">
      <dgm:prSet presAssocID="{A301B7EE-6D94-4596-A64C-4A5A6BFF7562}" presName="node" presStyleLbl="node1" presStyleIdx="1" presStyleCnt="3" custScaleX="125051" custScaleY="29979" custLinFactNeighborX="2405" custLinFactNeighborY="14134">
        <dgm:presLayoutVars>
          <dgm:bulletEnabled val="1"/>
        </dgm:presLayoutVars>
      </dgm:prSet>
      <dgm:spPr/>
      <dgm:t>
        <a:bodyPr/>
        <a:lstStyle/>
        <a:p>
          <a:endParaRPr lang="en-US"/>
        </a:p>
      </dgm:t>
    </dgm:pt>
    <dgm:pt modelId="{2715A27C-412E-41AF-BAD9-E7E9716DA99E}" type="pres">
      <dgm:prSet presAssocID="{F6D69350-1853-4B63-AE77-D3D24A7B3F64}" presName="sibTrans" presStyleCnt="0"/>
      <dgm:spPr/>
    </dgm:pt>
    <dgm:pt modelId="{B121BFBB-69BD-4060-ADC7-0D91DC2184EE}" type="pres">
      <dgm:prSet presAssocID="{F10DDC47-519B-44C5-BDAD-3AF1DA030C49}" presName="node" presStyleLbl="node1" presStyleIdx="2" presStyleCnt="3" custScaleX="175201" custScaleY="28356">
        <dgm:presLayoutVars>
          <dgm:bulletEnabled val="1"/>
        </dgm:presLayoutVars>
      </dgm:prSet>
      <dgm:spPr/>
      <dgm:t>
        <a:bodyPr/>
        <a:lstStyle/>
        <a:p>
          <a:endParaRPr lang="en-US"/>
        </a:p>
      </dgm:t>
    </dgm:pt>
  </dgm:ptLst>
  <dgm:cxnLst>
    <dgm:cxn modelId="{E9D9F3BD-0F5D-4778-8EBF-096A6301C9F8}" srcId="{B6F9CF70-A1F1-4F4C-BF6A-965B2D561640}" destId="{A301B7EE-6D94-4596-A64C-4A5A6BFF7562}" srcOrd="1" destOrd="0" parTransId="{FD5650D0-C34B-47FF-9499-3A6B53DCFD9F}" sibTransId="{F6D69350-1853-4B63-AE77-D3D24A7B3F64}"/>
    <dgm:cxn modelId="{04F448B6-7C59-4A7F-8797-78B0F3828493}" type="presOf" srcId="{B6F9CF70-A1F1-4F4C-BF6A-965B2D561640}" destId="{86C22E67-CCF3-4AFF-AFC3-88FDBC960D4D}" srcOrd="0" destOrd="0" presId="urn:microsoft.com/office/officeart/2005/8/layout/default#1"/>
    <dgm:cxn modelId="{E5ACCC2E-2B18-4733-9886-DC6AD4D105A8}" srcId="{B6F9CF70-A1F1-4F4C-BF6A-965B2D561640}" destId="{F10DDC47-519B-44C5-BDAD-3AF1DA030C49}" srcOrd="2" destOrd="0" parTransId="{FA1C08EE-D319-49FA-ACCC-778A242F7A56}" sibTransId="{EF533DD5-1B24-4190-B685-B0605BF9379B}"/>
    <dgm:cxn modelId="{D1B470EF-374B-4766-9005-6E8AF7CD1103}" srcId="{B6F9CF70-A1F1-4F4C-BF6A-965B2D561640}" destId="{ACD79624-B5FA-40A6-9EDD-A8A34C56744D}" srcOrd="0" destOrd="0" parTransId="{3BBE70F3-A6EE-4E00-B223-3869ABF01868}" sibTransId="{975DE92B-B566-4C0C-8500-7749639B89D9}"/>
    <dgm:cxn modelId="{45AEC9F1-F09E-46D6-8267-C488AA687B77}" type="presOf" srcId="{ACD79624-B5FA-40A6-9EDD-A8A34C56744D}" destId="{69AAC0A7-0116-4AAE-AB45-161738B8B049}" srcOrd="0" destOrd="0" presId="urn:microsoft.com/office/officeart/2005/8/layout/default#1"/>
    <dgm:cxn modelId="{EA3A1EDC-6668-4F89-B121-7A57E1C6373D}" type="presOf" srcId="{A301B7EE-6D94-4596-A64C-4A5A6BFF7562}" destId="{442CD326-7891-4999-BB7E-56CA526714B6}" srcOrd="0" destOrd="0" presId="urn:microsoft.com/office/officeart/2005/8/layout/default#1"/>
    <dgm:cxn modelId="{45C94660-E330-4365-86D7-52FB4219188A}" type="presOf" srcId="{F10DDC47-519B-44C5-BDAD-3AF1DA030C49}" destId="{B121BFBB-69BD-4060-ADC7-0D91DC2184EE}" srcOrd="0" destOrd="0" presId="urn:microsoft.com/office/officeart/2005/8/layout/default#1"/>
    <dgm:cxn modelId="{84CB0C28-F3C2-495A-A4E4-6DF8F180EB60}" type="presParOf" srcId="{86C22E67-CCF3-4AFF-AFC3-88FDBC960D4D}" destId="{69AAC0A7-0116-4AAE-AB45-161738B8B049}" srcOrd="0" destOrd="0" presId="urn:microsoft.com/office/officeart/2005/8/layout/default#1"/>
    <dgm:cxn modelId="{C9F5D927-B99C-4BE2-9B29-602B9E84748A}" type="presParOf" srcId="{86C22E67-CCF3-4AFF-AFC3-88FDBC960D4D}" destId="{DE01E984-3043-40C6-B8E8-2C5380A2C8BD}" srcOrd="1" destOrd="0" presId="urn:microsoft.com/office/officeart/2005/8/layout/default#1"/>
    <dgm:cxn modelId="{4A70E3F4-7802-4A3A-8279-E0B03A2240C0}" type="presParOf" srcId="{86C22E67-CCF3-4AFF-AFC3-88FDBC960D4D}" destId="{442CD326-7891-4999-BB7E-56CA526714B6}" srcOrd="2" destOrd="0" presId="urn:microsoft.com/office/officeart/2005/8/layout/default#1"/>
    <dgm:cxn modelId="{2D571A11-55F6-453A-A408-56051CF9577A}" type="presParOf" srcId="{86C22E67-CCF3-4AFF-AFC3-88FDBC960D4D}" destId="{2715A27C-412E-41AF-BAD9-E7E9716DA99E}" srcOrd="3" destOrd="0" presId="urn:microsoft.com/office/officeart/2005/8/layout/default#1"/>
    <dgm:cxn modelId="{DD05A35D-24C5-4782-8D3F-A2F67295AEE1}" type="presParOf" srcId="{86C22E67-CCF3-4AFF-AFC3-88FDBC960D4D}" destId="{B121BFBB-69BD-4060-ADC7-0D91DC2184EE}" srcOrd="4"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AAC0A7-0116-4AAE-AB45-161738B8B049}">
      <dsp:nvSpPr>
        <dsp:cNvPr id="0" name=""/>
        <dsp:cNvSpPr/>
      </dsp:nvSpPr>
      <dsp:spPr>
        <a:xfrm>
          <a:off x="1368035" y="576362"/>
          <a:ext cx="2304241" cy="3970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2060"/>
              </a:solidFill>
              <a:latin typeface="Arial Narrow" panose="020B0606020202030204" pitchFamily="34" charset="0"/>
            </a:rPr>
            <a:t>New Standards </a:t>
          </a:r>
          <a:r>
            <a:rPr lang="zh-Hans" altLang="en-US" sz="1800" kern="1200" dirty="0">
              <a:solidFill>
                <a:srgbClr val="002060"/>
              </a:solidFill>
            </a:rPr>
            <a:t>新標凖</a:t>
          </a:r>
          <a:r>
            <a:rPr lang="en-US" sz="1800" kern="1200" dirty="0">
              <a:solidFill>
                <a:srgbClr val="002060"/>
              </a:solidFill>
              <a:latin typeface="Arial Nova" panose="020F0502020204030204" pitchFamily="34" charset="0"/>
            </a:rPr>
            <a:t> </a:t>
          </a:r>
        </a:p>
      </dsp:txBody>
      <dsp:txXfrm>
        <a:off x="1368035" y="576362"/>
        <a:ext cx="2304241" cy="397016"/>
      </dsp:txXfrm>
    </dsp:sp>
    <dsp:sp modelId="{442CD326-7891-4999-BB7E-56CA526714B6}">
      <dsp:nvSpPr>
        <dsp:cNvPr id="0" name=""/>
        <dsp:cNvSpPr/>
      </dsp:nvSpPr>
      <dsp:spPr>
        <a:xfrm>
          <a:off x="791960" y="1008401"/>
          <a:ext cx="3594657" cy="517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2060"/>
              </a:solidFill>
              <a:latin typeface="Arial Narrow" panose="020B0606020202030204" pitchFamily="34" charset="0"/>
            </a:rPr>
            <a:t>New Society </a:t>
          </a:r>
          <a:r>
            <a:rPr lang="zh-Hans" altLang="en-US" sz="1800" kern="1200" dirty="0">
              <a:solidFill>
                <a:schemeClr val="accent2">
                  <a:lumMod val="75000"/>
                </a:schemeClr>
              </a:solidFill>
            </a:rPr>
            <a:t>新社會</a:t>
          </a:r>
          <a:r>
            <a:rPr lang="en-US" sz="1800" kern="1200" dirty="0">
              <a:solidFill>
                <a:srgbClr val="002060"/>
              </a:solidFill>
              <a:latin typeface="Arial Nova" panose="020F0502020204030204" pitchFamily="34" charset="0"/>
            </a:rPr>
            <a:t> 2:11-3:21</a:t>
          </a:r>
        </a:p>
      </dsp:txBody>
      <dsp:txXfrm>
        <a:off x="791960" y="1008401"/>
        <a:ext cx="3594657" cy="517057"/>
      </dsp:txXfrm>
    </dsp:sp>
    <dsp:sp modelId="{B121BFBB-69BD-4060-ADC7-0D91DC2184EE}">
      <dsp:nvSpPr>
        <dsp:cNvPr id="0" name=""/>
        <dsp:cNvSpPr/>
      </dsp:nvSpPr>
      <dsp:spPr>
        <a:xfrm>
          <a:off x="2033" y="1569140"/>
          <a:ext cx="5036245" cy="4890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2060"/>
              </a:solidFill>
              <a:latin typeface="Arial Narrow" panose="020B0606020202030204" pitchFamily="34" charset="0"/>
            </a:rPr>
            <a:t>New Life </a:t>
          </a:r>
          <a:r>
            <a:rPr lang="zh-Hans" altLang="en-US" sz="1800" kern="1200" dirty="0">
              <a:solidFill>
                <a:schemeClr val="accent2">
                  <a:lumMod val="75000"/>
                </a:schemeClr>
              </a:solidFill>
            </a:rPr>
            <a:t>新生命</a:t>
          </a:r>
          <a:r>
            <a:rPr lang="en-US" sz="1800" kern="1200" dirty="0">
              <a:solidFill>
                <a:srgbClr val="002060"/>
              </a:solidFill>
              <a:latin typeface="Arial Nova" panose="020F0502020204030204" pitchFamily="34" charset="0"/>
            </a:rPr>
            <a:t> 1:3-2:10</a:t>
          </a:r>
        </a:p>
      </dsp:txBody>
      <dsp:txXfrm>
        <a:off x="2033" y="1569140"/>
        <a:ext cx="5036245" cy="489064"/>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03-06T03:50:55.215"/>
    </inkml:context>
    <inkml:brush xml:id="br0">
      <inkml:brushProperty name="width" value="0.08571" units="cm"/>
      <inkml:brushProperty name="height" value="0.08571" units="cm"/>
    </inkml:brush>
  </inkml:definitions>
  <inkml:trace contextRef="#ctx0" brushRef="#br0">77 1 8355,'-3'11'-25,"-4"-2"1,-5-4-1,-1-1 1,0-1 0,1-1-161,3-2-264,4 0 329,2 0 0,4 0 0,1 0 0,3 0 1,1 0-1,1 0 0,0-2 0,1-1-107,1-1 1,-1-4-1,2-2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03-06T03:51:02.416"/>
    </inkml:context>
    <inkml:brush xml:id="br0">
      <inkml:brushProperty name="width" value="0.08571" units="cm"/>
      <inkml:brushProperty name="height" value="0.08571" units="cm"/>
    </inkml:brush>
  </inkml:definitions>
  <inkml:trace contextRef="#ctx0" brushRef="#br0">42 46 7666,'0'-7'0,"0"0"-161,0 0 0,0 0 1,0 0-488,0 0 507,0 4 1,-2 3 122,-1 4 0,-2 2 0,1-1 0,0 0 0,-1-1 1,0 1-53,-2-1 292,4-2-194,-1 1-240,4-3 86,7 0-118,-3 0 241,6-3 0,-3-1 0,0-3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3/10/2018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extLst>
      <p:ext uri="{BB962C8B-B14F-4D97-AF65-F5344CB8AC3E}">
        <p14:creationId xmlns:p14="http://schemas.microsoft.com/office/powerpoint/2010/main" xmlns="" val="3667891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extLst>
      <p:ext uri="{BB962C8B-B14F-4D97-AF65-F5344CB8AC3E}">
        <p14:creationId xmlns:p14="http://schemas.microsoft.com/office/powerpoint/2010/main" xmlns="" val="3386869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10</a:t>
            </a:fld>
            <a:endParaRPr lang="en-US"/>
          </a:p>
        </p:txBody>
      </p:sp>
    </p:spTree>
    <p:extLst>
      <p:ext uri="{BB962C8B-B14F-4D97-AF65-F5344CB8AC3E}">
        <p14:creationId xmlns:p14="http://schemas.microsoft.com/office/powerpoint/2010/main" xmlns="" val="397315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11</a:t>
            </a:fld>
            <a:endParaRPr lang="en-US"/>
          </a:p>
        </p:txBody>
      </p:sp>
    </p:spTree>
    <p:extLst>
      <p:ext uri="{BB962C8B-B14F-4D97-AF65-F5344CB8AC3E}">
        <p14:creationId xmlns:p14="http://schemas.microsoft.com/office/powerpoint/2010/main" xmlns="" val="1529757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12</a:t>
            </a:fld>
            <a:endParaRPr lang="en-US"/>
          </a:p>
        </p:txBody>
      </p:sp>
    </p:spTree>
    <p:extLst>
      <p:ext uri="{BB962C8B-B14F-4D97-AF65-F5344CB8AC3E}">
        <p14:creationId xmlns:p14="http://schemas.microsoft.com/office/powerpoint/2010/main" xmlns="" val="850791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extLst>
      <p:ext uri="{BB962C8B-B14F-4D97-AF65-F5344CB8AC3E}">
        <p14:creationId xmlns:p14="http://schemas.microsoft.com/office/powerpoint/2010/main" xmlns="" val="3610469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22</a:t>
            </a:fld>
            <a:endParaRPr lang="en-US"/>
          </a:p>
        </p:txBody>
      </p:sp>
    </p:spTree>
    <p:extLst>
      <p:ext uri="{BB962C8B-B14F-4D97-AF65-F5344CB8AC3E}">
        <p14:creationId xmlns:p14="http://schemas.microsoft.com/office/powerpoint/2010/main" xmlns="" val="427241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a:t>Click to edit Master title style</a:t>
            </a:r>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customXml" Target="../ink/ink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35868"/>
            <a:ext cx="5186362" cy="467742"/>
          </a:xfrm>
        </p:spPr>
        <p:txBody>
          <a:bodyPr/>
          <a:lstStyle/>
          <a:p>
            <a:r>
              <a:rPr lang="ja-JP" altLang="en-US" dirty="0">
                <a:solidFill>
                  <a:schemeClr val="tx1"/>
                </a:solidFill>
              </a:rPr>
              <a:t>以 弗 所 書</a:t>
            </a:r>
            <a:r>
              <a:rPr lang="zh-TW" altLang="en-US" sz="2400" dirty="0">
                <a:solidFill>
                  <a:schemeClr val="tx1"/>
                </a:solidFill>
                <a:latin typeface="HanWang WeiBeiMedium-Gb5" pitchFamily="2" charset="-120"/>
                <a:ea typeface="HanWang WeiBeiMedium-Gb5" pitchFamily="2" charset="-120"/>
              </a:rPr>
              <a:t> </a:t>
            </a:r>
            <a:r>
              <a:rPr lang="en-US" altLang="zh-TW" sz="2400" dirty="0">
                <a:solidFill>
                  <a:schemeClr val="tx1"/>
                </a:solidFill>
                <a:latin typeface="HanWang WeiBeiMedium-Gb5" pitchFamily="2" charset="-120"/>
                <a:ea typeface="HanWang WeiBeiMedium-Gb5" pitchFamily="2" charset="-120"/>
              </a:rPr>
              <a:t>Ephesians</a:t>
            </a:r>
            <a:r>
              <a:rPr lang="en-US" altLang="zh-TW" sz="2400" dirty="0">
                <a:solidFill>
                  <a:schemeClr val="tx1"/>
                </a:solidFill>
                <a:latin typeface="+mn-ea"/>
                <a:ea typeface="+mn-ea"/>
              </a:rPr>
              <a:t> 4:17-32</a:t>
            </a:r>
            <a:endParaRPr lang="en-US" altLang="zh-CN" sz="2400" dirty="0">
              <a:solidFill>
                <a:schemeClr val="tx1"/>
              </a:solidFill>
              <a:latin typeface="+mn-ea"/>
              <a:ea typeface="+mn-ea"/>
            </a:endParaRPr>
          </a:p>
        </p:txBody>
      </p:sp>
      <p:sp>
        <p:nvSpPr>
          <p:cNvPr id="6" name="Content Placeholder 5"/>
          <p:cNvSpPr>
            <a:spLocks noGrp="1"/>
          </p:cNvSpPr>
          <p:nvPr>
            <p:ph idx="1"/>
          </p:nvPr>
        </p:nvSpPr>
        <p:spPr>
          <a:xfrm>
            <a:off x="216223" y="417785"/>
            <a:ext cx="2520280" cy="2138363"/>
          </a:xfrm>
        </p:spPr>
        <p:txBody>
          <a:bodyPr/>
          <a:lstStyle/>
          <a:p>
            <a:pPr marL="0" indent="0">
              <a:buNone/>
            </a:pPr>
            <a:r>
              <a:rPr lang="en-US" altLang="zh-TW" sz="1200" b="1" baseline="30000" dirty="0">
                <a:solidFill>
                  <a:srgbClr val="FFFF00"/>
                </a:solidFill>
              </a:rPr>
              <a:t>17 </a:t>
            </a:r>
            <a:r>
              <a:rPr lang="zh-TW" altLang="en-US" sz="1200" dirty="0">
                <a:solidFill>
                  <a:srgbClr val="FFFF00"/>
                </a:solidFill>
              </a:rPr>
              <a:t>所 以 我 說 ， 且 在 主 裡 確 實 的 說 ， 你 們 行 事 不 要 再 像 外 邦 人 存 虛 妄 的 心 行 事 。</a:t>
            </a:r>
            <a:r>
              <a:rPr lang="en-US" altLang="zh-TW" sz="1200" b="1" baseline="30000" dirty="0">
                <a:solidFill>
                  <a:srgbClr val="FFFF00"/>
                </a:solidFill>
              </a:rPr>
              <a:t>18 </a:t>
            </a:r>
            <a:r>
              <a:rPr lang="zh-TW" altLang="en-US" sz="1200" dirty="0">
                <a:solidFill>
                  <a:srgbClr val="FFFF00"/>
                </a:solidFill>
              </a:rPr>
              <a:t>他 們 心 地 昏 昧 ， 與 神 所 賜 的 生 命 隔 絕 了 ， 都 因 自 己 無 知 ， 心 裡 剛 硬 ；</a:t>
            </a:r>
            <a:r>
              <a:rPr lang="en-US" altLang="zh-TW" sz="1200" b="1" baseline="30000" dirty="0">
                <a:solidFill>
                  <a:srgbClr val="FFFF00"/>
                </a:solidFill>
              </a:rPr>
              <a:t>19 </a:t>
            </a:r>
            <a:r>
              <a:rPr lang="zh-TW" altLang="en-US" sz="1200" dirty="0">
                <a:solidFill>
                  <a:srgbClr val="FFFF00"/>
                </a:solidFill>
              </a:rPr>
              <a:t>良 心 既 然 喪 盡 ， 就 放 縱 私 慾 ， 貪 行 種 種 的 污 穢 。</a:t>
            </a:r>
            <a:r>
              <a:rPr lang="en-US" altLang="zh-TW" sz="1200" b="1" baseline="30000" dirty="0">
                <a:solidFill>
                  <a:srgbClr val="FFFF00"/>
                </a:solidFill>
              </a:rPr>
              <a:t>20 </a:t>
            </a:r>
            <a:r>
              <a:rPr lang="zh-TW" altLang="en-US" sz="1200" dirty="0">
                <a:solidFill>
                  <a:srgbClr val="FFFF00"/>
                </a:solidFill>
              </a:rPr>
              <a:t>你 們 學 了 基 督 ， 卻 不 是 這 樣 。</a:t>
            </a:r>
            <a:r>
              <a:rPr lang="en-US" altLang="zh-TW" sz="1200" b="1" baseline="30000" dirty="0">
                <a:solidFill>
                  <a:srgbClr val="FFFF00"/>
                </a:solidFill>
              </a:rPr>
              <a:t>21 </a:t>
            </a:r>
            <a:r>
              <a:rPr lang="zh-TW" altLang="en-US" sz="1200" dirty="0">
                <a:solidFill>
                  <a:srgbClr val="FFFF00"/>
                </a:solidFill>
              </a:rPr>
              <a:t>如 果 你 們 聽 過 他 的 道 ， 領 了 他 的 教 ， 學 了 他 的 真 理 ，</a:t>
            </a:r>
            <a:r>
              <a:rPr lang="en-US" altLang="zh-TW" sz="1200" b="1" baseline="30000" dirty="0">
                <a:solidFill>
                  <a:srgbClr val="FFFF00"/>
                </a:solidFill>
              </a:rPr>
              <a:t>22 </a:t>
            </a:r>
            <a:r>
              <a:rPr lang="zh-TW" altLang="en-US" sz="1200" dirty="0">
                <a:solidFill>
                  <a:srgbClr val="FFFF00"/>
                </a:solidFill>
              </a:rPr>
              <a:t>就 要 脫 去 你 們 從 前 行 為 上 的 舊 人 ， 這 舊 人 是 因 私 慾 的 迷 惑 漸 漸 變 壞 的 ；</a:t>
            </a:r>
            <a:r>
              <a:rPr lang="en-US" altLang="zh-TW" sz="1200" b="1" baseline="30000" dirty="0">
                <a:solidFill>
                  <a:srgbClr val="FFFF00"/>
                </a:solidFill>
              </a:rPr>
              <a:t>23 </a:t>
            </a:r>
            <a:r>
              <a:rPr lang="zh-TW" altLang="en-US" sz="1200" dirty="0">
                <a:solidFill>
                  <a:srgbClr val="FFFF00"/>
                </a:solidFill>
              </a:rPr>
              <a:t>又 要 將 你 們 的 心 志 改 換 一 新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664495" y="395908"/>
            <a:ext cx="2880320"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algn="just"/>
            <a:r>
              <a:rPr lang="en-US" sz="1200" b="1" baseline="30000" dirty="0">
                <a:latin typeface="Arial Narrow" panose="020B0606020202030204" pitchFamily="34" charset="0"/>
              </a:rPr>
              <a:t>17 </a:t>
            </a:r>
            <a:r>
              <a:rPr lang="en-US" sz="1200" dirty="0">
                <a:latin typeface="Arial Narrow" panose="020B0606020202030204" pitchFamily="34" charset="0"/>
              </a:rPr>
              <a:t>Now this I say and testify in the Lord, that you must no longer walk as the Gentiles do, in the futility of their minds. </a:t>
            </a:r>
            <a:r>
              <a:rPr lang="en-US" sz="1200" b="1" baseline="30000" dirty="0">
                <a:latin typeface="Arial Narrow" panose="020B0606020202030204" pitchFamily="34" charset="0"/>
              </a:rPr>
              <a:t>18</a:t>
            </a:r>
            <a:r>
              <a:rPr lang="en-US" sz="1200" dirty="0">
                <a:latin typeface="Arial Narrow" panose="020B0606020202030204" pitchFamily="34" charset="0"/>
              </a:rPr>
              <a:t>They are darkened in their understanding, alienated from the life of God because of the ignorance that is in them, due to their hardness of heart. </a:t>
            </a:r>
            <a:r>
              <a:rPr lang="en-US" sz="1200" b="1" baseline="30000" dirty="0">
                <a:latin typeface="Arial Narrow" panose="020B0606020202030204" pitchFamily="34" charset="0"/>
              </a:rPr>
              <a:t>19</a:t>
            </a:r>
            <a:r>
              <a:rPr lang="en-US" sz="1200" dirty="0">
                <a:latin typeface="Arial Narrow" panose="020B0606020202030204" pitchFamily="34" charset="0"/>
              </a:rPr>
              <a:t>They have become callous and have given themselves up to sensuality, greedy to practice every kind of impurity. </a:t>
            </a:r>
            <a:r>
              <a:rPr lang="en-US" sz="1200" b="1" baseline="30000" dirty="0">
                <a:latin typeface="Arial Narrow" panose="020B0606020202030204" pitchFamily="34" charset="0"/>
              </a:rPr>
              <a:t>20 </a:t>
            </a:r>
            <a:r>
              <a:rPr lang="en-US" sz="1200" dirty="0">
                <a:latin typeface="Arial Narrow" panose="020B0606020202030204" pitchFamily="34" charset="0"/>
              </a:rPr>
              <a:t>But that is not the way you learned Christ! </a:t>
            </a:r>
            <a:r>
              <a:rPr lang="en-US" sz="1200" b="1" baseline="30000" dirty="0">
                <a:latin typeface="Arial Narrow" panose="020B0606020202030204" pitchFamily="34" charset="0"/>
              </a:rPr>
              <a:t>21 </a:t>
            </a:r>
            <a:r>
              <a:rPr lang="en-US" sz="1200" dirty="0">
                <a:latin typeface="Arial Narrow" panose="020B0606020202030204" pitchFamily="34" charset="0"/>
              </a:rPr>
              <a:t>assuming that you have heard about him and were taught in him, as the truth is in Jesus, </a:t>
            </a:r>
            <a:r>
              <a:rPr lang="en-US" sz="1200" b="1" baseline="30000" dirty="0">
                <a:latin typeface="Arial Narrow" panose="020B0606020202030204" pitchFamily="34" charset="0"/>
              </a:rPr>
              <a:t>22 </a:t>
            </a:r>
            <a:r>
              <a:rPr lang="en-US" sz="1200" dirty="0">
                <a:latin typeface="Arial Narrow" panose="020B0606020202030204" pitchFamily="34" charset="0"/>
              </a:rPr>
              <a:t>to put off your old self, which belongs to your former manner of life and is corrupt through deceitful desires,</a:t>
            </a:r>
            <a:r>
              <a:rPr lang="en-US" sz="1200" b="1" baseline="30000" dirty="0">
                <a:latin typeface="Arial Narrow" panose="020B0606020202030204" pitchFamily="34" charset="0"/>
              </a:rPr>
              <a:t>23 </a:t>
            </a:r>
            <a:r>
              <a:rPr lang="en-US" sz="1200" dirty="0">
                <a:latin typeface="Arial Narrow" panose="020B0606020202030204" pitchFamily="34" charset="0"/>
              </a:rPr>
              <a:t>and to be renewed in the spirit of your minds, </a:t>
            </a:r>
            <a:endParaRPr lang="en-US" sz="2800" dirty="0">
              <a:latin typeface="Arial Narrow" panose="020B060602020203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7145" y="279225"/>
            <a:ext cx="5186362" cy="467742"/>
          </a:xfrm>
        </p:spPr>
        <p:txBody>
          <a:bodyPr/>
          <a:lstStyle/>
          <a:p>
            <a:r>
              <a:rPr lang="en-US" altLang="zh-CN" sz="2000" dirty="0">
                <a:solidFill>
                  <a:schemeClr val="tx1"/>
                </a:solidFill>
                <a:latin typeface="Arial Narrow" panose="020B0606020202030204" pitchFamily="34" charset="0"/>
                <a:ea typeface="+mn-ea"/>
              </a:rPr>
              <a:t>1a. The Ways of Non-Christians </a:t>
            </a:r>
            <a:r>
              <a:rPr lang="ja-JP" altLang="en-US" sz="2000" dirty="0">
                <a:solidFill>
                  <a:schemeClr val="tx1"/>
                </a:solidFill>
                <a:ea typeface="HanWang WeiBeiMedium-Gb5" pitchFamily="2" charset="-120"/>
              </a:rPr>
              <a:t>非基督徒的方式</a:t>
            </a:r>
            <a:endParaRPr lang="en-US" altLang="zh-CN" sz="2000" dirty="0">
              <a:solidFill>
                <a:schemeClr val="tx1"/>
              </a:solidFill>
              <a:latin typeface="Arial Narrow" panose="020B0606020202030204" pitchFamily="34" charset="0"/>
              <a:ea typeface="+mn-ea"/>
            </a:endParaRPr>
          </a:p>
        </p:txBody>
      </p:sp>
      <p:sp>
        <p:nvSpPr>
          <p:cNvPr id="6" name="Content Placeholder 5"/>
          <p:cNvSpPr>
            <a:spLocks noGrp="1"/>
          </p:cNvSpPr>
          <p:nvPr>
            <p:ph idx="1"/>
          </p:nvPr>
        </p:nvSpPr>
        <p:spPr>
          <a:xfrm>
            <a:off x="179189" y="2145977"/>
            <a:ext cx="5351539" cy="914227"/>
          </a:xfrm>
        </p:spPr>
        <p:txBody>
          <a:bodyPr/>
          <a:lstStyle/>
          <a:p>
            <a:pPr marL="0" indent="0">
              <a:buNone/>
            </a:pPr>
            <a:r>
              <a:rPr lang="en-US" altLang="zh-TW" sz="1400" b="1" baseline="30000" dirty="0"/>
              <a:t>17 </a:t>
            </a:r>
            <a:r>
              <a:rPr lang="zh-TW" altLang="en-US" sz="1400" dirty="0"/>
              <a:t>所 以 我 說 ， 且 </a:t>
            </a:r>
            <a:r>
              <a:rPr lang="zh-TW" altLang="en-US" sz="1400" u="sng" dirty="0"/>
              <a:t>在 主 裡 確 實 的 說 </a:t>
            </a:r>
            <a:r>
              <a:rPr lang="zh-TW" altLang="en-US" sz="1400" dirty="0"/>
              <a:t>， 你 們 行 事 不 要 再 像 外 邦 人 存 虛 妄 的 心 行 事 。</a:t>
            </a:r>
            <a:r>
              <a:rPr lang="en-US" altLang="zh-TW" sz="1400" b="1" baseline="30000" dirty="0"/>
              <a:t>18 </a:t>
            </a:r>
            <a:r>
              <a:rPr lang="zh-TW" altLang="en-US" sz="1400" dirty="0"/>
              <a:t>他 們 心 地 昏 昧 ， 與 神 所 賜 的 生 命 隔 絕 了 ， 都 因 自 己 無 知 ， 心 裡 剛 硬 ；</a:t>
            </a:r>
            <a:r>
              <a:rPr lang="en-US" altLang="zh-TW" sz="1400" b="1" baseline="30000" dirty="0"/>
              <a:t>19 </a:t>
            </a:r>
            <a:r>
              <a:rPr lang="zh-TW" altLang="en-US" sz="1400" dirty="0"/>
              <a:t>良 心 既 然 喪 盡 ， 就 放 縱 私 慾 ， 貪 行 種 種 的 污 穢 。</a:t>
            </a:r>
            <a:endParaRPr lang="zh-TW" altLang="en-US" sz="1200"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dirty="0"/>
          </a:p>
        </p:txBody>
      </p:sp>
      <p:sp>
        <p:nvSpPr>
          <p:cNvPr id="7" name="Content Placeholder 5"/>
          <p:cNvSpPr txBox="1">
            <a:spLocks/>
          </p:cNvSpPr>
          <p:nvPr/>
        </p:nvSpPr>
        <p:spPr bwMode="auto">
          <a:xfrm>
            <a:off x="179189" y="750997"/>
            <a:ext cx="5437634" cy="1301095"/>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400" b="1" baseline="30000" dirty="0"/>
              <a:t>17 </a:t>
            </a:r>
            <a:r>
              <a:rPr lang="en-US" sz="1400" dirty="0"/>
              <a:t>Now this </a:t>
            </a:r>
            <a:r>
              <a:rPr lang="en-US" sz="1400" u="sng" dirty="0"/>
              <a:t>I say and testify in the Lord</a:t>
            </a:r>
            <a:r>
              <a:rPr lang="en-US" sz="1400" dirty="0"/>
              <a:t>, that you </a:t>
            </a:r>
            <a:r>
              <a:rPr lang="en-US" sz="1400" u="sng" dirty="0"/>
              <a:t>must</a:t>
            </a:r>
            <a:r>
              <a:rPr lang="en-US" sz="1400" dirty="0"/>
              <a:t> no longer walk as the Gentiles do, in the futility of their minds. </a:t>
            </a:r>
            <a:r>
              <a:rPr lang="en-US" sz="1400" b="1" baseline="30000" dirty="0"/>
              <a:t>18 </a:t>
            </a:r>
            <a:r>
              <a:rPr lang="en-US" sz="1400" dirty="0"/>
              <a:t>They are darkened in their understanding, alienated from the life of God because of the ignorance that is in them, due to their hardness of heart. </a:t>
            </a:r>
            <a:r>
              <a:rPr lang="en-US" sz="1400" b="1" baseline="30000" dirty="0"/>
              <a:t>19 </a:t>
            </a:r>
            <a:r>
              <a:rPr lang="en-US" sz="1400" dirty="0"/>
              <a:t>They have become callous and have given themselves up to sensuality, greedy to practice every kind of impurity. </a:t>
            </a:r>
            <a:endParaRPr lang="en-US" sz="3200" dirty="0">
              <a:latin typeface="Arial Narrow" pitchFamily="34" charset="0"/>
            </a:endParaRPr>
          </a:p>
        </p:txBody>
      </p:sp>
    </p:spTree>
    <p:extLst>
      <p:ext uri="{BB962C8B-B14F-4D97-AF65-F5344CB8AC3E}">
        <p14:creationId xmlns:p14="http://schemas.microsoft.com/office/powerpoint/2010/main" xmlns="" val="157382481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79189" y="1836068"/>
            <a:ext cx="5351539" cy="914227"/>
          </a:xfrm>
        </p:spPr>
        <p:txBody>
          <a:bodyPr/>
          <a:lstStyle/>
          <a:p>
            <a:pPr marL="0" indent="0">
              <a:buNone/>
            </a:pPr>
            <a:r>
              <a:rPr lang="en-US" altLang="zh-TW" sz="1600" b="1" baseline="30000" dirty="0"/>
              <a:t>17 </a:t>
            </a:r>
            <a:r>
              <a:rPr lang="zh-TW" altLang="en-US" sz="1600" dirty="0"/>
              <a:t>所 以 我 說 ， 且 在 主 裡 確 實 的 說 ， 你 們 行 事 不 要 再 像 外 邦 人 存 </a:t>
            </a:r>
            <a:r>
              <a:rPr lang="zh-TW" altLang="en-US" sz="1600" kern="1200" dirty="0">
                <a:solidFill>
                  <a:srgbClr val="FFFF00"/>
                </a:solidFill>
                <a:latin typeface="Arial" charset="0"/>
                <a:cs typeface="Arial" charset="0"/>
              </a:rPr>
              <a:t>虛 妄 的 心 </a:t>
            </a:r>
            <a:r>
              <a:rPr lang="zh-TW" altLang="en-US" sz="1600" dirty="0"/>
              <a:t>行 事 。</a:t>
            </a:r>
            <a:r>
              <a:rPr lang="en-US" altLang="zh-TW" sz="1600" b="1" baseline="30000" dirty="0"/>
              <a:t>18 </a:t>
            </a:r>
            <a:r>
              <a:rPr lang="zh-TW" altLang="en-US" sz="1600" dirty="0"/>
              <a:t>他 們 </a:t>
            </a:r>
            <a:r>
              <a:rPr lang="zh-TW" altLang="en-US" sz="1600" dirty="0">
                <a:solidFill>
                  <a:srgbClr val="FFFF00"/>
                </a:solidFill>
              </a:rPr>
              <a:t>心 地 昏 昧 </a:t>
            </a:r>
            <a:r>
              <a:rPr lang="zh-TW" altLang="en-US" sz="1600" dirty="0"/>
              <a:t>， 與 神 所 賜 的 生 命 隔 絕 了 ， 都 因 自 己 </a:t>
            </a:r>
            <a:r>
              <a:rPr lang="zh-TW" altLang="en-US" sz="1600" dirty="0">
                <a:solidFill>
                  <a:srgbClr val="FFFF00"/>
                </a:solidFill>
              </a:rPr>
              <a:t>無 知</a:t>
            </a:r>
            <a:r>
              <a:rPr lang="zh-TW" altLang="en-US" sz="1600" dirty="0"/>
              <a:t> ， </a:t>
            </a:r>
            <a:r>
              <a:rPr lang="zh-TW" altLang="en-US" sz="1600" dirty="0">
                <a:solidFill>
                  <a:srgbClr val="FFFF00"/>
                </a:solidFill>
              </a:rPr>
              <a:t>心 裡 剛 硬 </a:t>
            </a:r>
            <a:r>
              <a:rPr lang="zh-TW" altLang="en-US" sz="1600" dirty="0"/>
              <a:t>；</a:t>
            </a:r>
            <a:r>
              <a:rPr lang="en-US" altLang="zh-TW" sz="1600" b="1" baseline="30000" dirty="0"/>
              <a:t>19 </a:t>
            </a:r>
            <a:r>
              <a:rPr lang="zh-TW" altLang="en-US" sz="1600" dirty="0"/>
              <a:t>良 心 既 然 喪 盡 ， 就 放 縱 私 慾 ， 貪 行 種 種 的 污 穢 。</a:t>
            </a:r>
            <a:endParaRPr lang="zh-TW" altLang="en-US" sz="1400"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dirty="0"/>
          </a:p>
        </p:txBody>
      </p:sp>
      <p:sp>
        <p:nvSpPr>
          <p:cNvPr id="7" name="Content Placeholder 5"/>
          <p:cNvSpPr txBox="1">
            <a:spLocks/>
          </p:cNvSpPr>
          <p:nvPr/>
        </p:nvSpPr>
        <p:spPr bwMode="auto">
          <a:xfrm>
            <a:off x="179189" y="107876"/>
            <a:ext cx="5437634" cy="158417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600" b="1" baseline="30000" dirty="0"/>
              <a:t>17 </a:t>
            </a:r>
            <a:r>
              <a:rPr lang="en-US" sz="1600" dirty="0"/>
              <a:t>Now this I say and testify in the Lord, that you must no longer walk as the Gentiles do, in the </a:t>
            </a:r>
            <a:r>
              <a:rPr lang="en-US" sz="1600" dirty="0">
                <a:solidFill>
                  <a:srgbClr val="FFFF00"/>
                </a:solidFill>
              </a:rPr>
              <a:t>futility of their minds</a:t>
            </a:r>
            <a:r>
              <a:rPr lang="en-US" sz="1600" dirty="0"/>
              <a:t>. </a:t>
            </a:r>
            <a:r>
              <a:rPr lang="en-US" sz="1600" b="1" baseline="30000" dirty="0"/>
              <a:t>18 </a:t>
            </a:r>
            <a:r>
              <a:rPr lang="en-US" sz="1600" dirty="0"/>
              <a:t>They are </a:t>
            </a:r>
            <a:r>
              <a:rPr lang="en-US" sz="1600" dirty="0">
                <a:solidFill>
                  <a:srgbClr val="FFFF00"/>
                </a:solidFill>
              </a:rPr>
              <a:t>darkened in their understanding, </a:t>
            </a:r>
          </a:p>
          <a:p>
            <a:r>
              <a:rPr lang="en-US" sz="1600" dirty="0"/>
              <a:t>alienated from the life of God because of the </a:t>
            </a:r>
            <a:r>
              <a:rPr lang="en-US" sz="1600" dirty="0">
                <a:solidFill>
                  <a:srgbClr val="FFFF00"/>
                </a:solidFill>
              </a:rPr>
              <a:t>ignorance</a:t>
            </a:r>
            <a:r>
              <a:rPr lang="en-US" sz="1600" dirty="0"/>
              <a:t> that is in them, due to their </a:t>
            </a:r>
            <a:r>
              <a:rPr lang="en-US" sz="1600" dirty="0">
                <a:solidFill>
                  <a:srgbClr val="FFFF00"/>
                </a:solidFill>
              </a:rPr>
              <a:t>hardness of heart</a:t>
            </a:r>
            <a:r>
              <a:rPr lang="en-US" sz="1600" dirty="0"/>
              <a:t>. </a:t>
            </a:r>
            <a:r>
              <a:rPr lang="en-US" sz="1600" b="1" baseline="30000" dirty="0"/>
              <a:t>19 </a:t>
            </a:r>
            <a:r>
              <a:rPr lang="en-US" sz="1600" dirty="0"/>
              <a:t>They have become callous and have given themselves up to sensuality, greedy to practice every kind of impurity. </a:t>
            </a:r>
            <a:endParaRPr lang="en-US" sz="3600" dirty="0">
              <a:latin typeface="Arial Narrow" pitchFamily="34" charset="0"/>
            </a:endParaRPr>
          </a:p>
        </p:txBody>
      </p:sp>
    </p:spTree>
    <p:extLst>
      <p:ext uri="{BB962C8B-B14F-4D97-AF65-F5344CB8AC3E}">
        <p14:creationId xmlns:p14="http://schemas.microsoft.com/office/powerpoint/2010/main" xmlns="" val="267325719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6837" y="288206"/>
            <a:ext cx="5186362" cy="467742"/>
          </a:xfrm>
        </p:spPr>
        <p:txBody>
          <a:bodyPr/>
          <a:lstStyle/>
          <a:p>
            <a:r>
              <a:rPr lang="en-US" altLang="zh-CN" sz="2400" dirty="0">
                <a:solidFill>
                  <a:schemeClr val="tx1"/>
                </a:solidFill>
                <a:latin typeface="+mn-ea"/>
                <a:ea typeface="+mn-ea"/>
              </a:rPr>
              <a:t>1b. The Ways of Christ </a:t>
            </a:r>
            <a:r>
              <a:rPr lang="ja-JP" altLang="en-US" sz="2400" dirty="0">
                <a:solidFill>
                  <a:schemeClr val="tx1"/>
                </a:solidFill>
                <a:ea typeface="HanWang WeiBeiMedium-Gb5" pitchFamily="2" charset="-120"/>
              </a:rPr>
              <a:t>基督的道路</a:t>
            </a:r>
            <a:endParaRPr lang="en-US" altLang="zh-CN" sz="2400" dirty="0">
              <a:solidFill>
                <a:schemeClr val="tx1"/>
              </a:solidFill>
              <a:latin typeface="+mn-ea"/>
              <a:ea typeface="+mn-ea"/>
            </a:endParaRPr>
          </a:p>
        </p:txBody>
      </p:sp>
      <p:sp>
        <p:nvSpPr>
          <p:cNvPr id="6" name="Content Placeholder 5"/>
          <p:cNvSpPr>
            <a:spLocks noGrp="1"/>
          </p:cNvSpPr>
          <p:nvPr>
            <p:ph idx="1"/>
          </p:nvPr>
        </p:nvSpPr>
        <p:spPr>
          <a:xfrm>
            <a:off x="205210" y="1837275"/>
            <a:ext cx="5411613" cy="914227"/>
          </a:xfrm>
        </p:spPr>
        <p:txBody>
          <a:bodyPr/>
          <a:lstStyle/>
          <a:p>
            <a:pPr marL="0" indent="0">
              <a:buNone/>
            </a:pPr>
            <a:r>
              <a:rPr lang="en-US" altLang="zh-TW" sz="1600" b="1" baseline="30000" dirty="0"/>
              <a:t>20 </a:t>
            </a:r>
            <a:r>
              <a:rPr lang="zh-TW" altLang="en-US" sz="1600" dirty="0"/>
              <a:t>你 們 </a:t>
            </a:r>
            <a:r>
              <a:rPr lang="zh-TW" altLang="en-US" sz="1600" dirty="0">
                <a:solidFill>
                  <a:srgbClr val="FFFF00"/>
                </a:solidFill>
              </a:rPr>
              <a:t>學</a:t>
            </a:r>
            <a:r>
              <a:rPr lang="zh-TW" altLang="en-US" sz="1600" dirty="0"/>
              <a:t> 了 基 督 ， 卻 不 是 這 樣 。</a:t>
            </a:r>
            <a:r>
              <a:rPr lang="en-US" altLang="zh-TW" sz="1600" b="1" baseline="30000" dirty="0"/>
              <a:t>21 </a:t>
            </a:r>
            <a:r>
              <a:rPr lang="zh-TW" altLang="en-US" sz="1600" dirty="0"/>
              <a:t>如 果 你 們 </a:t>
            </a:r>
            <a:r>
              <a:rPr lang="zh-TW" altLang="en-US" sz="1600" dirty="0">
                <a:solidFill>
                  <a:srgbClr val="FFFF00"/>
                </a:solidFill>
              </a:rPr>
              <a:t>聽</a:t>
            </a:r>
            <a:r>
              <a:rPr lang="zh-TW" altLang="en-US" sz="1600" dirty="0"/>
              <a:t> 過 他 的 道 ， 領 了 他 的 </a:t>
            </a:r>
            <a:r>
              <a:rPr lang="zh-TW" altLang="en-US" sz="1600" dirty="0">
                <a:solidFill>
                  <a:srgbClr val="FFFF00"/>
                </a:solidFill>
              </a:rPr>
              <a:t>教</a:t>
            </a:r>
            <a:r>
              <a:rPr lang="zh-TW" altLang="en-US" sz="1600" dirty="0"/>
              <a:t> ， 學 了 他 的 真 理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dirty="0"/>
          </a:p>
        </p:txBody>
      </p:sp>
      <p:sp>
        <p:nvSpPr>
          <p:cNvPr id="7" name="Content Placeholder 5"/>
          <p:cNvSpPr txBox="1">
            <a:spLocks/>
          </p:cNvSpPr>
          <p:nvPr/>
        </p:nvSpPr>
        <p:spPr bwMode="auto">
          <a:xfrm>
            <a:off x="216422" y="875563"/>
            <a:ext cx="5328393" cy="88849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600" b="1" baseline="30000" dirty="0"/>
              <a:t>20 </a:t>
            </a:r>
            <a:r>
              <a:rPr lang="en-US" sz="1600" dirty="0"/>
              <a:t>But that is not the way you </a:t>
            </a:r>
            <a:r>
              <a:rPr lang="en-US" sz="1600" dirty="0">
                <a:solidFill>
                  <a:srgbClr val="FFFF00"/>
                </a:solidFill>
              </a:rPr>
              <a:t>learned</a:t>
            </a:r>
            <a:r>
              <a:rPr lang="en-US" sz="1600" dirty="0"/>
              <a:t> Christ! — </a:t>
            </a:r>
            <a:r>
              <a:rPr lang="en-US" sz="1600" b="1" baseline="30000" dirty="0"/>
              <a:t>21 </a:t>
            </a:r>
            <a:r>
              <a:rPr lang="en-US" sz="1600" dirty="0"/>
              <a:t>assuming that you have </a:t>
            </a:r>
            <a:r>
              <a:rPr lang="en-US" sz="1600" dirty="0">
                <a:solidFill>
                  <a:srgbClr val="FFFF00"/>
                </a:solidFill>
              </a:rPr>
              <a:t>heard</a:t>
            </a:r>
            <a:r>
              <a:rPr lang="en-US" sz="1600" dirty="0"/>
              <a:t> about him and were </a:t>
            </a:r>
            <a:r>
              <a:rPr lang="en-US" sz="1600" dirty="0">
                <a:solidFill>
                  <a:srgbClr val="FFFF00"/>
                </a:solidFill>
              </a:rPr>
              <a:t>taught</a:t>
            </a:r>
            <a:r>
              <a:rPr lang="en-US" sz="1600" dirty="0"/>
              <a:t> in him, as the truth is in Jesus, </a:t>
            </a:r>
            <a:endParaRPr lang="en-US" sz="1600" dirty="0">
              <a:latin typeface="Arial Narrow" pitchFamily="34" charset="0"/>
            </a:endParaRPr>
          </a:p>
        </p:txBody>
      </p:sp>
    </p:spTree>
    <p:extLst>
      <p:ext uri="{BB962C8B-B14F-4D97-AF65-F5344CB8AC3E}">
        <p14:creationId xmlns:p14="http://schemas.microsoft.com/office/powerpoint/2010/main" xmlns="" val="269149582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16422" y="1745543"/>
            <a:ext cx="5184377" cy="914227"/>
          </a:xfrm>
        </p:spPr>
        <p:txBody>
          <a:bodyPr/>
          <a:lstStyle/>
          <a:p>
            <a:pPr marL="0" indent="0">
              <a:buNone/>
            </a:pPr>
            <a:r>
              <a:rPr lang="zh-TW" altLang="en-US" dirty="0"/>
              <a:t>你 們 既 然 </a:t>
            </a:r>
            <a:r>
              <a:rPr lang="zh-TW" altLang="en-US" kern="1200" dirty="0">
                <a:solidFill>
                  <a:srgbClr val="FFFF00"/>
                </a:solidFill>
                <a:latin typeface="Arial" charset="0"/>
                <a:cs typeface="Arial" charset="0"/>
              </a:rPr>
              <a:t>接 受 了 主 基 督 耶 穌 </a:t>
            </a:r>
            <a:r>
              <a:rPr lang="zh-TW" altLang="en-US" dirty="0"/>
              <a:t>， 就 當 </a:t>
            </a:r>
            <a:r>
              <a:rPr lang="zh-TW" altLang="en-US" kern="1200" dirty="0">
                <a:solidFill>
                  <a:srgbClr val="FFFF00"/>
                </a:solidFill>
                <a:latin typeface="Arial" charset="0"/>
                <a:cs typeface="Arial" charset="0"/>
              </a:rPr>
              <a:t>遵 他 而 行 </a:t>
            </a:r>
            <a:r>
              <a:rPr lang="zh-TW" altLang="en-US" dirty="0"/>
              <a:t>，</a:t>
            </a:r>
            <a:r>
              <a:rPr lang="en-US" altLang="zh-TW" b="1" baseline="30000" dirty="0"/>
              <a:t>7 </a:t>
            </a:r>
            <a:r>
              <a:rPr lang="zh-TW" altLang="en-US" dirty="0"/>
              <a:t>在 他 裡 面 </a:t>
            </a:r>
            <a:r>
              <a:rPr lang="zh-TW" altLang="en-US" dirty="0">
                <a:solidFill>
                  <a:srgbClr val="FFFF00"/>
                </a:solidFill>
              </a:rPr>
              <a:t>生 根 建 造 ， 信 心 堅 固 </a:t>
            </a:r>
            <a:r>
              <a:rPr lang="zh-TW" altLang="en-US" dirty="0"/>
              <a:t>， 正 如 你 們 所 </a:t>
            </a:r>
            <a:r>
              <a:rPr lang="zh-TW" altLang="en-US" dirty="0">
                <a:solidFill>
                  <a:srgbClr val="FFFF00"/>
                </a:solidFill>
              </a:rPr>
              <a:t>領 的 教 訓</a:t>
            </a:r>
            <a:r>
              <a:rPr lang="zh-TW" altLang="en-US" dirty="0"/>
              <a:t> ， 感 謝 的 心 也 更 增 長 了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dirty="0"/>
          </a:p>
        </p:txBody>
      </p:sp>
      <p:sp>
        <p:nvSpPr>
          <p:cNvPr id="7" name="Content Placeholder 5"/>
          <p:cNvSpPr txBox="1">
            <a:spLocks/>
          </p:cNvSpPr>
          <p:nvPr/>
        </p:nvSpPr>
        <p:spPr bwMode="auto">
          <a:xfrm>
            <a:off x="216422" y="395908"/>
            <a:ext cx="5328393" cy="842219"/>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ja-JP" altLang="en-US" sz="1800" dirty="0">
                <a:latin typeface="Arial Narrow" pitchFamily="34" charset="0"/>
              </a:rPr>
              <a:t>歌羅西書 </a:t>
            </a:r>
            <a:r>
              <a:rPr lang="en-US" sz="1800" dirty="0">
                <a:latin typeface="Arial Narrow" pitchFamily="34" charset="0"/>
              </a:rPr>
              <a:t>Col. 2:6-7 </a:t>
            </a:r>
            <a:r>
              <a:rPr lang="en-US" sz="1800" b="1" baseline="30000" dirty="0"/>
              <a:t>6 </a:t>
            </a:r>
            <a:r>
              <a:rPr lang="en-US" sz="1800" dirty="0"/>
              <a:t>Therefore, as you </a:t>
            </a:r>
            <a:r>
              <a:rPr lang="en-US" sz="1800" dirty="0">
                <a:solidFill>
                  <a:srgbClr val="FFFF00"/>
                </a:solidFill>
              </a:rPr>
              <a:t>received</a:t>
            </a:r>
            <a:r>
              <a:rPr lang="en-US" sz="1800" dirty="0"/>
              <a:t> </a:t>
            </a:r>
            <a:r>
              <a:rPr lang="en-US" sz="1800" dirty="0">
                <a:solidFill>
                  <a:srgbClr val="FFFF00"/>
                </a:solidFill>
              </a:rPr>
              <a:t>Christ Jesus the Lord</a:t>
            </a:r>
            <a:r>
              <a:rPr lang="en-US" sz="1800" dirty="0"/>
              <a:t>, so </a:t>
            </a:r>
            <a:r>
              <a:rPr lang="en-US" sz="1800" dirty="0">
                <a:solidFill>
                  <a:srgbClr val="FFFF00"/>
                </a:solidFill>
              </a:rPr>
              <a:t>walk</a:t>
            </a:r>
            <a:r>
              <a:rPr lang="en-US" sz="1800" dirty="0"/>
              <a:t> </a:t>
            </a:r>
            <a:r>
              <a:rPr lang="en-US" sz="1800" dirty="0">
                <a:solidFill>
                  <a:srgbClr val="FFFF00"/>
                </a:solidFill>
              </a:rPr>
              <a:t>in him</a:t>
            </a:r>
            <a:r>
              <a:rPr lang="en-US" sz="1800" dirty="0"/>
              <a:t>, </a:t>
            </a:r>
            <a:r>
              <a:rPr lang="en-US" sz="1800" b="1" baseline="30000" dirty="0"/>
              <a:t>7 </a:t>
            </a:r>
            <a:r>
              <a:rPr lang="en-US" sz="1800" dirty="0">
                <a:solidFill>
                  <a:srgbClr val="FFFF00"/>
                </a:solidFill>
              </a:rPr>
              <a:t>rooted and built up </a:t>
            </a:r>
            <a:r>
              <a:rPr lang="en-US" sz="1800" dirty="0"/>
              <a:t>in him and </a:t>
            </a:r>
            <a:r>
              <a:rPr lang="en-US" sz="1800" dirty="0">
                <a:solidFill>
                  <a:srgbClr val="FFFF00"/>
                </a:solidFill>
              </a:rPr>
              <a:t>established in the faith</a:t>
            </a:r>
            <a:r>
              <a:rPr lang="en-US" sz="1800" dirty="0"/>
              <a:t>, just as you were </a:t>
            </a:r>
            <a:r>
              <a:rPr lang="en-US" sz="1800" dirty="0">
                <a:solidFill>
                  <a:srgbClr val="FFFF00"/>
                </a:solidFill>
              </a:rPr>
              <a:t>taught</a:t>
            </a:r>
            <a:r>
              <a:rPr lang="en-US" sz="1800" dirty="0"/>
              <a:t>, abounding in thanksgiving.</a:t>
            </a:r>
            <a:r>
              <a:rPr lang="en-US" sz="1800" dirty="0">
                <a:latin typeface="Arial Narrow" pitchFamily="34" charset="0"/>
              </a:rPr>
              <a:t> </a:t>
            </a:r>
          </a:p>
        </p:txBody>
      </p:sp>
    </p:spTree>
    <p:extLst>
      <p:ext uri="{BB962C8B-B14F-4D97-AF65-F5344CB8AC3E}">
        <p14:creationId xmlns:p14="http://schemas.microsoft.com/office/powerpoint/2010/main" xmlns="" val="20115718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07876"/>
            <a:ext cx="5400600" cy="2808312"/>
          </a:xfrm>
        </p:spPr>
        <p:txBody>
          <a:bodyPr/>
          <a:lstStyle/>
          <a:p>
            <a:r>
              <a:rPr lang="ja-JP" altLang="en-US" dirty="0"/>
              <a:t>以西結書 </a:t>
            </a:r>
            <a:r>
              <a:rPr lang="en-US" altLang="zh-TW" dirty="0"/>
              <a:t>Ezekiel 36:26-27</a:t>
            </a:r>
            <a:r>
              <a:rPr lang="zh-TW" altLang="en-US" dirty="0"/>
              <a:t> </a:t>
            </a:r>
            <a:endParaRPr lang="en-US" b="1" baseline="30000" dirty="0"/>
          </a:p>
          <a:p>
            <a:r>
              <a:rPr lang="en-US" b="1" baseline="30000" dirty="0">
                <a:latin typeface="Arial Narrow" panose="020B0606020202030204" pitchFamily="34" charset="0"/>
              </a:rPr>
              <a:t>26 </a:t>
            </a:r>
            <a:r>
              <a:rPr lang="en-US" dirty="0">
                <a:latin typeface="Arial Narrow" panose="020B0606020202030204" pitchFamily="34" charset="0"/>
              </a:rPr>
              <a:t>And I will give you a new heart, and a new spirit I will put within you. And I will remove the heart of stone from your flesh and give you a heart of flesh. </a:t>
            </a:r>
            <a:r>
              <a:rPr lang="en-US" b="1" baseline="30000" dirty="0">
                <a:latin typeface="Arial Narrow" panose="020B0606020202030204" pitchFamily="34" charset="0"/>
              </a:rPr>
              <a:t>27 </a:t>
            </a:r>
            <a:r>
              <a:rPr lang="en-US" dirty="0">
                <a:latin typeface="Arial Narrow" panose="020B0606020202030204" pitchFamily="34" charset="0"/>
              </a:rPr>
              <a:t>And I will put my Spirit within you, and cause you to walk in my statutes and be careful to obey my rules.</a:t>
            </a:r>
            <a:endParaRPr lang="en-US" baseline="30000" dirty="0">
              <a:latin typeface="Arial Narrow" panose="020B0606020202030204" pitchFamily="34" charset="0"/>
            </a:endParaRPr>
          </a:p>
          <a:p>
            <a:r>
              <a:rPr lang="en-US" altLang="zh-TW" sz="1600" b="1" baseline="30000" dirty="0"/>
              <a:t>26 </a:t>
            </a:r>
            <a:r>
              <a:rPr lang="zh-TW" altLang="en-US" sz="1600" dirty="0"/>
              <a:t>我 也 要 賜 給 你 們 一 個 新 心 ， 將 新 靈 放 在 你 們 裡 面 ， 又 從 你 們 的 肉 體 中 除 掉 石 心 ， 賜 給 你 們 肉 心 。</a:t>
            </a:r>
            <a:r>
              <a:rPr lang="en-US" altLang="zh-TW" sz="1600" b="1" baseline="30000" dirty="0"/>
              <a:t>27 </a:t>
            </a:r>
            <a:r>
              <a:rPr lang="zh-TW" altLang="en-US" sz="1600" dirty="0"/>
              <a:t>我 必 將 我 的 靈 放 在 你 們 裡 面 ， 使 你 們 順 從 我 的 律 例 ， 謹 守 遵 行 我 的 典 章 。</a:t>
            </a:r>
          </a:p>
        </p:txBody>
      </p:sp>
      <p:sp>
        <p:nvSpPr>
          <p:cNvPr id="2" name="Slide Number Placeholder 1"/>
          <p:cNvSpPr>
            <a:spLocks noGrp="1"/>
          </p:cNvSpPr>
          <p:nvPr>
            <p:ph type="sldNum" sz="quarter" idx="12"/>
          </p:nvPr>
        </p:nvSpPr>
        <p:spPr/>
        <p:txBody>
          <a:bodyPr/>
          <a:lstStyle/>
          <a:p>
            <a:fld id="{2B726DD6-E10B-455A-8847-22580AC42F8F}" type="slidenum">
              <a:rPr lang="es-ES" smtClean="0"/>
              <a:pPr/>
              <a:t>14</a:t>
            </a:fld>
            <a:endParaRPr lang="es-E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9006" y="251892"/>
            <a:ext cx="5186362" cy="539750"/>
          </a:xfrm>
        </p:spPr>
        <p:txBody>
          <a:bodyPr/>
          <a:lstStyle/>
          <a:p>
            <a:r>
              <a:rPr lang="en-US" dirty="0">
                <a:solidFill>
                  <a:schemeClr val="tx1"/>
                </a:solidFill>
              </a:rPr>
              <a:t>2. </a:t>
            </a:r>
            <a:r>
              <a:rPr lang="en-US" dirty="0">
                <a:solidFill>
                  <a:schemeClr val="tx1"/>
                </a:solidFill>
                <a:ea typeface="HanWang WeiBeiMedium-Gb5" pitchFamily="2" charset="-120"/>
              </a:rPr>
              <a:t>The</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Method</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of</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Transformation</a:t>
            </a:r>
            <a:r>
              <a:rPr lang="en-US" altLang="zh-TW" dirty="0">
                <a:solidFill>
                  <a:schemeClr val="tx1"/>
                </a:solidFill>
              </a:rPr>
              <a:t/>
            </a:r>
            <a:br>
              <a:rPr lang="en-US" altLang="zh-TW" dirty="0">
                <a:solidFill>
                  <a:schemeClr val="tx1"/>
                </a:solidFill>
              </a:rPr>
            </a:br>
            <a:r>
              <a:rPr lang="ja-JP" altLang="en-US" dirty="0">
                <a:solidFill>
                  <a:schemeClr val="tx1"/>
                </a:solidFill>
              </a:rPr>
              <a:t>改造的方法 </a:t>
            </a:r>
            <a:r>
              <a:rPr lang="en-US" altLang="ja-JP" dirty="0">
                <a:solidFill>
                  <a:schemeClr val="tx1"/>
                </a:solidFill>
              </a:rPr>
              <a:t>4:22-24</a:t>
            </a:r>
            <a:endParaRPr lang="en-US" dirty="0"/>
          </a:p>
        </p:txBody>
      </p:sp>
      <p:sp>
        <p:nvSpPr>
          <p:cNvPr id="2" name="Content Placeholder 1">
            <a:extLst>
              <a:ext uri="{FF2B5EF4-FFF2-40B4-BE49-F238E27FC236}">
                <a16:creationId xmlns:a16="http://schemas.microsoft.com/office/drawing/2014/main" xmlns="" id="{E318247D-F22A-438E-906D-CF8E484E0DC3}"/>
              </a:ext>
            </a:extLst>
          </p:cNvPr>
          <p:cNvSpPr>
            <a:spLocks noGrp="1"/>
          </p:cNvSpPr>
          <p:nvPr>
            <p:ph idx="1"/>
          </p:nvPr>
        </p:nvSpPr>
        <p:spPr>
          <a:xfrm>
            <a:off x="299006" y="1037457"/>
            <a:ext cx="5186362" cy="1922041"/>
          </a:xfrm>
        </p:spPr>
        <p:txBody>
          <a:bodyPr/>
          <a:lstStyle/>
          <a:p>
            <a:pPr marL="342900" indent="-342900">
              <a:buAutoNum type="alphaLcPeriod"/>
            </a:pPr>
            <a:r>
              <a:rPr lang="en-US" sz="2000" dirty="0"/>
              <a:t>Put off the old man </a:t>
            </a:r>
            <a:r>
              <a:rPr lang="zh-TW" altLang="en-US" sz="2000" dirty="0">
                <a:solidFill>
                  <a:srgbClr val="FFFF00"/>
                </a:solidFill>
              </a:rPr>
              <a:t>脫 去 舊 人</a:t>
            </a:r>
            <a:r>
              <a:rPr lang="en-US" sz="2000" dirty="0"/>
              <a:t> 4:22</a:t>
            </a:r>
          </a:p>
          <a:p>
            <a:pPr marL="342900" indent="-342900">
              <a:buAutoNum type="alphaLcPeriod"/>
            </a:pPr>
            <a:r>
              <a:rPr lang="en-US" sz="2000" dirty="0"/>
              <a:t>Renew your mind </a:t>
            </a:r>
            <a:r>
              <a:rPr lang="zh-TW" altLang="en-US" sz="2000" dirty="0">
                <a:solidFill>
                  <a:srgbClr val="00B0F0"/>
                </a:solidFill>
              </a:rPr>
              <a:t>心 志 改 換 </a:t>
            </a:r>
            <a:r>
              <a:rPr lang="en-US" sz="2000" dirty="0"/>
              <a:t>4:23</a:t>
            </a:r>
          </a:p>
          <a:p>
            <a:pPr marL="342900" indent="-342900">
              <a:buAutoNum type="alphaLcPeriod"/>
            </a:pPr>
            <a:r>
              <a:rPr lang="en-US" sz="2000" dirty="0"/>
              <a:t>Put on the new man </a:t>
            </a:r>
            <a:r>
              <a:rPr lang="zh-TW" altLang="en-US" sz="2000" dirty="0">
                <a:solidFill>
                  <a:srgbClr val="FFC000"/>
                </a:solidFill>
              </a:rPr>
              <a:t>穿 上 新 人</a:t>
            </a:r>
            <a:r>
              <a:rPr lang="en-US" sz="2000" dirty="0"/>
              <a:t> 4:24</a:t>
            </a:r>
          </a:p>
        </p:txBody>
      </p:sp>
      <p:sp>
        <p:nvSpPr>
          <p:cNvPr id="3" name="Slide Number Placeholder 2"/>
          <p:cNvSpPr>
            <a:spLocks noGrp="1"/>
          </p:cNvSpPr>
          <p:nvPr>
            <p:ph type="sldNum" sz="quarter" idx="12"/>
          </p:nvPr>
        </p:nvSpPr>
        <p:spPr/>
        <p:txBody>
          <a:bodyPr/>
          <a:lstStyle/>
          <a:p>
            <a:fld id="{9918810B-06D7-4E30-B019-6880925171F1}" type="slidenum">
              <a:rPr lang="es-ES" smtClean="0"/>
              <a:pPr/>
              <a:t>15</a:t>
            </a:fld>
            <a:endParaRPr lang="es-ES"/>
          </a:p>
        </p:txBody>
      </p:sp>
    </p:spTree>
    <p:extLst>
      <p:ext uri="{BB962C8B-B14F-4D97-AF65-F5344CB8AC3E}">
        <p14:creationId xmlns:p14="http://schemas.microsoft.com/office/powerpoint/2010/main" xmlns="" val="408279511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07876"/>
            <a:ext cx="5400600" cy="2808312"/>
          </a:xfrm>
        </p:spPr>
        <p:txBody>
          <a:bodyPr/>
          <a:lstStyle/>
          <a:p>
            <a:r>
              <a:rPr lang="en-US" altLang="zh-TW" dirty="0"/>
              <a:t>Ephesians 4:22-24</a:t>
            </a:r>
            <a:r>
              <a:rPr lang="zh-TW" altLang="en-US" dirty="0"/>
              <a:t> </a:t>
            </a:r>
            <a:endParaRPr lang="en-US" b="1" baseline="30000" dirty="0"/>
          </a:p>
          <a:p>
            <a:r>
              <a:rPr lang="en-US" sz="1600" dirty="0"/>
              <a:t> </a:t>
            </a:r>
            <a:r>
              <a:rPr lang="en-US" sz="1600" b="1" baseline="30000" dirty="0"/>
              <a:t>22 </a:t>
            </a:r>
            <a:r>
              <a:rPr lang="en-US" sz="1600" dirty="0"/>
              <a:t>to </a:t>
            </a:r>
            <a:r>
              <a:rPr lang="en-US" sz="1600" dirty="0">
                <a:solidFill>
                  <a:srgbClr val="FFFF00"/>
                </a:solidFill>
              </a:rPr>
              <a:t>put off your old self</a:t>
            </a:r>
            <a:r>
              <a:rPr lang="en-US" sz="1600" dirty="0"/>
              <a:t>, which belongs to your former manner of life and is corrupt through deceitful desires, </a:t>
            </a:r>
            <a:r>
              <a:rPr lang="en-US" sz="1600" b="1" baseline="30000" dirty="0"/>
              <a:t>23 </a:t>
            </a:r>
            <a:r>
              <a:rPr lang="en-US" sz="1600" dirty="0"/>
              <a:t>and to be </a:t>
            </a:r>
            <a:r>
              <a:rPr lang="en-US" sz="1600" dirty="0">
                <a:solidFill>
                  <a:srgbClr val="00B0F0"/>
                </a:solidFill>
              </a:rPr>
              <a:t>renewed in the spirit of your minds</a:t>
            </a:r>
            <a:r>
              <a:rPr lang="en-US" sz="1600" dirty="0">
                <a:solidFill>
                  <a:srgbClr val="FFFF00"/>
                </a:solidFill>
              </a:rPr>
              <a:t>, </a:t>
            </a:r>
            <a:r>
              <a:rPr lang="en-US" sz="1600" b="1" baseline="30000" dirty="0"/>
              <a:t>24 </a:t>
            </a:r>
            <a:r>
              <a:rPr lang="en-US" sz="1600" dirty="0"/>
              <a:t>and to </a:t>
            </a:r>
            <a:r>
              <a:rPr lang="en-US" sz="1600" dirty="0">
                <a:solidFill>
                  <a:srgbClr val="FFC000"/>
                </a:solidFill>
              </a:rPr>
              <a:t>put on the new self</a:t>
            </a:r>
            <a:r>
              <a:rPr lang="en-US" sz="1600" dirty="0"/>
              <a:t>, created after the likeness of God in true righteousness and holiness.</a:t>
            </a:r>
            <a:endParaRPr lang="en-US" altLang="zh-TW" sz="1600" b="1" baseline="30000" dirty="0"/>
          </a:p>
          <a:p>
            <a:r>
              <a:rPr lang="en-US" altLang="zh-TW" sz="1600" b="1" baseline="30000" dirty="0"/>
              <a:t>22 </a:t>
            </a:r>
            <a:r>
              <a:rPr lang="zh-TW" altLang="en-US" sz="1600" dirty="0"/>
              <a:t>就 要 </a:t>
            </a:r>
            <a:r>
              <a:rPr lang="zh-TW" altLang="en-US" sz="1600" dirty="0">
                <a:solidFill>
                  <a:srgbClr val="FFFF00"/>
                </a:solidFill>
              </a:rPr>
              <a:t>脫 去 </a:t>
            </a:r>
            <a:r>
              <a:rPr lang="zh-TW" altLang="en-US" sz="1600" dirty="0"/>
              <a:t>你 們 從 前 </a:t>
            </a:r>
            <a:r>
              <a:rPr lang="zh-TW" altLang="en-US" sz="1600" dirty="0">
                <a:solidFill>
                  <a:srgbClr val="FFFF00"/>
                </a:solidFill>
              </a:rPr>
              <a:t>行 為 上 的 舊 人 </a:t>
            </a:r>
            <a:r>
              <a:rPr lang="zh-TW" altLang="en-US" sz="1600" dirty="0"/>
              <a:t>， 這 舊 人 是 因 私 慾 的 迷 惑 漸 漸 變 壞 的 ；</a:t>
            </a:r>
            <a:r>
              <a:rPr lang="en-US" altLang="zh-TW" sz="1600" b="1" baseline="30000" dirty="0"/>
              <a:t>23 </a:t>
            </a:r>
            <a:r>
              <a:rPr lang="zh-TW" altLang="en-US" sz="1600" dirty="0"/>
              <a:t>又 要 將 你 們 的</a:t>
            </a:r>
            <a:r>
              <a:rPr lang="zh-TW" altLang="en-US" sz="1600" dirty="0">
                <a:solidFill>
                  <a:srgbClr val="FFFF00"/>
                </a:solidFill>
              </a:rPr>
              <a:t> </a:t>
            </a:r>
            <a:r>
              <a:rPr lang="zh-TW" altLang="en-US" sz="1600" dirty="0">
                <a:solidFill>
                  <a:srgbClr val="00B0F0"/>
                </a:solidFill>
              </a:rPr>
              <a:t>心 志 改 換 一 新 </a:t>
            </a:r>
            <a:r>
              <a:rPr lang="zh-TW" altLang="en-US" sz="1600" dirty="0"/>
              <a:t>，</a:t>
            </a:r>
            <a:r>
              <a:rPr lang="en-US" altLang="zh-TW" sz="1600" b="1" baseline="30000" dirty="0"/>
              <a:t>24 </a:t>
            </a:r>
            <a:r>
              <a:rPr lang="zh-TW" altLang="en-US" sz="1600" dirty="0"/>
              <a:t>並 且 </a:t>
            </a:r>
            <a:r>
              <a:rPr lang="zh-TW" altLang="en-US" sz="1600" dirty="0">
                <a:solidFill>
                  <a:srgbClr val="FFC000"/>
                </a:solidFill>
              </a:rPr>
              <a:t>穿 上 新 人 </a:t>
            </a:r>
            <a:r>
              <a:rPr lang="zh-TW" altLang="en-US" sz="1600" dirty="0"/>
              <a:t>； 這 新 人 是 照 著 神 的 形 像 造 的 ， 有 真 理 的 仁 義 和 聖 潔 。</a:t>
            </a:r>
          </a:p>
          <a:p>
            <a:endParaRPr lang="zh-TW" altLang="en-US" sz="1600"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16</a:t>
            </a:fld>
            <a:endParaRPr lang="es-ES"/>
          </a:p>
        </p:txBody>
      </p:sp>
    </p:spTree>
    <p:extLst>
      <p:ext uri="{BB962C8B-B14F-4D97-AF65-F5344CB8AC3E}">
        <p14:creationId xmlns:p14="http://schemas.microsoft.com/office/powerpoint/2010/main" xmlns="" val="408610021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271" y="323900"/>
            <a:ext cx="4896544" cy="2808312"/>
          </a:xfrm>
        </p:spPr>
        <p:txBody>
          <a:bodyPr/>
          <a:lstStyle/>
          <a:p>
            <a:r>
              <a:rPr lang="en-US" altLang="zh-TW" dirty="0"/>
              <a:t>Genesis 1:27</a:t>
            </a:r>
            <a:r>
              <a:rPr lang="zh-TW" altLang="en-US" dirty="0"/>
              <a:t> </a:t>
            </a:r>
            <a:endParaRPr lang="en-US" b="1" baseline="30000" dirty="0"/>
          </a:p>
          <a:p>
            <a:r>
              <a:rPr lang="en-US" sz="1600" dirty="0"/>
              <a:t> </a:t>
            </a:r>
            <a:r>
              <a:rPr lang="en-US" dirty="0"/>
              <a:t>So God created man in his own image,</a:t>
            </a:r>
            <a:br>
              <a:rPr lang="en-US" dirty="0"/>
            </a:br>
            <a:r>
              <a:rPr lang="en-US" dirty="0"/>
              <a:t>    in the image of God he created him;</a:t>
            </a:r>
            <a:br>
              <a:rPr lang="en-US" dirty="0"/>
            </a:br>
            <a:r>
              <a:rPr lang="en-US" dirty="0"/>
              <a:t>    male and female he created them.</a:t>
            </a:r>
          </a:p>
          <a:p>
            <a:endParaRPr lang="en-US" altLang="ja-JP" b="1" baseline="30000" dirty="0"/>
          </a:p>
          <a:p>
            <a:r>
              <a:rPr lang="en-US" altLang="ja-JP" b="1" baseline="30000" dirty="0"/>
              <a:t>27 </a:t>
            </a:r>
            <a:r>
              <a:rPr lang="ja-JP" altLang="en-US" dirty="0"/>
              <a:t>神 就 照 著 自 己 的 形 像 造 人 ， </a:t>
            </a:r>
            <a:endParaRPr lang="en-US" altLang="ja-JP" dirty="0"/>
          </a:p>
          <a:p>
            <a:r>
              <a:rPr lang="ja-JP" altLang="en-US" dirty="0"/>
              <a:t>乃 是 照 著 他 的 形 像 造 男 造 女 。</a:t>
            </a:r>
            <a:endParaRPr lang="zh-TW" altLang="en-US" dirty="0"/>
          </a:p>
          <a:p>
            <a:endParaRPr lang="zh-TW" altLang="en-US" sz="1600"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17</a:t>
            </a:fld>
            <a:endParaRPr lang="es-ES"/>
          </a:p>
        </p:txBody>
      </p:sp>
    </p:spTree>
    <p:extLst>
      <p:ext uri="{BB962C8B-B14F-4D97-AF65-F5344CB8AC3E}">
        <p14:creationId xmlns:p14="http://schemas.microsoft.com/office/powerpoint/2010/main" xmlns="" val="282386330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huck colson">
            <a:extLst>
              <a:ext uri="{FF2B5EF4-FFF2-40B4-BE49-F238E27FC236}">
                <a16:creationId xmlns:a16="http://schemas.microsoft.com/office/drawing/2014/main" xmlns="" id="{987FFE04-1BDA-42AF-8201-C077CDC88DE8}"/>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b="7688"/>
          <a:stretch/>
        </p:blipFill>
        <p:spPr bwMode="auto">
          <a:xfrm>
            <a:off x="216223" y="842814"/>
            <a:ext cx="1873401" cy="172938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a:extLst>
              <a:ext uri="{FF2B5EF4-FFF2-40B4-BE49-F238E27FC236}">
                <a16:creationId xmlns:a16="http://schemas.microsoft.com/office/drawing/2014/main" xmlns="" id="{F5830454-4674-4342-BC1D-7E2A6409525D}"/>
              </a:ext>
            </a:extLst>
          </p:cNvPr>
          <p:cNvSpPr>
            <a:spLocks noGrp="1"/>
          </p:cNvSpPr>
          <p:nvPr>
            <p:ph type="title"/>
          </p:nvPr>
        </p:nvSpPr>
        <p:spPr>
          <a:xfrm>
            <a:off x="288231" y="403978"/>
            <a:ext cx="5472608" cy="254460"/>
          </a:xfrm>
        </p:spPr>
        <p:txBody>
          <a:bodyPr/>
          <a:lstStyle/>
          <a:p>
            <a:r>
              <a:rPr lang="en-US" sz="2200" dirty="0">
                <a:solidFill>
                  <a:schemeClr val="tx1"/>
                </a:solidFill>
                <a:latin typeface="Arial Narrow" panose="020B0606020202030204" pitchFamily="34" charset="0"/>
              </a:rPr>
              <a:t>Chuck Colson:  Watergate Scandal Key Figure</a:t>
            </a:r>
          </a:p>
        </p:txBody>
      </p:sp>
      <p:sp>
        <p:nvSpPr>
          <p:cNvPr id="3" name="Content Placeholder 2">
            <a:extLst>
              <a:ext uri="{FF2B5EF4-FFF2-40B4-BE49-F238E27FC236}">
                <a16:creationId xmlns:a16="http://schemas.microsoft.com/office/drawing/2014/main" xmlns="" id="{C97D1D76-7F74-4A6A-B5CE-9B98B07BBB50}"/>
              </a:ext>
            </a:extLst>
          </p:cNvPr>
          <p:cNvSpPr>
            <a:spLocks noGrp="1"/>
          </p:cNvSpPr>
          <p:nvPr>
            <p:ph idx="1"/>
          </p:nvPr>
        </p:nvSpPr>
        <p:spPr>
          <a:xfrm>
            <a:off x="2088431" y="899964"/>
            <a:ext cx="3528392" cy="1994049"/>
          </a:xfrm>
        </p:spPr>
        <p:txBody>
          <a:bodyPr/>
          <a:lstStyle/>
          <a:p>
            <a:pPr marL="0" indent="0">
              <a:buNone/>
            </a:pPr>
            <a:r>
              <a:rPr lang="en-US" sz="2000" dirty="0">
                <a:latin typeface="Arial Narrow" panose="020B0606020202030204" pitchFamily="34" charset="0"/>
              </a:rPr>
              <a:t>From:  “I would walk over my Grandmother for Richard Nixon”</a:t>
            </a:r>
          </a:p>
          <a:p>
            <a:pPr marL="0" indent="0">
              <a:buNone/>
            </a:pPr>
            <a:endParaRPr lang="en-US" sz="2000" dirty="0">
              <a:latin typeface="Arial Narrow" panose="020B0606020202030204" pitchFamily="34" charset="0"/>
            </a:endParaRPr>
          </a:p>
          <a:p>
            <a:pPr marL="0" indent="0">
              <a:buNone/>
            </a:pPr>
            <a:endParaRPr lang="en-US" sz="2000" dirty="0">
              <a:latin typeface="Arial Narrow" panose="020B0606020202030204" pitchFamily="34" charset="0"/>
            </a:endParaRPr>
          </a:p>
          <a:p>
            <a:pPr marL="0" indent="0">
              <a:buNone/>
            </a:pPr>
            <a:r>
              <a:rPr lang="en-US" sz="2000" dirty="0">
                <a:latin typeface="Arial Narrow" panose="020B0606020202030204" pitchFamily="34" charset="0"/>
              </a:rPr>
              <a:t>To: Founder of Prison Fellowship and the radio program </a:t>
            </a:r>
            <a:r>
              <a:rPr lang="en-US" sz="2000" i="1" dirty="0">
                <a:latin typeface="Arial Narrow" panose="020B0606020202030204" pitchFamily="34" charset="0"/>
              </a:rPr>
              <a:t>Breakpoint</a:t>
            </a:r>
          </a:p>
          <a:p>
            <a:pPr marL="0" indent="0">
              <a:buNone/>
            </a:pPr>
            <a:endParaRPr lang="en-US" sz="2000" dirty="0">
              <a:latin typeface="Arial Narrow" panose="020B0606020202030204" pitchFamily="34" charset="0"/>
            </a:endParaRPr>
          </a:p>
        </p:txBody>
      </p:sp>
      <p:sp>
        <p:nvSpPr>
          <p:cNvPr id="5" name="Slide Number Placeholder 4">
            <a:extLst>
              <a:ext uri="{FF2B5EF4-FFF2-40B4-BE49-F238E27FC236}">
                <a16:creationId xmlns:a16="http://schemas.microsoft.com/office/drawing/2014/main" xmlns="" id="{6A94958D-F87B-488D-AF8B-2C620FE45D17}"/>
              </a:ext>
            </a:extLst>
          </p:cNvPr>
          <p:cNvSpPr>
            <a:spLocks noGrp="1"/>
          </p:cNvSpPr>
          <p:nvPr>
            <p:ph type="sldNum" sz="quarter" idx="12"/>
          </p:nvPr>
        </p:nvSpPr>
        <p:spPr/>
        <p:txBody>
          <a:bodyPr/>
          <a:lstStyle/>
          <a:p>
            <a:fld id="{237F610C-CED4-4CD7-B29B-E7D926BC0BC7}" type="slidenum">
              <a:rPr lang="es-ES" smtClean="0"/>
              <a:pPr/>
              <a:t>18</a:t>
            </a:fld>
            <a:endParaRPr lang="es-ES" dirty="0"/>
          </a:p>
        </p:txBody>
      </p:sp>
      <p:sp>
        <p:nvSpPr>
          <p:cNvPr id="4" name="Arrow: Down 3">
            <a:extLst>
              <a:ext uri="{FF2B5EF4-FFF2-40B4-BE49-F238E27FC236}">
                <a16:creationId xmlns:a16="http://schemas.microsoft.com/office/drawing/2014/main" xmlns="" id="{BCF62638-DA6C-47BA-8EBB-B9AECC684EAE}"/>
              </a:ext>
            </a:extLst>
          </p:cNvPr>
          <p:cNvSpPr/>
          <p:nvPr/>
        </p:nvSpPr>
        <p:spPr bwMode="auto">
          <a:xfrm>
            <a:off x="3228007" y="1620044"/>
            <a:ext cx="808057" cy="64807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1435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1712039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9006" y="251892"/>
            <a:ext cx="5186362" cy="539750"/>
          </a:xfrm>
        </p:spPr>
        <p:txBody>
          <a:bodyPr/>
          <a:lstStyle/>
          <a:p>
            <a:r>
              <a:rPr lang="en-US" dirty="0">
                <a:solidFill>
                  <a:schemeClr val="tx1"/>
                </a:solidFill>
              </a:rPr>
              <a:t>3. </a:t>
            </a:r>
            <a:r>
              <a:rPr lang="en-US" dirty="0">
                <a:solidFill>
                  <a:schemeClr val="tx1"/>
                </a:solidFill>
                <a:ea typeface="HanWang WeiBeiMedium-Gb5" pitchFamily="2" charset="-120"/>
              </a:rPr>
              <a:t>The</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Practice</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of</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Transformation</a:t>
            </a:r>
            <a:r>
              <a:rPr lang="en-US" altLang="zh-TW" dirty="0">
                <a:solidFill>
                  <a:schemeClr val="tx1"/>
                </a:solidFill>
              </a:rPr>
              <a:t/>
            </a:r>
            <a:br>
              <a:rPr lang="en-US" altLang="zh-TW" dirty="0">
                <a:solidFill>
                  <a:schemeClr val="tx1"/>
                </a:solidFill>
              </a:rPr>
            </a:br>
            <a:r>
              <a:rPr lang="ja-JP" altLang="en-US" dirty="0">
                <a:solidFill>
                  <a:schemeClr val="tx1"/>
                </a:solidFill>
              </a:rPr>
              <a:t>改造的做法 </a:t>
            </a:r>
            <a:r>
              <a:rPr lang="en-US" altLang="ja-JP" dirty="0">
                <a:solidFill>
                  <a:schemeClr val="tx1"/>
                </a:solidFill>
              </a:rPr>
              <a:t>4:25-32</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extLst>
      <p:ext uri="{BB962C8B-B14F-4D97-AF65-F5344CB8AC3E}">
        <p14:creationId xmlns:p14="http://schemas.microsoft.com/office/powerpoint/2010/main" xmlns="" val="1404313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467742"/>
          </a:xfrm>
        </p:spPr>
        <p:txBody>
          <a:bodyPr/>
          <a:lstStyle/>
          <a:p>
            <a:r>
              <a:rPr lang="ja-JP" altLang="en-US" dirty="0">
                <a:solidFill>
                  <a:schemeClr val="tx1"/>
                </a:solidFill>
              </a:rPr>
              <a:t>以 弗 所 書</a:t>
            </a:r>
            <a:r>
              <a:rPr lang="zh-TW" altLang="en-US" sz="2400" dirty="0">
                <a:solidFill>
                  <a:schemeClr val="tx1"/>
                </a:solidFill>
                <a:latin typeface="HanWang WeiBeiMedium-Gb5" pitchFamily="2" charset="-120"/>
                <a:ea typeface="HanWang WeiBeiMedium-Gb5" pitchFamily="2" charset="-120"/>
              </a:rPr>
              <a:t> </a:t>
            </a:r>
            <a:r>
              <a:rPr lang="en-US" altLang="zh-TW" sz="2400" dirty="0">
                <a:solidFill>
                  <a:schemeClr val="tx1"/>
                </a:solidFill>
                <a:latin typeface="HanWang WeiBeiMedium-Gb5" pitchFamily="2" charset="-120"/>
                <a:ea typeface="HanWang WeiBeiMedium-Gb5" pitchFamily="2" charset="-120"/>
              </a:rPr>
              <a:t>Ephesians</a:t>
            </a:r>
            <a:r>
              <a:rPr lang="en-US" altLang="zh-TW" sz="2400" dirty="0">
                <a:solidFill>
                  <a:schemeClr val="tx1"/>
                </a:solidFill>
                <a:latin typeface="+mn-ea"/>
                <a:ea typeface="+mn-ea"/>
              </a:rPr>
              <a:t> 4:17-32</a:t>
            </a:r>
            <a:endParaRPr lang="en-US" altLang="zh-CN" sz="2400" dirty="0">
              <a:solidFill>
                <a:schemeClr val="tx1"/>
              </a:solidFill>
              <a:latin typeface="+mn-ea"/>
              <a:ea typeface="+mn-ea"/>
            </a:endParaRPr>
          </a:p>
        </p:txBody>
      </p:sp>
      <p:sp>
        <p:nvSpPr>
          <p:cNvPr id="6" name="Content Placeholder 5"/>
          <p:cNvSpPr>
            <a:spLocks noGrp="1"/>
          </p:cNvSpPr>
          <p:nvPr>
            <p:ph idx="1"/>
          </p:nvPr>
        </p:nvSpPr>
        <p:spPr>
          <a:xfrm>
            <a:off x="287338" y="467916"/>
            <a:ext cx="2449165" cy="2138363"/>
          </a:xfrm>
        </p:spPr>
        <p:txBody>
          <a:bodyPr/>
          <a:lstStyle/>
          <a:p>
            <a:pPr marL="0" indent="0">
              <a:buNone/>
            </a:pPr>
            <a:r>
              <a:rPr lang="en-US" altLang="zh-TW" sz="1200" b="1" baseline="30000" dirty="0">
                <a:solidFill>
                  <a:srgbClr val="FFFF00"/>
                </a:solidFill>
              </a:rPr>
              <a:t>24 </a:t>
            </a:r>
            <a:r>
              <a:rPr lang="zh-TW" altLang="en-US" sz="1200" dirty="0">
                <a:solidFill>
                  <a:srgbClr val="FFFF00"/>
                </a:solidFill>
              </a:rPr>
              <a:t>並 且 穿 上 新 人 ； 這 新 人 是 照 著 神 的 形 像 造 的 ， 有 真 理 的 仁 義 和 聖 潔 。</a:t>
            </a:r>
            <a:r>
              <a:rPr lang="en-US" altLang="zh-TW" sz="1200" b="1" baseline="30000" dirty="0"/>
              <a:t>25 </a:t>
            </a:r>
            <a:r>
              <a:rPr lang="zh-TW" altLang="en-US" sz="1200" dirty="0"/>
              <a:t>所 以 你 們 要 棄 絕 謊 言 ， 各 人 與 鄰 舍 說 實 話 ， 因 為 我 們 是 互 相 為 肢 體 。</a:t>
            </a:r>
            <a:r>
              <a:rPr lang="en-US" altLang="zh-TW" sz="1200" b="1" baseline="30000" dirty="0"/>
              <a:t>26 </a:t>
            </a:r>
            <a:r>
              <a:rPr lang="zh-TW" altLang="en-US" sz="1200" dirty="0"/>
              <a:t>生 氣 卻 不 要 犯 罪 ； 不 可 含 怒 到 日 落 ，</a:t>
            </a:r>
            <a:r>
              <a:rPr lang="en-US" altLang="zh-TW" sz="1200" b="1" baseline="30000" dirty="0"/>
              <a:t>27 </a:t>
            </a:r>
            <a:r>
              <a:rPr lang="zh-TW" altLang="en-US" sz="1200" dirty="0"/>
              <a:t>也 不 可 給 魔 鬼 留 地 步 。</a:t>
            </a:r>
            <a:r>
              <a:rPr lang="en-US" altLang="zh-TW" sz="1200" b="1" baseline="30000" dirty="0"/>
              <a:t>28 </a:t>
            </a:r>
            <a:r>
              <a:rPr lang="zh-TW" altLang="en-US" sz="1200" dirty="0"/>
              <a:t>從 前 偷 竊 的 ， 不 要 再 偷 ； 總 要 勞 力 ， 親 手 做 正 經 事 ， 就 可 有 餘 分 給 那 缺 少 的 人 。</a:t>
            </a:r>
            <a:r>
              <a:rPr lang="en-US" altLang="zh-TW" sz="1200" b="1" baseline="30000" dirty="0"/>
              <a:t>29 </a:t>
            </a:r>
            <a:r>
              <a:rPr lang="zh-TW" altLang="en-US" sz="1200" dirty="0"/>
              <a:t>污 穢 的 言 語 一 句 不 可 出 口 ， 只 要 隨 事 說 造 就 人 的 好 話 ， 叫 聽 見 的 人 得 益 處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7" name="Content Placeholder 5"/>
          <p:cNvSpPr txBox="1">
            <a:spLocks/>
          </p:cNvSpPr>
          <p:nvPr/>
        </p:nvSpPr>
        <p:spPr bwMode="auto">
          <a:xfrm>
            <a:off x="2664494" y="467916"/>
            <a:ext cx="2952329"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algn="just"/>
            <a:r>
              <a:rPr lang="en-US" sz="1200" b="1" baseline="30000" dirty="0">
                <a:latin typeface="Arial Narrow" panose="020B0606020202030204" pitchFamily="34" charset="0"/>
              </a:rPr>
              <a:t>24 </a:t>
            </a:r>
            <a:r>
              <a:rPr lang="en-US" sz="1200" dirty="0">
                <a:latin typeface="Arial Narrow" panose="020B0606020202030204" pitchFamily="34" charset="0"/>
              </a:rPr>
              <a:t>and to put on the new self, created after the likeness of God in true righteousness and holiness</a:t>
            </a:r>
            <a:r>
              <a:rPr lang="en-US" sz="1200" dirty="0">
                <a:solidFill>
                  <a:srgbClr val="FFFF00"/>
                </a:solidFill>
                <a:latin typeface="Arial Narrow" panose="020B0606020202030204" pitchFamily="34" charset="0"/>
              </a:rPr>
              <a:t>. </a:t>
            </a:r>
            <a:r>
              <a:rPr lang="en-US" sz="1200" b="1" baseline="30000" dirty="0">
                <a:solidFill>
                  <a:srgbClr val="FFFF00"/>
                </a:solidFill>
                <a:latin typeface="Arial Narrow" panose="020B0606020202030204" pitchFamily="34" charset="0"/>
              </a:rPr>
              <a:t>25 </a:t>
            </a:r>
            <a:r>
              <a:rPr lang="en-US" sz="1200" dirty="0">
                <a:solidFill>
                  <a:srgbClr val="FFFF00"/>
                </a:solidFill>
                <a:latin typeface="Arial Narrow" panose="020B0606020202030204" pitchFamily="34" charset="0"/>
              </a:rPr>
              <a:t>Therefore, having put away falsehood, let each one of you speak the truth with his neighbor, for we are members one of another.  </a:t>
            </a:r>
            <a:r>
              <a:rPr lang="en-US" sz="1200" b="1" baseline="30000" dirty="0">
                <a:solidFill>
                  <a:srgbClr val="FFFF00"/>
                </a:solidFill>
                <a:latin typeface="Arial Narrow" panose="020B0606020202030204" pitchFamily="34" charset="0"/>
              </a:rPr>
              <a:t>26 </a:t>
            </a:r>
            <a:r>
              <a:rPr lang="en-US" sz="1200" dirty="0">
                <a:solidFill>
                  <a:srgbClr val="FFFF00"/>
                </a:solidFill>
                <a:latin typeface="Arial Narrow" panose="020B0606020202030204" pitchFamily="34" charset="0"/>
              </a:rPr>
              <a:t>Be angry and do not sin; do not let the sun go down on your anger, </a:t>
            </a:r>
            <a:r>
              <a:rPr lang="en-US" sz="1200" b="1" baseline="30000" dirty="0">
                <a:solidFill>
                  <a:srgbClr val="FFFF00"/>
                </a:solidFill>
                <a:latin typeface="Arial Narrow" panose="020B0606020202030204" pitchFamily="34" charset="0"/>
              </a:rPr>
              <a:t>27 </a:t>
            </a:r>
            <a:r>
              <a:rPr lang="en-US" sz="1200" dirty="0">
                <a:solidFill>
                  <a:srgbClr val="FFFF00"/>
                </a:solidFill>
                <a:latin typeface="Arial Narrow" panose="020B0606020202030204" pitchFamily="34" charset="0"/>
              </a:rPr>
              <a:t>and give no opportunity to the devil. </a:t>
            </a:r>
            <a:r>
              <a:rPr lang="en-US" sz="1200" b="1" baseline="30000" dirty="0">
                <a:solidFill>
                  <a:srgbClr val="FFFF00"/>
                </a:solidFill>
                <a:latin typeface="Arial Narrow" panose="020B0606020202030204" pitchFamily="34" charset="0"/>
              </a:rPr>
              <a:t>28 </a:t>
            </a:r>
            <a:r>
              <a:rPr lang="en-US" sz="1200" dirty="0">
                <a:solidFill>
                  <a:srgbClr val="FFFF00"/>
                </a:solidFill>
                <a:latin typeface="Arial Narrow" panose="020B0606020202030204" pitchFamily="34" charset="0"/>
              </a:rPr>
              <a:t>Let the thief no longer steal, but rather let him labor, doing honest work with his own hands, so that he may have something to share with anyone in need. </a:t>
            </a:r>
            <a:r>
              <a:rPr lang="en-US" sz="1200" b="1" baseline="30000" dirty="0">
                <a:solidFill>
                  <a:srgbClr val="FFFF00"/>
                </a:solidFill>
                <a:latin typeface="Arial Narrow" panose="020B0606020202030204" pitchFamily="34" charset="0"/>
              </a:rPr>
              <a:t>29 </a:t>
            </a:r>
            <a:r>
              <a:rPr lang="en-US" sz="1200" dirty="0">
                <a:solidFill>
                  <a:srgbClr val="FFFF00"/>
                </a:solidFill>
                <a:latin typeface="Arial Narrow" panose="020B0606020202030204" pitchFamily="34" charset="0"/>
              </a:rPr>
              <a:t>Let no corrupting talk come out of your mouths, but only such as is good for building up, as fits the occasion, that it may give grace to those who hear. </a:t>
            </a:r>
            <a:endParaRPr lang="en-US" sz="2800" dirty="0">
              <a:solidFill>
                <a:srgbClr val="FFFF00"/>
              </a:solidFill>
              <a:latin typeface="Arial Narrow" panose="020B0606020202030204" pitchFamily="34" charset="0"/>
            </a:endParaRPr>
          </a:p>
        </p:txBody>
      </p:sp>
    </p:spTree>
    <p:extLst>
      <p:ext uri="{BB962C8B-B14F-4D97-AF65-F5344CB8AC3E}">
        <p14:creationId xmlns:p14="http://schemas.microsoft.com/office/powerpoint/2010/main" xmlns="" val="13303124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98E86E-E246-4B99-8D4F-13CB3919D8D4}"/>
              </a:ext>
            </a:extLst>
          </p:cNvPr>
          <p:cNvSpPr>
            <a:spLocks noGrp="1"/>
          </p:cNvSpPr>
          <p:nvPr>
            <p:ph type="title"/>
          </p:nvPr>
        </p:nvSpPr>
        <p:spPr>
          <a:xfrm>
            <a:off x="144215" y="144190"/>
            <a:ext cx="5472608" cy="539750"/>
          </a:xfrm>
        </p:spPr>
        <p:txBody>
          <a:bodyPr/>
          <a:lstStyle/>
          <a:p>
            <a:r>
              <a:rPr lang="en-US" dirty="0">
                <a:solidFill>
                  <a:schemeClr val="tx1"/>
                </a:solidFill>
                <a:latin typeface="Arial Narrow" panose="020B0606020202030204" pitchFamily="34" charset="0"/>
                <a:ea typeface="HanWang WeiBeiMedium-Gb5" pitchFamily="2" charset="-120"/>
              </a:rPr>
              <a:t>The</a:t>
            </a:r>
            <a:r>
              <a:rPr lang="zh-TW" altLang="en-US" dirty="0">
                <a:solidFill>
                  <a:schemeClr val="tx1"/>
                </a:solidFill>
                <a:latin typeface="Arial Narrow" panose="020B0606020202030204" pitchFamily="34" charset="0"/>
                <a:ea typeface="HanWang WeiBeiMedium-Gb5" pitchFamily="2" charset="-120"/>
              </a:rPr>
              <a:t> </a:t>
            </a:r>
            <a:r>
              <a:rPr lang="en-US" altLang="zh-TW" dirty="0">
                <a:solidFill>
                  <a:schemeClr val="tx1"/>
                </a:solidFill>
                <a:latin typeface="Arial Narrow" panose="020B0606020202030204" pitchFamily="34" charset="0"/>
                <a:ea typeface="HanWang WeiBeiMedium-Gb5" pitchFamily="2" charset="-120"/>
              </a:rPr>
              <a:t>Practice</a:t>
            </a:r>
            <a:r>
              <a:rPr lang="zh-TW" altLang="en-US" dirty="0">
                <a:solidFill>
                  <a:schemeClr val="tx1"/>
                </a:solidFill>
                <a:latin typeface="Arial Narrow" panose="020B0606020202030204" pitchFamily="34" charset="0"/>
                <a:ea typeface="HanWang WeiBeiMedium-Gb5" pitchFamily="2" charset="-120"/>
              </a:rPr>
              <a:t> </a:t>
            </a:r>
            <a:r>
              <a:rPr lang="en-US" altLang="zh-TW" dirty="0">
                <a:solidFill>
                  <a:schemeClr val="tx1"/>
                </a:solidFill>
                <a:latin typeface="Arial Narrow" panose="020B0606020202030204" pitchFamily="34" charset="0"/>
                <a:ea typeface="HanWang WeiBeiMedium-Gb5" pitchFamily="2" charset="-120"/>
              </a:rPr>
              <a:t>of</a:t>
            </a:r>
            <a:r>
              <a:rPr lang="zh-TW" altLang="en-US" dirty="0">
                <a:solidFill>
                  <a:schemeClr val="tx1"/>
                </a:solidFill>
                <a:latin typeface="Arial Narrow" panose="020B0606020202030204" pitchFamily="34" charset="0"/>
                <a:ea typeface="HanWang WeiBeiMedium-Gb5" pitchFamily="2" charset="-120"/>
              </a:rPr>
              <a:t> </a:t>
            </a:r>
            <a:r>
              <a:rPr lang="en-US" altLang="zh-TW" dirty="0">
                <a:solidFill>
                  <a:schemeClr val="tx1"/>
                </a:solidFill>
                <a:latin typeface="Arial Narrow" panose="020B0606020202030204" pitchFamily="34" charset="0"/>
                <a:ea typeface="HanWang WeiBeiMedium-Gb5" pitchFamily="2" charset="-120"/>
              </a:rPr>
              <a:t>Transformation </a:t>
            </a:r>
            <a:r>
              <a:rPr lang="ja-JP" altLang="en-US" dirty="0">
                <a:solidFill>
                  <a:schemeClr val="tx1"/>
                </a:solidFill>
              </a:rPr>
              <a:t>改造的做法</a:t>
            </a:r>
            <a:endParaRPr lang="en-US" dirty="0"/>
          </a:p>
        </p:txBody>
      </p:sp>
      <p:sp>
        <p:nvSpPr>
          <p:cNvPr id="6" name="Text Placeholder 5">
            <a:extLst>
              <a:ext uri="{FF2B5EF4-FFF2-40B4-BE49-F238E27FC236}">
                <a16:creationId xmlns:a16="http://schemas.microsoft.com/office/drawing/2014/main" xmlns="" id="{3EE23D42-E5FE-4D4C-AD78-F009EE4575E3}"/>
              </a:ext>
            </a:extLst>
          </p:cNvPr>
          <p:cNvSpPr>
            <a:spLocks noGrp="1"/>
          </p:cNvSpPr>
          <p:nvPr>
            <p:ph type="body" idx="1"/>
          </p:nvPr>
        </p:nvSpPr>
        <p:spPr>
          <a:xfrm>
            <a:off x="287338" y="611932"/>
            <a:ext cx="2546350" cy="301625"/>
          </a:xfrm>
        </p:spPr>
        <p:txBody>
          <a:bodyPr/>
          <a:lstStyle/>
          <a:p>
            <a:r>
              <a:rPr lang="en-US" sz="2000" dirty="0">
                <a:latin typeface="Arial Narrow" panose="020B0606020202030204" pitchFamily="34" charset="0"/>
              </a:rPr>
              <a:t>Put off</a:t>
            </a:r>
          </a:p>
        </p:txBody>
      </p:sp>
      <p:sp>
        <p:nvSpPr>
          <p:cNvPr id="7" name="Content Placeholder 6">
            <a:extLst>
              <a:ext uri="{FF2B5EF4-FFF2-40B4-BE49-F238E27FC236}">
                <a16:creationId xmlns:a16="http://schemas.microsoft.com/office/drawing/2014/main" xmlns="" id="{D81515D9-D8A4-46A7-81C2-3F8B124D4443}"/>
              </a:ext>
            </a:extLst>
          </p:cNvPr>
          <p:cNvSpPr>
            <a:spLocks noGrp="1"/>
          </p:cNvSpPr>
          <p:nvPr>
            <p:ph sz="half" idx="2"/>
          </p:nvPr>
        </p:nvSpPr>
        <p:spPr>
          <a:xfrm>
            <a:off x="287338" y="913557"/>
            <a:ext cx="2546350" cy="922511"/>
          </a:xfrm>
        </p:spPr>
        <p:txBody>
          <a:bodyPr/>
          <a:lstStyle/>
          <a:p>
            <a:r>
              <a:rPr lang="en-US" sz="1800" dirty="0">
                <a:latin typeface="Arial Narrow" panose="020B0606020202030204" pitchFamily="34" charset="0"/>
              </a:rPr>
              <a:t>Put away </a:t>
            </a:r>
            <a:r>
              <a:rPr lang="en-US" sz="1800" dirty="0">
                <a:solidFill>
                  <a:srgbClr val="FFFF00"/>
                </a:solidFill>
                <a:latin typeface="Arial Narrow" panose="020B0606020202030204" pitchFamily="34" charset="0"/>
              </a:rPr>
              <a:t>falsehood</a:t>
            </a:r>
          </a:p>
          <a:p>
            <a:r>
              <a:rPr lang="zh-Hans" altLang="en-US" sz="1800" dirty="0"/>
              <a:t>脱去「</a:t>
            </a:r>
            <a:r>
              <a:rPr lang="ja-JP" altLang="en-US" sz="1800" dirty="0">
                <a:solidFill>
                  <a:srgbClr val="FFFF00"/>
                </a:solidFill>
              </a:rPr>
              <a:t>棄 絕 謊 言</a:t>
            </a:r>
            <a:r>
              <a:rPr lang="en-US" sz="1400" dirty="0">
                <a:solidFill>
                  <a:srgbClr val="FFFF00"/>
                </a:solidFill>
                <a:latin typeface="Arial Narrow" panose="020B0606020202030204" pitchFamily="34" charset="0"/>
              </a:rPr>
              <a:t> </a:t>
            </a:r>
            <a:r>
              <a:rPr lang="zh-Hans" altLang="en-US" sz="1400" dirty="0">
                <a:latin typeface="Arial Narrow" panose="020B0606020202030204" pitchFamily="34" charset="0"/>
              </a:rPr>
              <a:t>」</a:t>
            </a:r>
            <a:endParaRPr lang="en-US" sz="1400" dirty="0">
              <a:latin typeface="Arial Narrow" panose="020B0606020202030204" pitchFamily="34" charset="0"/>
            </a:endParaRPr>
          </a:p>
        </p:txBody>
      </p:sp>
      <p:sp>
        <p:nvSpPr>
          <p:cNvPr id="8" name="Text Placeholder 7">
            <a:extLst>
              <a:ext uri="{FF2B5EF4-FFF2-40B4-BE49-F238E27FC236}">
                <a16:creationId xmlns:a16="http://schemas.microsoft.com/office/drawing/2014/main" xmlns="" id="{603731EE-6383-4FDE-9EE5-EA11F444D1A1}"/>
              </a:ext>
            </a:extLst>
          </p:cNvPr>
          <p:cNvSpPr>
            <a:spLocks noGrp="1"/>
          </p:cNvSpPr>
          <p:nvPr>
            <p:ph type="body" sz="quarter" idx="3"/>
          </p:nvPr>
        </p:nvSpPr>
        <p:spPr>
          <a:xfrm>
            <a:off x="2925763" y="611932"/>
            <a:ext cx="2547937" cy="301625"/>
          </a:xfrm>
        </p:spPr>
        <p:txBody>
          <a:bodyPr/>
          <a:lstStyle/>
          <a:p>
            <a:r>
              <a:rPr lang="en-US" sz="2000" dirty="0">
                <a:latin typeface="Arial Narrow" panose="020B0606020202030204" pitchFamily="34" charset="0"/>
              </a:rPr>
              <a:t>Put on</a:t>
            </a:r>
          </a:p>
        </p:txBody>
      </p:sp>
      <p:sp>
        <p:nvSpPr>
          <p:cNvPr id="9" name="Content Placeholder 8">
            <a:extLst>
              <a:ext uri="{FF2B5EF4-FFF2-40B4-BE49-F238E27FC236}">
                <a16:creationId xmlns:a16="http://schemas.microsoft.com/office/drawing/2014/main" xmlns="" id="{C24F2AD1-E4EA-43D0-A3B5-9FABC554053F}"/>
              </a:ext>
            </a:extLst>
          </p:cNvPr>
          <p:cNvSpPr>
            <a:spLocks noGrp="1"/>
          </p:cNvSpPr>
          <p:nvPr>
            <p:ph sz="quarter" idx="4"/>
          </p:nvPr>
        </p:nvSpPr>
        <p:spPr>
          <a:xfrm>
            <a:off x="2925763" y="899964"/>
            <a:ext cx="2547937" cy="2066057"/>
          </a:xfrm>
        </p:spPr>
        <p:txBody>
          <a:bodyPr/>
          <a:lstStyle/>
          <a:p>
            <a:r>
              <a:rPr lang="en-US" sz="1800" dirty="0">
                <a:latin typeface="Arial Narrow" panose="020B0606020202030204" pitchFamily="34" charset="0"/>
              </a:rPr>
              <a:t>Put on </a:t>
            </a:r>
            <a:r>
              <a:rPr lang="en-US" sz="1800" dirty="0">
                <a:solidFill>
                  <a:srgbClr val="FFC000"/>
                </a:solidFill>
                <a:latin typeface="Arial Narrow" panose="020B0606020202030204" pitchFamily="34" charset="0"/>
              </a:rPr>
              <a:t>“Speak the truth”</a:t>
            </a:r>
          </a:p>
          <a:p>
            <a:r>
              <a:rPr lang="zh-Hans" altLang="en-US" sz="1800" dirty="0"/>
              <a:t>穿上「</a:t>
            </a:r>
            <a:r>
              <a:rPr lang="ja-JP" altLang="en-US" sz="1800" dirty="0">
                <a:solidFill>
                  <a:srgbClr val="FFC000"/>
                </a:solidFill>
              </a:rPr>
              <a:t>實 話</a:t>
            </a:r>
            <a:r>
              <a:rPr lang="ja-JP" altLang="en-US" sz="1800" dirty="0"/>
              <a:t> </a:t>
            </a:r>
            <a:r>
              <a:rPr lang="zh-Hans" altLang="en-US" sz="1800" dirty="0"/>
              <a:t>」</a:t>
            </a:r>
            <a:endParaRPr lang="en-US" sz="1400" dirty="0">
              <a:latin typeface="Arial Narrow" panose="020B0606020202030204" pitchFamily="34" charset="0"/>
            </a:endParaRPr>
          </a:p>
        </p:txBody>
      </p:sp>
      <p:sp>
        <p:nvSpPr>
          <p:cNvPr id="5" name="Slide Number Placeholder 4">
            <a:extLst>
              <a:ext uri="{FF2B5EF4-FFF2-40B4-BE49-F238E27FC236}">
                <a16:creationId xmlns:a16="http://schemas.microsoft.com/office/drawing/2014/main" xmlns="" id="{F1506A7E-0FC6-4A23-9BDE-3263AC7E62AE}"/>
              </a:ext>
            </a:extLst>
          </p:cNvPr>
          <p:cNvSpPr>
            <a:spLocks noGrp="1"/>
          </p:cNvSpPr>
          <p:nvPr>
            <p:ph type="sldNum" sz="quarter" idx="12"/>
          </p:nvPr>
        </p:nvSpPr>
        <p:spPr/>
        <p:txBody>
          <a:bodyPr/>
          <a:lstStyle/>
          <a:p>
            <a:fld id="{74EA4511-492D-401A-93C5-E65CD8E5B5C0}" type="slidenum">
              <a:rPr lang="es-ES" smtClean="0"/>
              <a:pPr/>
              <a:t>20</a:t>
            </a:fld>
            <a:endParaRPr lang="es-ES"/>
          </a:p>
        </p:txBody>
      </p:sp>
      <p:sp>
        <p:nvSpPr>
          <p:cNvPr id="12" name="Scroll: Horizontal 11">
            <a:extLst>
              <a:ext uri="{FF2B5EF4-FFF2-40B4-BE49-F238E27FC236}">
                <a16:creationId xmlns:a16="http://schemas.microsoft.com/office/drawing/2014/main" xmlns="" id="{71631FDC-5C51-4158-B9F4-59FB2AC1A481}"/>
              </a:ext>
            </a:extLst>
          </p:cNvPr>
          <p:cNvSpPr/>
          <p:nvPr/>
        </p:nvSpPr>
        <p:spPr bwMode="auto">
          <a:xfrm>
            <a:off x="693515" y="1620044"/>
            <a:ext cx="4464496" cy="792088"/>
          </a:xfrm>
          <a:prstGeom prst="horizontalScroll">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514350" rtl="0" eaLnBrk="1" fontAlgn="base" latinLnBrk="0" hangingPunct="1">
              <a:lnSpc>
                <a:spcPct val="100000"/>
              </a:lnSpc>
              <a:spcBef>
                <a:spcPct val="0"/>
              </a:spcBef>
              <a:spcAft>
                <a:spcPct val="0"/>
              </a:spcAft>
              <a:buClrTx/>
              <a:buSzTx/>
              <a:buFontTx/>
              <a:buNone/>
              <a:tabLst/>
            </a:pPr>
            <a:r>
              <a:rPr lang="en-US" sz="1800" dirty="0">
                <a:solidFill>
                  <a:srgbClr val="0070C0"/>
                </a:solidFill>
              </a:rPr>
              <a:t>For we are members one another</a:t>
            </a:r>
          </a:p>
          <a:p>
            <a:pPr algn="ctr" defTabSz="514350"/>
            <a:r>
              <a:rPr lang="zh-TW" altLang="en-US" sz="1600" dirty="0">
                <a:solidFill>
                  <a:srgbClr val="0070C0"/>
                </a:solidFill>
              </a:rPr>
              <a:t>因 為 我 們 是 互 相 為 肢 體 。</a:t>
            </a:r>
            <a:endParaRPr kumimoji="0" lang="en-US" sz="3600" b="0" i="0" u="none" strike="noStrike" cap="none" normalizeH="0" baseline="0" dirty="0">
              <a:ln>
                <a:noFill/>
              </a:ln>
              <a:solidFill>
                <a:srgbClr val="0070C0"/>
              </a:solidFill>
              <a:effectLst/>
              <a:latin typeface="Arial" charset="0"/>
              <a:cs typeface="Arial" charset="0"/>
            </a:endParaRPr>
          </a:p>
        </p:txBody>
      </p:sp>
      <mc:AlternateContent xmlns:mc="http://schemas.openxmlformats.org/markup-compatibility/2006">
        <mc:Choice xmlns:p14="http://schemas.microsoft.com/office/powerpoint/2010/main" xmlns="" Requires="p14">
          <p:contentPart p14:bwMode="auto" r:id="rId2">
            <p14:nvContentPartPr>
              <p14:cNvPr id="3" name="Ink 2">
                <a:extLst>
                  <a:ext uri="{FF2B5EF4-FFF2-40B4-BE49-F238E27FC236}">
                    <a16:creationId xmlns:a16="http://schemas.microsoft.com/office/drawing/2014/main" id="{156B2320-9BD5-1049-91B0-E8230CAB95B4}"/>
                  </a:ext>
                </a:extLst>
              </p14:cNvPr>
              <p14:cNvContentPartPr/>
              <p14:nvPr/>
            </p14:nvContentPartPr>
            <p14:xfrm>
              <a:off x="792760" y="1396480"/>
              <a:ext cx="27720" cy="12960"/>
            </p14:xfrm>
          </p:contentPart>
        </mc:Choice>
        <mc:Fallback>
          <p:pic>
            <p:nvPicPr>
              <p:cNvPr id="3" name="Ink 2">
                <a:extLst>
                  <a:ext uri="{FF2B5EF4-FFF2-40B4-BE49-F238E27FC236}">
                    <a16:creationId xmlns:a16="http://schemas.microsoft.com/office/drawing/2014/main" xmlns="" xmlns:p14="http://schemas.microsoft.com/office/powerpoint/2010/main" id="{156B2320-9BD5-1049-91B0-E8230CAB95B4}"/>
                  </a:ext>
                </a:extLst>
              </p:cNvPr>
              <p:cNvPicPr/>
              <p:nvPr/>
            </p:nvPicPr>
            <p:blipFill>
              <a:blip r:embed="rId3" cstate="print"/>
              <a:stretch>
                <a:fillRect/>
              </a:stretch>
            </p:blipFill>
            <p:spPr>
              <a:xfrm>
                <a:off x="777640" y="1381360"/>
                <a:ext cx="58320" cy="432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
            <p14:nvContentPartPr>
              <p14:cNvPr id="4" name="Ink 3">
                <a:extLst>
                  <a:ext uri="{FF2B5EF4-FFF2-40B4-BE49-F238E27FC236}">
                    <a16:creationId xmlns:a16="http://schemas.microsoft.com/office/drawing/2014/main" id="{93CB83B7-0A2C-F54F-8DE5-6B5CFCA4B948}"/>
                  </a:ext>
                </a:extLst>
              </p14:cNvPr>
              <p14:cNvContentPartPr/>
              <p14:nvPr/>
            </p14:nvContentPartPr>
            <p14:xfrm>
              <a:off x="790240" y="1367680"/>
              <a:ext cx="15480" cy="16920"/>
            </p14:xfrm>
          </p:contentPart>
        </mc:Choice>
        <mc:Fallback>
          <p:pic>
            <p:nvPicPr>
              <p:cNvPr id="4" name="Ink 3">
                <a:extLst>
                  <a:ext uri="{FF2B5EF4-FFF2-40B4-BE49-F238E27FC236}">
                    <a16:creationId xmlns:a16="http://schemas.microsoft.com/office/drawing/2014/main" xmlns="" xmlns:p14="http://schemas.microsoft.com/office/powerpoint/2010/main" id="{93CB83B7-0A2C-F54F-8DE5-6B5CFCA4B948}"/>
                  </a:ext>
                </a:extLst>
              </p:cNvPr>
              <p:cNvPicPr/>
              <p:nvPr/>
            </p:nvPicPr>
            <p:blipFill>
              <a:blip r:embed="rId5" cstate="print"/>
              <a:stretch>
                <a:fillRect/>
              </a:stretch>
            </p:blipFill>
            <p:spPr>
              <a:xfrm>
                <a:off x="775120" y="1352560"/>
                <a:ext cx="45720" cy="47160"/>
              </a:xfrm>
              <a:prstGeom prst="rect">
                <a:avLst/>
              </a:prstGeom>
            </p:spPr>
          </p:pic>
        </mc:Fallback>
      </mc:AlternateContent>
      <p:sp>
        <p:nvSpPr>
          <p:cNvPr id="10" name="TextBox 9">
            <a:extLst>
              <a:ext uri="{FF2B5EF4-FFF2-40B4-BE49-F238E27FC236}">
                <a16:creationId xmlns:a16="http://schemas.microsoft.com/office/drawing/2014/main" xmlns="" id="{6EE49CC2-D2DC-4E60-B504-C2FFC667B6E5}"/>
              </a:ext>
            </a:extLst>
          </p:cNvPr>
          <p:cNvSpPr txBox="1"/>
          <p:nvPr/>
        </p:nvSpPr>
        <p:spPr>
          <a:xfrm>
            <a:off x="1656383" y="2340124"/>
            <a:ext cx="2111475" cy="400110"/>
          </a:xfrm>
          <a:prstGeom prst="rect">
            <a:avLst/>
          </a:prstGeom>
          <a:noFill/>
        </p:spPr>
        <p:txBody>
          <a:bodyPr wrap="none" rtlCol="0">
            <a:spAutoFit/>
          </a:bodyPr>
          <a:lstStyle/>
          <a:p>
            <a:r>
              <a:rPr lang="en-US" sz="2000" dirty="0">
                <a:solidFill>
                  <a:srgbClr val="00B0F0"/>
                </a:solidFill>
                <a:latin typeface="Arial Narrow" panose="020B0606020202030204" pitchFamily="34" charset="0"/>
              </a:rPr>
              <a:t>Renewal of our Mind</a:t>
            </a:r>
          </a:p>
        </p:txBody>
      </p:sp>
    </p:spTree>
    <p:extLst>
      <p:ext uri="{BB962C8B-B14F-4D97-AF65-F5344CB8AC3E}">
        <p14:creationId xmlns:p14="http://schemas.microsoft.com/office/powerpoint/2010/main" xmlns="" val="91079347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A270029-6BD6-49E8-8D95-175DEFEE05A2}"/>
              </a:ext>
            </a:extLst>
          </p:cNvPr>
          <p:cNvSpPr>
            <a:spLocks noGrp="1"/>
          </p:cNvSpPr>
          <p:nvPr>
            <p:ph idx="1"/>
          </p:nvPr>
        </p:nvSpPr>
        <p:spPr>
          <a:xfrm>
            <a:off x="216223" y="561801"/>
            <a:ext cx="5186362" cy="2138363"/>
          </a:xfrm>
        </p:spPr>
        <p:txBody>
          <a:bodyPr/>
          <a:lstStyle/>
          <a:p>
            <a:r>
              <a:rPr lang="en-US" sz="1600" dirty="0">
                <a:latin typeface="Arial Narrow" panose="020B0606020202030204" pitchFamily="34" charset="0"/>
              </a:rPr>
              <a:t>DEAL WITH ANGER: Be </a:t>
            </a:r>
            <a:r>
              <a:rPr lang="en-US" sz="1600" dirty="0">
                <a:solidFill>
                  <a:srgbClr val="FFFF00"/>
                </a:solidFill>
                <a:latin typeface="Arial Narrow" panose="020B0606020202030204" pitchFamily="34" charset="0"/>
              </a:rPr>
              <a:t>angry</a:t>
            </a:r>
            <a:r>
              <a:rPr lang="en-US" sz="1600" dirty="0">
                <a:latin typeface="Arial Narrow" panose="020B0606020202030204" pitchFamily="34" charset="0"/>
              </a:rPr>
              <a:t> and do not sin; do not let the sun go down on your anger, and </a:t>
            </a:r>
            <a:r>
              <a:rPr lang="en-US" sz="1600" dirty="0">
                <a:solidFill>
                  <a:srgbClr val="00B0F0"/>
                </a:solidFill>
                <a:latin typeface="Arial Narrow" panose="020B0606020202030204" pitchFamily="34" charset="0"/>
              </a:rPr>
              <a:t>give no opportunity to the devil</a:t>
            </a:r>
            <a:r>
              <a:rPr lang="en-US" sz="1600" dirty="0">
                <a:latin typeface="Arial Narrow" panose="020B0606020202030204" pitchFamily="34" charset="0"/>
              </a:rPr>
              <a:t>. </a:t>
            </a:r>
          </a:p>
          <a:p>
            <a:r>
              <a:rPr lang="zh-TW" altLang="en-US" sz="1600" dirty="0">
                <a:solidFill>
                  <a:srgbClr val="FFFF00"/>
                </a:solidFill>
              </a:rPr>
              <a:t>生 氣</a:t>
            </a:r>
            <a:r>
              <a:rPr lang="zh-TW" altLang="en-US" sz="1600" dirty="0"/>
              <a:t> 卻 不 要 犯 罪 ； 不 可 含 怒 到 日 落 ，也 </a:t>
            </a:r>
            <a:r>
              <a:rPr lang="zh-TW" altLang="en-US" sz="1600" dirty="0">
                <a:solidFill>
                  <a:srgbClr val="00B0F0"/>
                </a:solidFill>
              </a:rPr>
              <a:t>不 可 給 魔 鬼 留 地 步 </a:t>
            </a:r>
            <a:endParaRPr lang="en-US" sz="1600" dirty="0">
              <a:solidFill>
                <a:srgbClr val="00B0F0"/>
              </a:solidFill>
              <a:latin typeface="Arial Narrow" panose="020B0606020202030204" pitchFamily="34" charset="0"/>
            </a:endParaRPr>
          </a:p>
          <a:p>
            <a:r>
              <a:rPr lang="en-US" sz="1600" dirty="0">
                <a:latin typeface="Arial Narrow" panose="020B0606020202030204" pitchFamily="34" charset="0"/>
              </a:rPr>
              <a:t>WORK WITH INTEGRITY: Let the thief no longer </a:t>
            </a:r>
            <a:r>
              <a:rPr lang="en-US" sz="1600" dirty="0">
                <a:solidFill>
                  <a:srgbClr val="FFFF00"/>
                </a:solidFill>
                <a:latin typeface="Arial Narrow" panose="020B0606020202030204" pitchFamily="34" charset="0"/>
              </a:rPr>
              <a:t>steal</a:t>
            </a:r>
            <a:r>
              <a:rPr lang="en-US" sz="1600" dirty="0">
                <a:latin typeface="Arial Narrow" panose="020B0606020202030204" pitchFamily="34" charset="0"/>
              </a:rPr>
              <a:t>, but rather let him </a:t>
            </a:r>
            <a:r>
              <a:rPr lang="en-US" sz="1600" dirty="0">
                <a:solidFill>
                  <a:srgbClr val="FFC000"/>
                </a:solidFill>
                <a:latin typeface="Arial Narrow" panose="020B0606020202030204" pitchFamily="34" charset="0"/>
              </a:rPr>
              <a:t>labor, doing honest work with his own hands</a:t>
            </a:r>
            <a:r>
              <a:rPr lang="en-US" sz="1600" dirty="0">
                <a:latin typeface="Arial Narrow" panose="020B0606020202030204" pitchFamily="34" charset="0"/>
              </a:rPr>
              <a:t>, so that he may </a:t>
            </a:r>
            <a:r>
              <a:rPr lang="en-US" sz="1600" dirty="0">
                <a:solidFill>
                  <a:srgbClr val="00B0F0"/>
                </a:solidFill>
                <a:latin typeface="Arial Narrow" panose="020B0606020202030204" pitchFamily="34" charset="0"/>
              </a:rPr>
              <a:t>have something to share with anyone in need</a:t>
            </a:r>
            <a:r>
              <a:rPr lang="en-US" sz="1600" dirty="0">
                <a:latin typeface="Arial Narrow" panose="020B0606020202030204" pitchFamily="34" charset="0"/>
              </a:rPr>
              <a:t>. </a:t>
            </a:r>
          </a:p>
          <a:p>
            <a:r>
              <a:rPr lang="zh-TW" altLang="en-US" sz="1600" dirty="0"/>
              <a:t>從 前 偷 竊 的 ， 不 要 再 </a:t>
            </a:r>
            <a:r>
              <a:rPr lang="zh-TW" altLang="en-US" sz="1600" dirty="0">
                <a:solidFill>
                  <a:srgbClr val="FFFF00"/>
                </a:solidFill>
              </a:rPr>
              <a:t>偷 </a:t>
            </a:r>
            <a:r>
              <a:rPr lang="zh-TW" altLang="en-US" sz="1600" dirty="0"/>
              <a:t>； 總 要 </a:t>
            </a:r>
            <a:r>
              <a:rPr lang="zh-TW" altLang="en-US" sz="1600" dirty="0">
                <a:solidFill>
                  <a:srgbClr val="FFC000"/>
                </a:solidFill>
              </a:rPr>
              <a:t>勞 力 ， 親 手 做 正 經 事</a:t>
            </a:r>
            <a:r>
              <a:rPr lang="zh-TW" altLang="en-US" sz="1600" dirty="0">
                <a:solidFill>
                  <a:srgbClr val="FFFF00"/>
                </a:solidFill>
              </a:rPr>
              <a:t> </a:t>
            </a:r>
            <a:r>
              <a:rPr lang="zh-TW" altLang="en-US" sz="1600" dirty="0"/>
              <a:t>， 就 可 </a:t>
            </a:r>
            <a:r>
              <a:rPr lang="zh-TW" altLang="en-US" sz="1600" dirty="0">
                <a:solidFill>
                  <a:srgbClr val="00B0F0"/>
                </a:solidFill>
              </a:rPr>
              <a:t>有 餘 分 給 那 缺 少 的 人 。</a:t>
            </a:r>
            <a:endParaRPr lang="en-US" sz="1600" dirty="0">
              <a:solidFill>
                <a:srgbClr val="00B0F0"/>
              </a:solidFill>
              <a:latin typeface="Arial Narrow" panose="020B0606020202030204" pitchFamily="34" charset="0"/>
            </a:endParaRPr>
          </a:p>
          <a:p>
            <a:endParaRPr lang="en-US" dirty="0"/>
          </a:p>
        </p:txBody>
      </p:sp>
      <p:sp>
        <p:nvSpPr>
          <p:cNvPr id="4" name="Slide Number Placeholder 3">
            <a:extLst>
              <a:ext uri="{FF2B5EF4-FFF2-40B4-BE49-F238E27FC236}">
                <a16:creationId xmlns:a16="http://schemas.microsoft.com/office/drawing/2014/main" xmlns="" id="{AAAE65D7-E524-4802-8A85-9AA19853A976}"/>
              </a:ext>
            </a:extLst>
          </p:cNvPr>
          <p:cNvSpPr>
            <a:spLocks noGrp="1"/>
          </p:cNvSpPr>
          <p:nvPr>
            <p:ph type="sldNum" sz="quarter" idx="12"/>
          </p:nvPr>
        </p:nvSpPr>
        <p:spPr/>
        <p:txBody>
          <a:bodyPr/>
          <a:lstStyle/>
          <a:p>
            <a:fld id="{9918810B-06D7-4E30-B019-6880925171F1}" type="slidenum">
              <a:rPr lang="es-ES" smtClean="0"/>
              <a:pPr/>
              <a:t>21</a:t>
            </a:fld>
            <a:endParaRPr lang="es-ES" dirty="0"/>
          </a:p>
        </p:txBody>
      </p:sp>
      <p:sp>
        <p:nvSpPr>
          <p:cNvPr id="5" name="Title 1">
            <a:extLst>
              <a:ext uri="{FF2B5EF4-FFF2-40B4-BE49-F238E27FC236}">
                <a16:creationId xmlns:a16="http://schemas.microsoft.com/office/drawing/2014/main" xmlns="" id="{8800BB50-7F55-46E0-A407-12F9AB9F672C}"/>
              </a:ext>
            </a:extLst>
          </p:cNvPr>
          <p:cNvSpPr txBox="1">
            <a:spLocks noGrp="1"/>
          </p:cNvSpPr>
          <p:nvPr>
            <p:ph type="title"/>
          </p:nvPr>
        </p:nvSpPr>
        <p:spPr bwMode="auto">
          <a:xfrm>
            <a:off x="144215" y="107876"/>
            <a:ext cx="5401493"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a:lstStyle>
          <a:p>
            <a:r>
              <a:rPr lang="en-US" kern="0" dirty="0">
                <a:solidFill>
                  <a:schemeClr val="tx1"/>
                </a:solidFill>
                <a:latin typeface="Arial Narrow" panose="020B0606020202030204" pitchFamily="34" charset="0"/>
                <a:ea typeface="HanWang WeiBeiMedium-Gb5" pitchFamily="2" charset="-120"/>
              </a:rPr>
              <a:t>The</a:t>
            </a:r>
            <a:r>
              <a:rPr lang="zh-TW" altLang="en-US" kern="0" dirty="0">
                <a:solidFill>
                  <a:schemeClr val="tx1"/>
                </a:solidFill>
                <a:latin typeface="Arial Narrow" panose="020B0606020202030204" pitchFamily="34" charset="0"/>
                <a:ea typeface="HanWang WeiBeiMedium-Gb5" pitchFamily="2" charset="-120"/>
              </a:rPr>
              <a:t> </a:t>
            </a:r>
            <a:r>
              <a:rPr lang="en-US" altLang="zh-TW" kern="0" dirty="0">
                <a:solidFill>
                  <a:schemeClr val="tx1"/>
                </a:solidFill>
                <a:latin typeface="Arial Narrow" panose="020B0606020202030204" pitchFamily="34" charset="0"/>
                <a:ea typeface="HanWang WeiBeiMedium-Gb5" pitchFamily="2" charset="-120"/>
              </a:rPr>
              <a:t>Practice</a:t>
            </a:r>
            <a:r>
              <a:rPr lang="zh-TW" altLang="en-US" kern="0" dirty="0">
                <a:solidFill>
                  <a:schemeClr val="tx1"/>
                </a:solidFill>
                <a:latin typeface="Arial Narrow" panose="020B0606020202030204" pitchFamily="34" charset="0"/>
                <a:ea typeface="HanWang WeiBeiMedium-Gb5" pitchFamily="2" charset="-120"/>
              </a:rPr>
              <a:t> </a:t>
            </a:r>
            <a:r>
              <a:rPr lang="en-US" altLang="zh-TW" kern="0" dirty="0">
                <a:solidFill>
                  <a:schemeClr val="tx1"/>
                </a:solidFill>
                <a:latin typeface="Arial Narrow" panose="020B0606020202030204" pitchFamily="34" charset="0"/>
                <a:ea typeface="HanWang WeiBeiMedium-Gb5" pitchFamily="2" charset="-120"/>
              </a:rPr>
              <a:t>of</a:t>
            </a:r>
            <a:r>
              <a:rPr lang="zh-TW" altLang="en-US" kern="0" dirty="0">
                <a:solidFill>
                  <a:schemeClr val="tx1"/>
                </a:solidFill>
                <a:latin typeface="Arial Narrow" panose="020B0606020202030204" pitchFamily="34" charset="0"/>
                <a:ea typeface="HanWang WeiBeiMedium-Gb5" pitchFamily="2" charset="-120"/>
              </a:rPr>
              <a:t> </a:t>
            </a:r>
            <a:r>
              <a:rPr lang="en-US" altLang="zh-TW" kern="0" dirty="0">
                <a:solidFill>
                  <a:schemeClr val="tx1"/>
                </a:solidFill>
                <a:latin typeface="Arial Narrow" panose="020B0606020202030204" pitchFamily="34" charset="0"/>
                <a:ea typeface="HanWang WeiBeiMedium-Gb5" pitchFamily="2" charset="-120"/>
              </a:rPr>
              <a:t>Transformation </a:t>
            </a:r>
            <a:r>
              <a:rPr lang="ja-JP" altLang="en-US" kern="0" dirty="0">
                <a:solidFill>
                  <a:schemeClr val="tx1"/>
                </a:solidFill>
              </a:rPr>
              <a:t>改造的做法</a:t>
            </a:r>
            <a:endParaRPr lang="en-US" kern="0" dirty="0"/>
          </a:p>
        </p:txBody>
      </p:sp>
    </p:spTree>
    <p:extLst>
      <p:ext uri="{BB962C8B-B14F-4D97-AF65-F5344CB8AC3E}">
        <p14:creationId xmlns:p14="http://schemas.microsoft.com/office/powerpoint/2010/main" xmlns="" val="397020275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A270029-6BD6-49E8-8D95-175DEFEE05A2}"/>
              </a:ext>
            </a:extLst>
          </p:cNvPr>
          <p:cNvSpPr>
            <a:spLocks noGrp="1"/>
          </p:cNvSpPr>
          <p:nvPr>
            <p:ph idx="1"/>
          </p:nvPr>
        </p:nvSpPr>
        <p:spPr>
          <a:xfrm>
            <a:off x="213777" y="273769"/>
            <a:ext cx="5331038" cy="2138363"/>
          </a:xfrm>
        </p:spPr>
        <p:txBody>
          <a:bodyPr/>
          <a:lstStyle/>
          <a:p>
            <a:r>
              <a:rPr lang="en-US" dirty="0">
                <a:latin typeface="Arial Narrow" panose="020B0606020202030204" pitchFamily="34" charset="0"/>
              </a:rPr>
              <a:t>WATCH OUR TONGUE: Let no </a:t>
            </a:r>
            <a:r>
              <a:rPr lang="en-US" dirty="0">
                <a:solidFill>
                  <a:srgbClr val="FFFF00"/>
                </a:solidFill>
                <a:latin typeface="Arial Narrow" panose="020B0606020202030204" pitchFamily="34" charset="0"/>
              </a:rPr>
              <a:t>corrupting talk </a:t>
            </a:r>
            <a:r>
              <a:rPr lang="en-US" dirty="0">
                <a:latin typeface="Arial Narrow" panose="020B0606020202030204" pitchFamily="34" charset="0"/>
              </a:rPr>
              <a:t>come out of your mouths, but </a:t>
            </a:r>
            <a:r>
              <a:rPr lang="en-US" dirty="0">
                <a:solidFill>
                  <a:srgbClr val="FFC000"/>
                </a:solidFill>
                <a:latin typeface="Arial Narrow" panose="020B0606020202030204" pitchFamily="34" charset="0"/>
              </a:rPr>
              <a:t>only such as is good for building up</a:t>
            </a:r>
            <a:r>
              <a:rPr lang="en-US" dirty="0">
                <a:latin typeface="Arial Narrow" panose="020B0606020202030204" pitchFamily="34" charset="0"/>
              </a:rPr>
              <a:t>, as fits the occasion, that it </a:t>
            </a:r>
            <a:r>
              <a:rPr lang="en-US" dirty="0">
                <a:solidFill>
                  <a:srgbClr val="00B0F0"/>
                </a:solidFill>
                <a:latin typeface="Arial Narrow" panose="020B0606020202030204" pitchFamily="34" charset="0"/>
              </a:rPr>
              <a:t>may give grace to those who hear. </a:t>
            </a:r>
          </a:p>
          <a:p>
            <a:r>
              <a:rPr lang="zh-TW" altLang="en-US" dirty="0">
                <a:solidFill>
                  <a:srgbClr val="FFFF00"/>
                </a:solidFill>
              </a:rPr>
              <a:t>污 穢 的 言 語 </a:t>
            </a:r>
            <a:r>
              <a:rPr lang="zh-TW" altLang="en-US" dirty="0"/>
              <a:t>一 句 不 可 出 口 ， 只 要 </a:t>
            </a:r>
            <a:r>
              <a:rPr lang="zh-TW" altLang="en-US" dirty="0">
                <a:solidFill>
                  <a:srgbClr val="FFC000"/>
                </a:solidFill>
              </a:rPr>
              <a:t>隨 事 說 造 就 人 的 好 話 </a:t>
            </a:r>
            <a:r>
              <a:rPr lang="zh-TW" altLang="en-US" dirty="0"/>
              <a:t>， </a:t>
            </a:r>
            <a:r>
              <a:rPr lang="zh-TW" altLang="en-US" dirty="0">
                <a:solidFill>
                  <a:srgbClr val="00B0F0"/>
                </a:solidFill>
              </a:rPr>
              <a:t>叫 聽 見 的 人 得 益 處 </a:t>
            </a:r>
            <a:r>
              <a:rPr lang="zh-TW" altLang="en-US" dirty="0"/>
              <a:t>。</a:t>
            </a:r>
            <a:endParaRPr lang="en-US" dirty="0">
              <a:solidFill>
                <a:srgbClr val="00B0F0"/>
              </a:solidFill>
              <a:latin typeface="Arial Narrow" panose="020B0606020202030204" pitchFamily="34" charset="0"/>
            </a:endParaRPr>
          </a:p>
          <a:p>
            <a:r>
              <a:rPr lang="en-US" dirty="0">
                <a:latin typeface="Arial Narrow" panose="020B0606020202030204" pitchFamily="34" charset="0"/>
              </a:rPr>
              <a:t>SIN NOT: And do not </a:t>
            </a:r>
            <a:r>
              <a:rPr lang="en-US" dirty="0">
                <a:solidFill>
                  <a:srgbClr val="FFFF00"/>
                </a:solidFill>
                <a:latin typeface="Arial Narrow" panose="020B0606020202030204" pitchFamily="34" charset="0"/>
              </a:rPr>
              <a:t>grieve the Holy Spirit </a:t>
            </a:r>
            <a:r>
              <a:rPr lang="en-US" dirty="0">
                <a:latin typeface="Arial Narrow" panose="020B0606020202030204" pitchFamily="34" charset="0"/>
              </a:rPr>
              <a:t>of God, </a:t>
            </a:r>
            <a:r>
              <a:rPr lang="en-US" dirty="0">
                <a:solidFill>
                  <a:srgbClr val="00B0F0"/>
                </a:solidFill>
                <a:latin typeface="Arial Narrow" panose="020B0606020202030204" pitchFamily="34" charset="0"/>
              </a:rPr>
              <a:t>by whom you were sealed for the day of redemption. </a:t>
            </a:r>
          </a:p>
          <a:p>
            <a:r>
              <a:rPr lang="zh-TW" altLang="en-US" dirty="0"/>
              <a:t>不 要 叫 </a:t>
            </a:r>
            <a:r>
              <a:rPr lang="zh-TW" altLang="en-US" dirty="0">
                <a:solidFill>
                  <a:srgbClr val="FFFF00"/>
                </a:solidFill>
              </a:rPr>
              <a:t>神 的 聖 靈 擔 憂 </a:t>
            </a:r>
            <a:r>
              <a:rPr lang="zh-TW" altLang="en-US" dirty="0"/>
              <a:t>； 你 們 原 是 受 了 他 的 印 記 ， </a:t>
            </a:r>
            <a:r>
              <a:rPr lang="zh-TW" altLang="en-US" dirty="0">
                <a:solidFill>
                  <a:srgbClr val="00B0F0"/>
                </a:solidFill>
              </a:rPr>
              <a:t>等 候 得 贖 的 日 子 來 到 </a:t>
            </a:r>
            <a:r>
              <a:rPr lang="zh-TW" altLang="en-US" dirty="0">
                <a:solidFill>
                  <a:srgbClr val="0070C0"/>
                </a:solidFill>
              </a:rPr>
              <a:t>。</a:t>
            </a:r>
            <a:endParaRPr lang="en-US" dirty="0">
              <a:solidFill>
                <a:srgbClr val="0070C0"/>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xmlns="" id="{AAAE65D7-E524-4802-8A85-9AA19853A976}"/>
              </a:ext>
            </a:extLst>
          </p:cNvPr>
          <p:cNvSpPr>
            <a:spLocks noGrp="1"/>
          </p:cNvSpPr>
          <p:nvPr>
            <p:ph type="sldNum" sz="quarter" idx="12"/>
          </p:nvPr>
        </p:nvSpPr>
        <p:spPr/>
        <p:txBody>
          <a:bodyPr/>
          <a:lstStyle/>
          <a:p>
            <a:fld id="{9918810B-06D7-4E30-B019-6880925171F1}" type="slidenum">
              <a:rPr lang="es-ES" smtClean="0"/>
              <a:pPr/>
              <a:t>22</a:t>
            </a:fld>
            <a:endParaRPr lang="es-ES" dirty="0"/>
          </a:p>
        </p:txBody>
      </p:sp>
    </p:spTree>
    <p:extLst>
      <p:ext uri="{BB962C8B-B14F-4D97-AF65-F5344CB8AC3E}">
        <p14:creationId xmlns:p14="http://schemas.microsoft.com/office/powerpoint/2010/main" xmlns="" val="246431167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A270029-6BD6-49E8-8D95-175DEFEE05A2}"/>
              </a:ext>
            </a:extLst>
          </p:cNvPr>
          <p:cNvSpPr>
            <a:spLocks noGrp="1"/>
          </p:cNvSpPr>
          <p:nvPr>
            <p:ph idx="1"/>
          </p:nvPr>
        </p:nvSpPr>
        <p:spPr>
          <a:xfrm>
            <a:off x="285784" y="669925"/>
            <a:ext cx="5259923" cy="2138363"/>
          </a:xfrm>
        </p:spPr>
        <p:txBody>
          <a:bodyPr/>
          <a:lstStyle/>
          <a:p>
            <a:pPr marL="0" indent="0">
              <a:buNone/>
            </a:pPr>
            <a:r>
              <a:rPr lang="en-US" dirty="0">
                <a:latin typeface="Arial Narrow" panose="020B0606020202030204" pitchFamily="34" charset="0"/>
              </a:rPr>
              <a:t>GUARD OUR HEART: Let </a:t>
            </a:r>
            <a:r>
              <a:rPr lang="en-US" dirty="0">
                <a:solidFill>
                  <a:srgbClr val="FFFF00"/>
                </a:solidFill>
                <a:latin typeface="Arial Narrow" panose="020B0606020202030204" pitchFamily="34" charset="0"/>
              </a:rPr>
              <a:t>all bitterness and wrath and anger and clamor and slander be put away from you</a:t>
            </a:r>
            <a:r>
              <a:rPr lang="en-US" dirty="0">
                <a:latin typeface="Arial Narrow" panose="020B0606020202030204" pitchFamily="34" charset="0"/>
              </a:rPr>
              <a:t>, along with all malice. </a:t>
            </a:r>
            <a:r>
              <a:rPr lang="en-US" dirty="0">
                <a:solidFill>
                  <a:srgbClr val="FFC000"/>
                </a:solidFill>
                <a:latin typeface="Arial Narrow" panose="020B0606020202030204" pitchFamily="34" charset="0"/>
              </a:rPr>
              <a:t>Be kind to one another, tenderhearted, forgiving one another</a:t>
            </a:r>
            <a:r>
              <a:rPr lang="en-US" dirty="0">
                <a:latin typeface="Arial Narrow" panose="020B0606020202030204" pitchFamily="34" charset="0"/>
              </a:rPr>
              <a:t>, </a:t>
            </a:r>
            <a:r>
              <a:rPr lang="en-US" dirty="0">
                <a:solidFill>
                  <a:srgbClr val="00B0F0"/>
                </a:solidFill>
                <a:latin typeface="Arial Narrow" panose="020B0606020202030204" pitchFamily="34" charset="0"/>
              </a:rPr>
              <a:t>as God in Christ forgave you</a:t>
            </a:r>
            <a:r>
              <a:rPr lang="en-US" dirty="0">
                <a:latin typeface="Arial Narrow" panose="020B0606020202030204" pitchFamily="34" charset="0"/>
              </a:rPr>
              <a:t>.”</a:t>
            </a:r>
          </a:p>
          <a:p>
            <a:pPr marL="0" indent="0">
              <a:buNone/>
            </a:pPr>
            <a:r>
              <a:rPr lang="en-US" altLang="zh-TW" sz="1600" b="1" baseline="30000" dirty="0"/>
              <a:t>31 </a:t>
            </a:r>
            <a:r>
              <a:rPr lang="zh-TW" altLang="en-US" sz="1600" dirty="0">
                <a:solidFill>
                  <a:srgbClr val="FFFF00"/>
                </a:solidFill>
              </a:rPr>
              <a:t>一 切 苦 毒 、 惱 恨 、 忿 怒 、 嚷 鬧 、 毀 謗 ， 並 一 切 的 惡 毒  </a:t>
            </a:r>
            <a:r>
              <a:rPr lang="zh-TW" altLang="en-US" sz="1600" dirty="0"/>
              <a:t>， 都 當 從 你 們 中 間 </a:t>
            </a:r>
            <a:r>
              <a:rPr lang="zh-TW" altLang="en-US" sz="1600" dirty="0">
                <a:solidFill>
                  <a:srgbClr val="FFC000"/>
                </a:solidFill>
              </a:rPr>
              <a:t>除 掉 ；</a:t>
            </a:r>
            <a:r>
              <a:rPr lang="en-US" altLang="zh-TW" sz="1600" b="1" baseline="30000" dirty="0">
                <a:solidFill>
                  <a:srgbClr val="FFC000"/>
                </a:solidFill>
              </a:rPr>
              <a:t>32 </a:t>
            </a:r>
            <a:r>
              <a:rPr lang="zh-TW" altLang="en-US" sz="1600" dirty="0">
                <a:solidFill>
                  <a:srgbClr val="FFC000"/>
                </a:solidFill>
              </a:rPr>
              <a:t>並 要 以 恩 慈 相 待 ， 存 憐 憫 的 心 ， 彼 此 饒 恕 </a:t>
            </a:r>
            <a:r>
              <a:rPr lang="zh-TW" altLang="en-US" sz="1600" dirty="0"/>
              <a:t>， 正 如 </a:t>
            </a:r>
            <a:r>
              <a:rPr lang="zh-TW" altLang="en-US" sz="1600" dirty="0">
                <a:solidFill>
                  <a:srgbClr val="00B0F0"/>
                </a:solidFill>
              </a:rPr>
              <a:t>神 在 基 督 裡 饒 恕 了 你 們 一 樣 </a:t>
            </a:r>
            <a:r>
              <a:rPr lang="zh-TW" altLang="en-US" sz="1600" dirty="0"/>
              <a:t>。</a:t>
            </a:r>
          </a:p>
        </p:txBody>
      </p:sp>
      <p:sp>
        <p:nvSpPr>
          <p:cNvPr id="4" name="Slide Number Placeholder 3">
            <a:extLst>
              <a:ext uri="{FF2B5EF4-FFF2-40B4-BE49-F238E27FC236}">
                <a16:creationId xmlns:a16="http://schemas.microsoft.com/office/drawing/2014/main" xmlns="" id="{AAAE65D7-E524-4802-8A85-9AA19853A976}"/>
              </a:ext>
            </a:extLst>
          </p:cNvPr>
          <p:cNvSpPr>
            <a:spLocks noGrp="1"/>
          </p:cNvSpPr>
          <p:nvPr>
            <p:ph type="sldNum" sz="quarter" idx="12"/>
          </p:nvPr>
        </p:nvSpPr>
        <p:spPr/>
        <p:txBody>
          <a:bodyPr/>
          <a:lstStyle/>
          <a:p>
            <a:fld id="{9918810B-06D7-4E30-B019-6880925171F1}" type="slidenum">
              <a:rPr lang="es-ES" smtClean="0"/>
              <a:pPr/>
              <a:t>23</a:t>
            </a:fld>
            <a:endParaRPr lang="es-ES" dirty="0"/>
          </a:p>
        </p:txBody>
      </p:sp>
      <p:sp>
        <p:nvSpPr>
          <p:cNvPr id="5" name="Title 1">
            <a:extLst>
              <a:ext uri="{FF2B5EF4-FFF2-40B4-BE49-F238E27FC236}">
                <a16:creationId xmlns:a16="http://schemas.microsoft.com/office/drawing/2014/main" xmlns="" id="{8800BB50-7F55-46E0-A407-12F9AB9F672C}"/>
              </a:ext>
            </a:extLst>
          </p:cNvPr>
          <p:cNvSpPr txBox="1">
            <a:spLocks noGrp="1"/>
          </p:cNvSpPr>
          <p:nvPr>
            <p:ph type="title"/>
          </p:nvPr>
        </p:nvSpPr>
        <p:spPr bwMode="auto">
          <a:xfrm>
            <a:off x="144215" y="130175"/>
            <a:ext cx="5401493"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a:lstStyle>
          <a:p>
            <a:r>
              <a:rPr lang="en-US" kern="0" dirty="0">
                <a:solidFill>
                  <a:schemeClr val="tx1"/>
                </a:solidFill>
                <a:latin typeface="Arial Narrow" panose="020B0606020202030204" pitchFamily="34" charset="0"/>
                <a:ea typeface="HanWang WeiBeiMedium-Gb5" pitchFamily="2" charset="-120"/>
              </a:rPr>
              <a:t>The</a:t>
            </a:r>
            <a:r>
              <a:rPr lang="zh-TW" altLang="en-US" kern="0" dirty="0">
                <a:solidFill>
                  <a:schemeClr val="tx1"/>
                </a:solidFill>
                <a:latin typeface="Arial Narrow" panose="020B0606020202030204" pitchFamily="34" charset="0"/>
                <a:ea typeface="HanWang WeiBeiMedium-Gb5" pitchFamily="2" charset="-120"/>
              </a:rPr>
              <a:t> </a:t>
            </a:r>
            <a:r>
              <a:rPr lang="en-US" altLang="zh-TW" kern="0" dirty="0">
                <a:solidFill>
                  <a:schemeClr val="tx1"/>
                </a:solidFill>
                <a:latin typeface="Arial Narrow" panose="020B0606020202030204" pitchFamily="34" charset="0"/>
                <a:ea typeface="HanWang WeiBeiMedium-Gb5" pitchFamily="2" charset="-120"/>
              </a:rPr>
              <a:t>Practice</a:t>
            </a:r>
            <a:r>
              <a:rPr lang="zh-TW" altLang="en-US" kern="0" dirty="0">
                <a:solidFill>
                  <a:schemeClr val="tx1"/>
                </a:solidFill>
                <a:latin typeface="Arial Narrow" panose="020B0606020202030204" pitchFamily="34" charset="0"/>
                <a:ea typeface="HanWang WeiBeiMedium-Gb5" pitchFamily="2" charset="-120"/>
              </a:rPr>
              <a:t> </a:t>
            </a:r>
            <a:r>
              <a:rPr lang="en-US" altLang="zh-TW" kern="0" dirty="0">
                <a:solidFill>
                  <a:schemeClr val="tx1"/>
                </a:solidFill>
                <a:latin typeface="Arial Narrow" panose="020B0606020202030204" pitchFamily="34" charset="0"/>
                <a:ea typeface="HanWang WeiBeiMedium-Gb5" pitchFamily="2" charset="-120"/>
              </a:rPr>
              <a:t>of</a:t>
            </a:r>
            <a:r>
              <a:rPr lang="zh-TW" altLang="en-US" kern="0" dirty="0">
                <a:solidFill>
                  <a:schemeClr val="tx1"/>
                </a:solidFill>
                <a:latin typeface="Arial Narrow" panose="020B0606020202030204" pitchFamily="34" charset="0"/>
                <a:ea typeface="HanWang WeiBeiMedium-Gb5" pitchFamily="2" charset="-120"/>
              </a:rPr>
              <a:t> </a:t>
            </a:r>
            <a:r>
              <a:rPr lang="en-US" altLang="zh-TW" kern="0" dirty="0">
                <a:solidFill>
                  <a:schemeClr val="tx1"/>
                </a:solidFill>
                <a:latin typeface="Arial Narrow" panose="020B0606020202030204" pitchFamily="34" charset="0"/>
                <a:ea typeface="HanWang WeiBeiMedium-Gb5" pitchFamily="2" charset="-120"/>
              </a:rPr>
              <a:t>Transformation </a:t>
            </a:r>
            <a:r>
              <a:rPr lang="ja-JP" altLang="en-US" kern="0" dirty="0">
                <a:solidFill>
                  <a:schemeClr val="tx1"/>
                </a:solidFill>
              </a:rPr>
              <a:t>改造的做法</a:t>
            </a:r>
            <a:endParaRPr lang="en-US" kern="0" dirty="0"/>
          </a:p>
        </p:txBody>
      </p:sp>
    </p:spTree>
    <p:extLst>
      <p:ext uri="{BB962C8B-B14F-4D97-AF65-F5344CB8AC3E}">
        <p14:creationId xmlns:p14="http://schemas.microsoft.com/office/powerpoint/2010/main" xmlns="" val="339287218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3F9E6B-A189-4F44-98F3-71FFDE436469}"/>
              </a:ext>
            </a:extLst>
          </p:cNvPr>
          <p:cNvSpPr>
            <a:spLocks noGrp="1"/>
          </p:cNvSpPr>
          <p:nvPr>
            <p:ph type="title"/>
          </p:nvPr>
        </p:nvSpPr>
        <p:spPr>
          <a:xfrm>
            <a:off x="142429" y="130175"/>
            <a:ext cx="5186362" cy="481757"/>
          </a:xfrm>
        </p:spPr>
        <p:txBody>
          <a:bodyPr/>
          <a:lstStyle/>
          <a:p>
            <a:pPr algn="l"/>
            <a:r>
              <a:rPr lang="en-US" dirty="0">
                <a:solidFill>
                  <a:schemeClr val="tx1"/>
                </a:solidFill>
              </a:rPr>
              <a:t>Transformation </a:t>
            </a:r>
            <a:r>
              <a:rPr lang="zh-TW" altLang="en-US" sz="2400" dirty="0">
                <a:solidFill>
                  <a:schemeClr val="tx1"/>
                </a:solidFill>
              </a:rPr>
              <a:t>更 新 變 化</a:t>
            </a:r>
            <a:endParaRPr lang="en-US" dirty="0">
              <a:solidFill>
                <a:schemeClr val="tx1"/>
              </a:solidFill>
            </a:endParaRPr>
          </a:p>
        </p:txBody>
      </p:sp>
      <p:sp>
        <p:nvSpPr>
          <p:cNvPr id="3" name="Slide Number Placeholder 2">
            <a:extLst>
              <a:ext uri="{FF2B5EF4-FFF2-40B4-BE49-F238E27FC236}">
                <a16:creationId xmlns:a16="http://schemas.microsoft.com/office/drawing/2014/main" xmlns="" id="{8913AA47-3FD8-4965-BA79-79ADF19CA6CB}"/>
              </a:ext>
            </a:extLst>
          </p:cNvPr>
          <p:cNvSpPr>
            <a:spLocks noGrp="1"/>
          </p:cNvSpPr>
          <p:nvPr>
            <p:ph type="sldNum" sz="quarter" idx="12"/>
          </p:nvPr>
        </p:nvSpPr>
        <p:spPr/>
        <p:txBody>
          <a:bodyPr/>
          <a:lstStyle/>
          <a:p>
            <a:fld id="{FB8E840D-314E-4C39-B781-13A60CEAE675}" type="slidenum">
              <a:rPr lang="es-ES" smtClean="0"/>
              <a:pPr/>
              <a:t>24</a:t>
            </a:fld>
            <a:endParaRPr lang="es-ES"/>
          </a:p>
        </p:txBody>
      </p:sp>
      <p:pic>
        <p:nvPicPr>
          <p:cNvPr id="4" name="Picture 3">
            <a:extLst>
              <a:ext uri="{FF2B5EF4-FFF2-40B4-BE49-F238E27FC236}">
                <a16:creationId xmlns:a16="http://schemas.microsoft.com/office/drawing/2014/main" xmlns="" id="{B72903E4-10E0-4040-BF31-ADA6872AEEA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007954" y="113104"/>
            <a:ext cx="1586880" cy="691426"/>
          </a:xfrm>
          <a:prstGeom prst="rect">
            <a:avLst/>
          </a:prstGeom>
        </p:spPr>
      </p:pic>
      <p:pic>
        <p:nvPicPr>
          <p:cNvPr id="5" name="Picture 2" descr="https://attachment.outlook.office.net/owa/simonsfung@hotmail.com/service.svc/s/GetFileAttachment?id=AQMkADAwATE0YzcwLWQxODItNGJmYi0wMAItMDAKAEYAAAP%2BEiW0F3nxT6PAQ583pC%2FUBwC0vlwliKPMSIjEnKm9BLOUAAACAQwAAABPw5LaGr4tQICVlN5omjRsAAAAp4cqiAAAAAESABAAmySRdEJ7mE6R%2FLhYES%2FK2Q%3D%3D&amp;X-OWA-CANARY=4wkHQmW3QESR8rxoh1mHB6BgG_n-e9UY8bHDtoizrtxBL2sM0dTk8AenNej-sOaQICHUD5IHkOo.&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UxMDQtMzUxNDk3NzI3NVwiLFwicHVpZFwiOlwiMzY1NTIyNDExNzM2MDU5XCIsXCJvaWRcIjpcIjAwMDE0YzcwLWQxODItNGJmY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k1Mjk1MjksIm5iZiI6MTUxOTUyODkyOX0.6sjJoQWFQ8WJWRW_6zSK3FATLuhC-dNGxTCEnUe6s2SwyLgOKD31Ywiw_HjZA74XoTiiHoYpEmcJFLlBf_sHsOYbi4l3jymSdC62o39O5GwNaMYtaX7XfJBGUJbbrvFPbMAqlvnLHA_azC30hKon-oa4vTDrtPPIwgQihl0jHKGkW41hkefZJf4cjG1tOKKoBho35ZAOL1OjIyrmJwqe7gG_FmxtJdejbW6ECz74U7xvBStRws2d1NUihv1sf8ANcNvrdGRFxrJGxkhL85k8YywXBURIGqWdCNozTliQTJ0iIlTRmL62kwfRwFNJ70_XpY6GjAoKN9-iYFWz6Bnk7g&amp;owa=outlook.live.com&amp;isc=1&amp;isImagePreview=True">
            <a:extLst>
              <a:ext uri="{FF2B5EF4-FFF2-40B4-BE49-F238E27FC236}">
                <a16:creationId xmlns:a16="http://schemas.microsoft.com/office/drawing/2014/main" xmlns="" id="{E93E5D57-B316-4E38-8487-CF024FF0B22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60239" y="1260004"/>
            <a:ext cx="1080120" cy="144016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4" descr="https://attachment.outlook.office.net/owa/simonsfung@hotmail.com/service.svc/s/GetFileAttachment?id=AQMkADAwATE0YzcwLWQxODItNGJmYi0wMAItMDAKAEYAAAP%2BEiW0F3nxT6PAQ583pC%2FUBwC0vlwliKPMSIjEnKm9BLOUAAACAQwAAABPw5LaGr4tQICVlN5omjRsAAAAp4cqiAAAAAESABAANo%2BLTjx4FkKDq%2BVjDd1OLA%3D%3D&amp;X-OWA-CANARY=Z1n1ILISp0aQJSnXf4NXr1Cno_7-e9UY-c4Jx1kiWcdZTi22A8rCgkB2NUW42TiWIFDOizBypj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UxMDQtMzUxNDk3NzI3NVwiLFwicHVpZFwiOlwiMzY1NTIyNDExNzM2MDU5XCIsXCJvaWRcIjpcIjAwMDE0YzcwLWQxODItNGJmY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k1Mjk1MzcsIm5iZiI6MTUxOTUyODkzN30.rggicrtRuz_9A7Iwew8LArq6XyPuejrRipik30MU_RqUfSwVZnoR3IqjS5C55LdM8xAUZdoYoJLpc4nmLdz_7mZ2j0UUTUV7J91PsieTjETx702tLt1U6lbmv2St7nbijNkyGLP6Q2XbgN6qJ8ARht5x3o_f8ZAJ5VWsXson9KT3eY7PF52zd-uhjFROifQmYCaO7b0h5S6uuEvnQ0FUkjnwuCfU4LSdLx2jKT1scz5wCwIwDIoS1ttEljf9z164svEeucTEHGa7pR8Nv9pZiwJydv4E-m1F65hk5t7ey067df9Kyis5JiqVPYuER13nEj4mTO5YXQy7g-2-dGewBg&amp;owa=outlook.live.com&amp;isc=1&amp;isImagePreview=True">
            <a:extLst>
              <a:ext uri="{FF2B5EF4-FFF2-40B4-BE49-F238E27FC236}">
                <a16:creationId xmlns:a16="http://schemas.microsoft.com/office/drawing/2014/main" xmlns="" id="{5F18761F-DA10-4567-B3D3-29C9008AF06E}"/>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974460" y="1548037"/>
            <a:ext cx="1533820" cy="1150364"/>
          </a:xfrm>
          <a:prstGeom prst="rect">
            <a:avLst/>
          </a:prstGeom>
          <a:noFill/>
          <a:extLst>
            <a:ext uri="{909E8E84-426E-40DD-AFC4-6F175D3DCCD1}">
              <a14:hiddenFill xmlns:a14="http://schemas.microsoft.com/office/drawing/2010/main" xmlns="">
                <a:solidFill>
                  <a:srgbClr val="FFFFFF"/>
                </a:solidFill>
              </a14:hiddenFill>
            </a:ext>
          </a:extLst>
        </p:spPr>
      </p:pic>
      <p:sp>
        <p:nvSpPr>
          <p:cNvPr id="7" name="Arrow: Pentagon 6">
            <a:extLst>
              <a:ext uri="{FF2B5EF4-FFF2-40B4-BE49-F238E27FC236}">
                <a16:creationId xmlns:a16="http://schemas.microsoft.com/office/drawing/2014/main" xmlns="" id="{4CA7F41B-F673-4B3C-B955-C538AB6B13ED}"/>
              </a:ext>
            </a:extLst>
          </p:cNvPr>
          <p:cNvSpPr/>
          <p:nvPr/>
        </p:nvSpPr>
        <p:spPr bwMode="auto">
          <a:xfrm>
            <a:off x="1715771" y="1566586"/>
            <a:ext cx="2232248" cy="845545"/>
          </a:xfrm>
          <a:prstGeom prst="homePlat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514350" rtl="0" eaLnBrk="1" fontAlgn="base" latinLnBrk="0" hangingPunct="1">
              <a:lnSpc>
                <a:spcPct val="100000"/>
              </a:lnSpc>
              <a:spcBef>
                <a:spcPct val="0"/>
              </a:spcBef>
              <a:spcAft>
                <a:spcPct val="0"/>
              </a:spcAft>
              <a:buClrTx/>
              <a:buSzTx/>
              <a:buFontTx/>
              <a:buNone/>
              <a:tabLst/>
            </a:pPr>
            <a:r>
              <a:rPr lang="en-US" sz="1100" dirty="0">
                <a:solidFill>
                  <a:schemeClr val="bg1"/>
                </a:solidFill>
              </a:rPr>
              <a:t>Hear, learn and be taught </a:t>
            </a:r>
          </a:p>
          <a:p>
            <a:pPr marL="0" marR="0" indent="0" algn="ctr" defTabSz="514350" rtl="0" eaLnBrk="1" fontAlgn="base" latinLnBrk="0" hangingPunct="1">
              <a:lnSpc>
                <a:spcPct val="100000"/>
              </a:lnSpc>
              <a:spcBef>
                <a:spcPct val="0"/>
              </a:spcBef>
              <a:spcAft>
                <a:spcPct val="0"/>
              </a:spcAft>
              <a:buClrTx/>
              <a:buSzTx/>
              <a:buFontTx/>
              <a:buNone/>
              <a:tabLst/>
            </a:pPr>
            <a:r>
              <a:rPr lang="en-US" sz="1100" dirty="0">
                <a:solidFill>
                  <a:schemeClr val="bg1"/>
                </a:solidFill>
              </a:rPr>
              <a:t>by the truth in Jesus</a:t>
            </a:r>
          </a:p>
          <a:p>
            <a:pPr algn="ctr" defTabSz="514350"/>
            <a:r>
              <a:rPr lang="zh-TW" altLang="en-US" sz="1100" dirty="0">
                <a:solidFill>
                  <a:schemeClr val="bg1"/>
                </a:solidFill>
              </a:rPr>
              <a:t>聽，學，</a:t>
            </a:r>
            <a:r>
              <a:rPr lang="zh-Hans" altLang="en-US" sz="1100" dirty="0">
                <a:solidFill>
                  <a:schemeClr val="bg1"/>
                </a:solidFill>
              </a:rPr>
              <a:t>受</a:t>
            </a:r>
            <a:r>
              <a:rPr lang="en-US" altLang="zh-TW" sz="1100" dirty="0">
                <a:solidFill>
                  <a:schemeClr val="bg1"/>
                </a:solidFill>
              </a:rPr>
              <a:t> </a:t>
            </a:r>
            <a:r>
              <a:rPr lang="zh-TW" altLang="en-US" sz="1100" dirty="0">
                <a:solidFill>
                  <a:schemeClr val="bg1"/>
                </a:solidFill>
              </a:rPr>
              <a:t>教</a:t>
            </a:r>
          </a:p>
          <a:p>
            <a:pPr algn="ctr" defTabSz="514350"/>
            <a:r>
              <a:rPr lang="zh-TW" altLang="en-US" sz="1100" dirty="0">
                <a:solidFill>
                  <a:schemeClr val="bg1"/>
                </a:solidFill>
              </a:rPr>
              <a:t>靠著耶穌的真理</a:t>
            </a:r>
            <a:endParaRPr kumimoji="0" lang="en-US" sz="1100" b="0" i="0" u="none" strike="noStrike" cap="none" normalizeH="0" baseline="0" dirty="0">
              <a:ln>
                <a:noFill/>
              </a:ln>
              <a:solidFill>
                <a:schemeClr val="bg1"/>
              </a:solidFill>
              <a:effectLst/>
            </a:endParaRPr>
          </a:p>
        </p:txBody>
      </p:sp>
      <p:sp>
        <p:nvSpPr>
          <p:cNvPr id="8" name="TextBox 7">
            <a:extLst>
              <a:ext uri="{FF2B5EF4-FFF2-40B4-BE49-F238E27FC236}">
                <a16:creationId xmlns:a16="http://schemas.microsoft.com/office/drawing/2014/main" xmlns="" id="{A1343A1E-B0DE-4357-B208-D77DC32DA563}"/>
              </a:ext>
            </a:extLst>
          </p:cNvPr>
          <p:cNvSpPr txBox="1"/>
          <p:nvPr/>
        </p:nvSpPr>
        <p:spPr>
          <a:xfrm>
            <a:off x="155223" y="689727"/>
            <a:ext cx="1490152" cy="523220"/>
          </a:xfrm>
          <a:prstGeom prst="rect">
            <a:avLst/>
          </a:prstGeom>
          <a:noFill/>
        </p:spPr>
        <p:txBody>
          <a:bodyPr wrap="none" rtlCol="0">
            <a:spAutoFit/>
          </a:bodyPr>
          <a:lstStyle/>
          <a:p>
            <a:r>
              <a:rPr lang="en-US" sz="1400" dirty="0">
                <a:latin typeface="Arial Narrow" panose="020B0606020202030204" pitchFamily="34" charset="0"/>
              </a:rPr>
              <a:t>Non-Christian’s way</a:t>
            </a:r>
          </a:p>
          <a:p>
            <a:r>
              <a:rPr lang="ja-JP" altLang="en-US" sz="1400" dirty="0">
                <a:latin typeface="Arial Narrow" panose="020B0606020202030204" pitchFamily="34" charset="0"/>
              </a:rPr>
              <a:t>非基督徒的方式</a:t>
            </a:r>
            <a:endParaRPr lang="en-US" sz="1400" dirty="0">
              <a:latin typeface="Arial Narrow" panose="020B0606020202030204" pitchFamily="34" charset="0"/>
            </a:endParaRPr>
          </a:p>
        </p:txBody>
      </p:sp>
      <p:sp>
        <p:nvSpPr>
          <p:cNvPr id="9" name="TextBox 8">
            <a:extLst>
              <a:ext uri="{FF2B5EF4-FFF2-40B4-BE49-F238E27FC236}">
                <a16:creationId xmlns:a16="http://schemas.microsoft.com/office/drawing/2014/main" xmlns="" id="{4B112D05-B155-4289-8610-22F53F7992DE}"/>
              </a:ext>
            </a:extLst>
          </p:cNvPr>
          <p:cNvSpPr txBox="1"/>
          <p:nvPr/>
        </p:nvSpPr>
        <p:spPr>
          <a:xfrm>
            <a:off x="4253576" y="846145"/>
            <a:ext cx="1082348" cy="523220"/>
          </a:xfrm>
          <a:prstGeom prst="rect">
            <a:avLst/>
          </a:prstGeom>
          <a:noFill/>
        </p:spPr>
        <p:txBody>
          <a:bodyPr wrap="none" rtlCol="0">
            <a:spAutoFit/>
          </a:bodyPr>
          <a:lstStyle/>
          <a:p>
            <a:r>
              <a:rPr lang="en-US" sz="1400" dirty="0">
                <a:latin typeface="Arial Narrow" panose="020B0606020202030204" pitchFamily="34" charset="0"/>
              </a:rPr>
              <a:t>Christ’s way</a:t>
            </a:r>
          </a:p>
          <a:p>
            <a:r>
              <a:rPr lang="ja-JP" altLang="en-US" sz="1400" dirty="0">
                <a:latin typeface="Arial Narrow" panose="020B0606020202030204" pitchFamily="34" charset="0"/>
              </a:rPr>
              <a:t>基督的方式</a:t>
            </a:r>
          </a:p>
        </p:txBody>
      </p:sp>
    </p:spTree>
    <p:extLst>
      <p:ext uri="{BB962C8B-B14F-4D97-AF65-F5344CB8AC3E}">
        <p14:creationId xmlns:p14="http://schemas.microsoft.com/office/powerpoint/2010/main" xmlns="" val="33186207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467742"/>
          </a:xfrm>
        </p:spPr>
        <p:txBody>
          <a:bodyPr/>
          <a:lstStyle/>
          <a:p>
            <a:r>
              <a:rPr lang="ja-JP" altLang="en-US" dirty="0">
                <a:solidFill>
                  <a:schemeClr val="tx1"/>
                </a:solidFill>
              </a:rPr>
              <a:t>以 弗 所 書</a:t>
            </a:r>
            <a:r>
              <a:rPr lang="zh-TW" altLang="en-US" sz="2400" dirty="0">
                <a:solidFill>
                  <a:schemeClr val="tx1"/>
                </a:solidFill>
                <a:latin typeface="HanWang WeiBeiMedium-Gb5" pitchFamily="2" charset="-120"/>
                <a:ea typeface="HanWang WeiBeiMedium-Gb5" pitchFamily="2" charset="-120"/>
              </a:rPr>
              <a:t> </a:t>
            </a:r>
            <a:r>
              <a:rPr lang="en-US" altLang="zh-TW" sz="2400" dirty="0">
                <a:solidFill>
                  <a:schemeClr val="tx1"/>
                </a:solidFill>
                <a:latin typeface="HanWang WeiBeiMedium-Gb5" pitchFamily="2" charset="-120"/>
                <a:ea typeface="HanWang WeiBeiMedium-Gb5" pitchFamily="2" charset="-120"/>
              </a:rPr>
              <a:t>Ephesians</a:t>
            </a:r>
            <a:r>
              <a:rPr lang="en-US" altLang="zh-TW" sz="2400" dirty="0">
                <a:solidFill>
                  <a:schemeClr val="tx1"/>
                </a:solidFill>
                <a:latin typeface="+mn-ea"/>
                <a:ea typeface="+mn-ea"/>
              </a:rPr>
              <a:t> 4:17-32</a:t>
            </a:r>
            <a:endParaRPr lang="en-US" altLang="zh-CN" sz="2400" dirty="0">
              <a:solidFill>
                <a:schemeClr val="tx1"/>
              </a:solidFill>
              <a:latin typeface="+mn-ea"/>
              <a:ea typeface="+mn-ea"/>
            </a:endParaRPr>
          </a:p>
        </p:txBody>
      </p:sp>
      <p:sp>
        <p:nvSpPr>
          <p:cNvPr id="6" name="Content Placeholder 5"/>
          <p:cNvSpPr>
            <a:spLocks noGrp="1"/>
          </p:cNvSpPr>
          <p:nvPr>
            <p:ph idx="1"/>
          </p:nvPr>
        </p:nvSpPr>
        <p:spPr>
          <a:xfrm>
            <a:off x="216223" y="633809"/>
            <a:ext cx="2592288" cy="2138363"/>
          </a:xfrm>
        </p:spPr>
        <p:txBody>
          <a:bodyPr/>
          <a:lstStyle/>
          <a:p>
            <a:pPr marL="0" indent="0">
              <a:buNone/>
            </a:pPr>
            <a:r>
              <a:rPr lang="en-US" altLang="zh-TW" sz="1200" b="1" baseline="30000" dirty="0"/>
              <a:t>30 </a:t>
            </a:r>
            <a:r>
              <a:rPr lang="zh-TW" altLang="en-US" sz="1200" dirty="0"/>
              <a:t>不 要 叫 神 的 聖 靈 擔 憂 ； 你 們 原 是 受 了 他 的 印 記 ， 等 候 得 贖 的 日 子 來 到 。</a:t>
            </a:r>
            <a:r>
              <a:rPr lang="en-US" altLang="zh-TW" sz="1200" b="1" baseline="30000" dirty="0"/>
              <a:t>31 </a:t>
            </a:r>
            <a:r>
              <a:rPr lang="zh-TW" altLang="en-US" sz="1200" dirty="0"/>
              <a:t>一 切 苦 毒 、 惱 恨 、 忿 怒 、 嚷 鬧 、 毀 謗 ， 並 一 切 的 惡 毒 （ 或 作 ： 陰 毒 ） ， 都 當 從 你 們 中 間 除 掉 ；</a:t>
            </a:r>
            <a:r>
              <a:rPr lang="en-US" altLang="zh-TW" sz="1200" b="1" baseline="30000" dirty="0"/>
              <a:t>32 </a:t>
            </a:r>
            <a:r>
              <a:rPr lang="zh-TW" altLang="en-US" sz="1200" dirty="0"/>
              <a:t>並 要 以 恩 慈 相 待 ， 存 憐 憫 的 心 ， 彼 此 饒 恕 ， 正 如 神 在 基 督 裡 饒 恕 了 你 們 一 樣 。</a:t>
            </a:r>
          </a:p>
          <a:p>
            <a:pPr marL="0" indent="0">
              <a:buNone/>
            </a:pPr>
            <a:endParaRPr lang="zh-TW" altLang="en-US" sz="1100"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7" name="Content Placeholder 5"/>
          <p:cNvSpPr txBox="1">
            <a:spLocks/>
          </p:cNvSpPr>
          <p:nvPr/>
        </p:nvSpPr>
        <p:spPr bwMode="auto">
          <a:xfrm>
            <a:off x="2736504" y="633809"/>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algn="just"/>
            <a:r>
              <a:rPr lang="en-US" sz="1200" b="1" baseline="30000" dirty="0">
                <a:solidFill>
                  <a:srgbClr val="FFFF00"/>
                </a:solidFill>
                <a:latin typeface="Arial Narrow" panose="020B0606020202030204" pitchFamily="34" charset="0"/>
              </a:rPr>
              <a:t>30 </a:t>
            </a:r>
            <a:r>
              <a:rPr lang="en-US" sz="1200" dirty="0">
                <a:solidFill>
                  <a:srgbClr val="FFFF00"/>
                </a:solidFill>
                <a:latin typeface="Arial Narrow" panose="020B0606020202030204" pitchFamily="34" charset="0"/>
              </a:rPr>
              <a:t>And do not grieve the Holy Spirit of God, by whom you were sealed for the day of redemption. </a:t>
            </a:r>
            <a:r>
              <a:rPr lang="en-US" sz="1200" b="1" baseline="30000" dirty="0">
                <a:solidFill>
                  <a:srgbClr val="FFFF00"/>
                </a:solidFill>
                <a:latin typeface="Arial Narrow" panose="020B0606020202030204" pitchFamily="34" charset="0"/>
              </a:rPr>
              <a:t>31 </a:t>
            </a:r>
            <a:r>
              <a:rPr lang="en-US" sz="1200" dirty="0">
                <a:solidFill>
                  <a:srgbClr val="FFFF00"/>
                </a:solidFill>
                <a:latin typeface="Arial Narrow" panose="020B0606020202030204" pitchFamily="34" charset="0"/>
              </a:rPr>
              <a:t>Let all bitterness and wrath and anger and clamor and slander be put away from you, along with all malice. </a:t>
            </a:r>
            <a:r>
              <a:rPr lang="en-US" sz="1200" b="1" baseline="30000" dirty="0">
                <a:solidFill>
                  <a:srgbClr val="FFFF00"/>
                </a:solidFill>
                <a:latin typeface="Arial Narrow" panose="020B0606020202030204" pitchFamily="34" charset="0"/>
              </a:rPr>
              <a:t>32 </a:t>
            </a:r>
            <a:r>
              <a:rPr lang="en-US" sz="1200" dirty="0">
                <a:solidFill>
                  <a:srgbClr val="FFFF00"/>
                </a:solidFill>
                <a:latin typeface="Arial Narrow" panose="020B0606020202030204" pitchFamily="34" charset="0"/>
              </a:rPr>
              <a:t>Be kind to one another, tenderhearted, forgiving one another, as God in Christ forgave you.</a:t>
            </a:r>
          </a:p>
        </p:txBody>
      </p:sp>
    </p:spTree>
    <p:extLst>
      <p:ext uri="{BB962C8B-B14F-4D97-AF65-F5344CB8AC3E}">
        <p14:creationId xmlns:p14="http://schemas.microsoft.com/office/powerpoint/2010/main" xmlns="" val="167993775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zh-TW" altLang="en-US" sz="2800" dirty="0">
                <a:solidFill>
                  <a:schemeClr val="tx1"/>
                </a:solidFill>
              </a:rPr>
              <a:t>更 新 變 化</a:t>
            </a:r>
            <a:r>
              <a:rPr lang="en-US" altLang="zh-HK" dirty="0">
                <a:solidFill>
                  <a:schemeClr val="tx1"/>
                </a:solidFill>
                <a:latin typeface="HanWang WeiBeiMedium-Gb5" pitchFamily="2" charset="-120"/>
                <a:ea typeface="HanWang WeiBeiMedium-Gb5" pitchFamily="2" charset="-120"/>
              </a:rPr>
              <a:t/>
            </a:r>
            <a:br>
              <a:rPr lang="en-US" altLang="zh-HK" dirty="0">
                <a:solidFill>
                  <a:schemeClr val="tx1"/>
                </a:solidFill>
                <a:latin typeface="HanWang WeiBeiMedium-Gb5" pitchFamily="2" charset="-120"/>
                <a:ea typeface="HanWang WeiBeiMedium-Gb5" pitchFamily="2" charset="-120"/>
              </a:rPr>
            </a:br>
            <a:r>
              <a:rPr lang="en-US" altLang="zh-HK" dirty="0">
                <a:solidFill>
                  <a:schemeClr val="tx1"/>
                </a:solidFill>
                <a:latin typeface="HanWang WeiBeiMedium-Gb5" pitchFamily="2" charset="-120"/>
                <a:ea typeface="HanWang WeiBeiMedium-Gb5" pitchFamily="2" charset="-120"/>
              </a:rPr>
              <a:t>Transformation</a:t>
            </a:r>
            <a:endParaRPr lang="en-US" dirty="0">
              <a:solidFill>
                <a:schemeClr val="tx1"/>
              </a:solidFill>
            </a:endParaRPr>
          </a:p>
        </p:txBody>
      </p:sp>
      <p:sp>
        <p:nvSpPr>
          <p:cNvPr id="8" name="Subtitle 7"/>
          <p:cNvSpPr>
            <a:spLocks noGrp="1"/>
          </p:cNvSpPr>
          <p:nvPr>
            <p:ph type="subTitle" idx="1"/>
          </p:nvPr>
        </p:nvSpPr>
        <p:spPr/>
        <p:txBody>
          <a:bodyPr/>
          <a:lstStyle/>
          <a:p>
            <a:r>
              <a:rPr lang="zh-TW" altLang="en-US" dirty="0">
                <a:latin typeface="HanWang WeiBeiMedium-Gb5" pitchFamily="2" charset="-120"/>
                <a:ea typeface="HanWang WeiBeiMedium-Gb5" pitchFamily="2" charset="-120"/>
              </a:rPr>
              <a:t> </a:t>
            </a:r>
            <a:r>
              <a:rPr lang="zh-TW" altLang="en-US" sz="2000" dirty="0">
                <a:latin typeface="HanWang WeiBeiMedium-Gb5" pitchFamily="2" charset="-120"/>
                <a:ea typeface="HanWang WeiBeiMedium-Gb5" pitchFamily="2" charset="-120"/>
              </a:rPr>
              <a:t>以弗所書 </a:t>
            </a:r>
            <a:r>
              <a:rPr lang="en-US" altLang="zh-TW" sz="2000" dirty="0">
                <a:latin typeface="+mn-ea"/>
                <a:ea typeface="HanWang WeiBeiMedium-Gb5" pitchFamily="2" charset="-120"/>
              </a:rPr>
              <a:t>Ephesians 4:17-32</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5094A03A-0891-4E2D-8350-05037469B1C6}"/>
              </a:ext>
            </a:extLst>
          </p:cNvPr>
          <p:cNvSpPr>
            <a:spLocks noGrp="1"/>
          </p:cNvSpPr>
          <p:nvPr>
            <p:ph type="title"/>
          </p:nvPr>
        </p:nvSpPr>
        <p:spPr>
          <a:xfrm>
            <a:off x="431344" y="277987"/>
            <a:ext cx="3745309" cy="539750"/>
          </a:xfrm>
        </p:spPr>
        <p:txBody>
          <a:bodyPr/>
          <a:lstStyle/>
          <a:p>
            <a:pPr algn="l"/>
            <a:r>
              <a:rPr lang="en-US" dirty="0">
                <a:solidFill>
                  <a:schemeClr val="tx1"/>
                </a:solidFill>
              </a:rPr>
              <a:t>Compost</a:t>
            </a:r>
            <a:br>
              <a:rPr lang="en-US" dirty="0">
                <a:solidFill>
                  <a:schemeClr val="tx1"/>
                </a:solidFill>
              </a:rPr>
            </a:br>
            <a:r>
              <a:rPr lang="en-US" dirty="0">
                <a:solidFill>
                  <a:schemeClr val="tx1"/>
                </a:solidFill>
              </a:rPr>
              <a:t> </a:t>
            </a:r>
            <a:r>
              <a:rPr lang="ja-JP" altLang="en-US" dirty="0">
                <a:solidFill>
                  <a:schemeClr val="tx1"/>
                </a:solidFill>
              </a:rPr>
              <a:t>堆肥</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pic>
        <p:nvPicPr>
          <p:cNvPr id="1026" name="Picture 2" descr="https://attachment.outlook.office.net/owa/simonsfung@hotmail.com/service.svc/s/GetFileAttachment?id=AQMkADAwATE0YzcwLWQxODItNGJmYi0wMAItMDAKAEYAAAP%2BEiW0F3nxT6PAQ583pC%2FUBwC0vlwliKPMSIjEnKm9BLOUAAACAQwAAABPw5LaGr4tQICVlN5omjRsAAAAp4cqiAAAAAESABAAmySRdEJ7mE6R%2FLhYES%2FK2Q%3D%3D&amp;X-OWA-CANARY=4wkHQmW3QESR8rxoh1mHB6BgG_n-e9UY8bHDtoizrtxBL2sM0dTk8AenNej-sOaQICHUD5IHkOo.&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UxMDQtMzUxNDk3NzI3NVwiLFwicHVpZFwiOlwiMzY1NTIyNDExNzM2MDU5XCIsXCJvaWRcIjpcIjAwMDE0YzcwLWQxODItNGJmY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k1Mjk1MjksIm5iZiI6MTUxOTUyODkyOX0.6sjJoQWFQ8WJWRW_6zSK3FATLuhC-dNGxTCEnUe6s2SwyLgOKD31Ywiw_HjZA74XoTiiHoYpEmcJFLlBf_sHsOYbi4l3jymSdC62o39O5GwNaMYtaX7XfJBGUJbbrvFPbMAqlvnLHA_azC30hKon-oa4vTDrtPPIwgQihl0jHKGkW41hkefZJf4cjG1tOKKoBho35ZAOL1OjIyrmJwqe7gG_FmxtJdejbW6ECz74U7xvBStRws2d1NUihv1sf8ANcNvrdGRFxrJGxkhL85k8YywXBURIGqWdCNozTliQTJ0iIlTRmL62kwfRwFNJ70_XpY6GjAoKN9-iYFWz6Bnk7g&amp;owa=outlook.live.com&amp;isc=1&amp;isImagePreview=True">
            <a:extLst>
              <a:ext uri="{FF2B5EF4-FFF2-40B4-BE49-F238E27FC236}">
                <a16:creationId xmlns:a16="http://schemas.microsoft.com/office/drawing/2014/main" xmlns="" id="{7ADE094B-8088-442C-810D-4AE8D497447C}"/>
              </a:ext>
            </a:extLst>
          </p:cNvPr>
          <p:cNvPicPr>
            <a:picLocks noGrp="1" noChangeAspect="1" noChangeArrowheads="1"/>
          </p:cNvPicPr>
          <p:nvPr>
            <p:ph sz="half"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24535" y="179884"/>
            <a:ext cx="2088232" cy="278431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s://attachment.outlook.office.net/owa/simonsfung@hotmail.com/service.svc/s/GetFileAttachment?id=AQMkADAwATE0YzcwLWQxODItNGJmYi0wMAItMDAKAEYAAAP%2BEiW0F3nxT6PAQ583pC%2FUBwC0vlwliKPMSIjEnKm9BLOUAAACAQwAAABPw5LaGr4tQICVlN5omjRsAAAAp4cqiAAAAAESABAANo%2BLTjx4FkKDq%2BVjDd1OLA%3D%3D&amp;X-OWA-CANARY=Z1n1ILISp0aQJSnXf4NXr1Cno_7-e9UY-c4Jx1kiWcdZTi22A8rCgkB2NUW42TiWIFDOizBypj0.&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DUxMDQtMzUxNDk3NzI3NVwiLFwicHVpZFwiOlwiMzY1NTIyNDExNzM2MDU5XCIsXCJvaWRcIjpcIjAwMDE0YzcwLWQxODItNGJmYi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k1Mjk1MzcsIm5iZiI6MTUxOTUyODkzN30.rggicrtRuz_9A7Iwew8LArq6XyPuejrRipik30MU_RqUfSwVZnoR3IqjS5C55LdM8xAUZdoYoJLpc4nmLdz_7mZ2j0UUTUV7J91PsieTjETx702tLt1U6lbmv2St7nbijNkyGLP6Q2XbgN6qJ8ARht5x3o_f8ZAJ5VWsXson9KT3eY7PF52zd-uhjFROifQmYCaO7b0h5S6uuEvnQ0FUkjnwuCfU4LSdLx2jKT1scz5wCwIwDIoS1ttEljf9z164svEeucTEHGa7pR8Nv9pZiwJydv4E-m1F65hk5t7ey067df9Kyis5JiqVPYuER13nEj4mTO5YXQy7g-2-dGewBg&amp;owa=outlook.live.com&amp;isc=1&amp;isImagePreview=True">
            <a:extLst>
              <a:ext uri="{FF2B5EF4-FFF2-40B4-BE49-F238E27FC236}">
                <a16:creationId xmlns:a16="http://schemas.microsoft.com/office/drawing/2014/main" xmlns="" id="{FA35607D-3081-404C-8FB9-3DD57579A5AD}"/>
              </a:ext>
            </a:extLst>
          </p:cNvPr>
          <p:cNvPicPr>
            <a:picLocks noGrp="1" noChangeAspect="1" noChangeArrowheads="1"/>
          </p:cNvPicPr>
          <p:nvPr>
            <p:ph sz="half" idx="2"/>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8271" y="1115988"/>
            <a:ext cx="2137966" cy="160347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8" y="107876"/>
            <a:ext cx="5186362" cy="539750"/>
          </a:xfrm>
        </p:spPr>
        <p:txBody>
          <a:bodyPr>
            <a:normAutofit/>
          </a:bodyPr>
          <a:lstStyle/>
          <a:p>
            <a:r>
              <a:rPr lang="en-US" dirty="0">
                <a:solidFill>
                  <a:schemeClr val="tx1"/>
                </a:solidFill>
              </a:rPr>
              <a:t>Romans 12:1-2</a:t>
            </a:r>
          </a:p>
        </p:txBody>
      </p:sp>
      <p:sp>
        <p:nvSpPr>
          <p:cNvPr id="3" name="Content Placeholder 2"/>
          <p:cNvSpPr>
            <a:spLocks noGrp="1"/>
          </p:cNvSpPr>
          <p:nvPr>
            <p:ph sz="half" idx="1"/>
          </p:nvPr>
        </p:nvSpPr>
        <p:spPr>
          <a:xfrm>
            <a:off x="216223" y="539924"/>
            <a:ext cx="2448272" cy="2138363"/>
          </a:xfrm>
        </p:spPr>
        <p:txBody>
          <a:bodyPr>
            <a:noAutofit/>
          </a:bodyPr>
          <a:lstStyle/>
          <a:p>
            <a:pPr marL="0" indent="0">
              <a:buNone/>
            </a:pPr>
            <a:r>
              <a:rPr lang="en-US" altLang="zh-TW" sz="1400" b="1" dirty="0"/>
              <a:t>12 </a:t>
            </a:r>
            <a:r>
              <a:rPr lang="zh-TW" altLang="en-US" sz="1400" dirty="0"/>
              <a:t>所 以 弟 兄 們 ， 我 以 神 的 慈 悲 勸 你 們 ， 將 身 體 獻 上 ， 當 作 活 祭 ， 是 聖 潔 的 ， 是 神 所 喜 悅 的 ； 你 們 如 此 事 奉 乃 是 理 所 當 然 的 。</a:t>
            </a:r>
          </a:p>
          <a:p>
            <a:pPr marL="0" indent="0">
              <a:buNone/>
            </a:pPr>
            <a:r>
              <a:rPr lang="en-US" altLang="zh-TW" sz="1400" b="1" baseline="30000" dirty="0"/>
              <a:t>2 </a:t>
            </a:r>
            <a:r>
              <a:rPr lang="zh-TW" altLang="en-US" sz="1400" dirty="0"/>
              <a:t>不 要 效 法 這 個 世 界 ， 只 要 心 意 </a:t>
            </a:r>
            <a:r>
              <a:rPr lang="zh-TW" altLang="en-US" sz="1400" dirty="0">
                <a:solidFill>
                  <a:srgbClr val="FFFF00"/>
                </a:solidFill>
              </a:rPr>
              <a:t>更 新 而 變 化 </a:t>
            </a:r>
            <a:r>
              <a:rPr lang="zh-TW" altLang="en-US" sz="1400" dirty="0"/>
              <a:t>， 叫 你 們 察 驗 何 為 神 的 善 良 、 純 全 、 可 喜 悅 的 旨 意 。</a:t>
            </a:r>
          </a:p>
          <a:p>
            <a:pPr marL="0" indent="0">
              <a:buNone/>
            </a:pPr>
            <a:endParaRPr lang="en-US" sz="1050" dirty="0"/>
          </a:p>
        </p:txBody>
      </p:sp>
      <p:sp>
        <p:nvSpPr>
          <p:cNvPr id="4" name="Content Placeholder 3"/>
          <p:cNvSpPr>
            <a:spLocks noGrp="1"/>
          </p:cNvSpPr>
          <p:nvPr>
            <p:ph sz="half" idx="2"/>
          </p:nvPr>
        </p:nvSpPr>
        <p:spPr>
          <a:xfrm>
            <a:off x="2592487" y="539924"/>
            <a:ext cx="3024335" cy="2380798"/>
          </a:xfrm>
        </p:spPr>
        <p:txBody>
          <a:bodyPr>
            <a:normAutofit/>
          </a:bodyPr>
          <a:lstStyle/>
          <a:p>
            <a:pPr marL="0" indent="0">
              <a:lnSpc>
                <a:spcPts val="1800"/>
              </a:lnSpc>
              <a:buNone/>
            </a:pPr>
            <a:r>
              <a:rPr lang="en-US" sz="1600" b="1" dirty="0">
                <a:latin typeface="Arial Narrow" panose="020B0606020202030204" pitchFamily="34" charset="0"/>
              </a:rPr>
              <a:t>12 </a:t>
            </a:r>
            <a:r>
              <a:rPr lang="en-US" sz="1600" dirty="0">
                <a:latin typeface="Arial Narrow" panose="020B0606020202030204" pitchFamily="34" charset="0"/>
              </a:rPr>
              <a:t>I appeal to you therefore, brothers, by the mercies of God, to present your bodies as a living sacrifice, holy and acceptable to God, which is your spiritual worship. </a:t>
            </a:r>
            <a:r>
              <a:rPr lang="en-US" sz="1600" b="1" baseline="30000" dirty="0">
                <a:latin typeface="Arial Narrow" panose="020B0606020202030204" pitchFamily="34" charset="0"/>
              </a:rPr>
              <a:t>2 </a:t>
            </a:r>
            <a:r>
              <a:rPr lang="en-US" sz="1600" dirty="0">
                <a:latin typeface="Arial Narrow" panose="020B0606020202030204" pitchFamily="34" charset="0"/>
              </a:rPr>
              <a:t>Do not be conformed to this world,</a:t>
            </a:r>
            <a:r>
              <a:rPr lang="en-US" sz="1600" baseline="30000" dirty="0">
                <a:latin typeface="Arial Narrow" panose="020B0606020202030204" pitchFamily="34" charset="0"/>
              </a:rPr>
              <a:t> </a:t>
            </a:r>
            <a:r>
              <a:rPr lang="en-US" sz="1600" dirty="0">
                <a:latin typeface="Arial Narrow" panose="020B0606020202030204" pitchFamily="34" charset="0"/>
              </a:rPr>
              <a:t>but be </a:t>
            </a:r>
            <a:r>
              <a:rPr lang="en-US" sz="1600" dirty="0">
                <a:solidFill>
                  <a:srgbClr val="FFFF00"/>
                </a:solidFill>
                <a:latin typeface="Arial Narrow" panose="020B0606020202030204" pitchFamily="34" charset="0"/>
              </a:rPr>
              <a:t>transformed</a:t>
            </a:r>
            <a:r>
              <a:rPr lang="en-US" sz="1600" dirty="0">
                <a:latin typeface="Arial Narrow" panose="020B0606020202030204" pitchFamily="34" charset="0"/>
              </a:rPr>
              <a:t> by the renewal of your mind, that by testing you may discern what is the will of God, what is good and acceptable and perfect.</a:t>
            </a:r>
          </a:p>
        </p:txBody>
      </p:sp>
      <p:sp>
        <p:nvSpPr>
          <p:cNvPr id="5" name="Slide Number Placeholder 4"/>
          <p:cNvSpPr>
            <a:spLocks noGrp="1"/>
          </p:cNvSpPr>
          <p:nvPr>
            <p:ph type="sldNum" sz="quarter" idx="12"/>
          </p:nvPr>
        </p:nvSpPr>
        <p:spPr/>
        <p:txBody>
          <a:bodyPr/>
          <a:lstStyle/>
          <a:p>
            <a:fld id="{1E9F452D-D782-4236-8C73-DD4B48E50C1F}" type="slidenum">
              <a:rPr lang="en-US" smtClean="0"/>
              <a:pPr/>
              <a:t>6</a:t>
            </a:fld>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2725E0-F4C4-499C-B83B-57F43FBAD4EE}"/>
              </a:ext>
            </a:extLst>
          </p:cNvPr>
          <p:cNvSpPr>
            <a:spLocks noGrp="1"/>
          </p:cNvSpPr>
          <p:nvPr>
            <p:ph type="ctrTitle"/>
          </p:nvPr>
        </p:nvSpPr>
        <p:spPr>
          <a:xfrm>
            <a:off x="397148" y="539924"/>
            <a:ext cx="4897438" cy="695325"/>
          </a:xfrm>
        </p:spPr>
        <p:txBody>
          <a:bodyPr/>
          <a:lstStyle/>
          <a:p>
            <a:r>
              <a:rPr lang="en-US" sz="2800" dirty="0">
                <a:solidFill>
                  <a:schemeClr val="tx1"/>
                </a:solidFill>
              </a:rPr>
              <a:t>“Transform” Greek </a:t>
            </a:r>
            <a:r>
              <a:rPr lang="ja-JP" altLang="en-US" sz="2800" dirty="0">
                <a:solidFill>
                  <a:schemeClr val="tx1"/>
                </a:solidFill>
              </a:rPr>
              <a:t>希臘文</a:t>
            </a:r>
            <a:r>
              <a:rPr lang="en-US" sz="2800" dirty="0">
                <a:solidFill>
                  <a:schemeClr val="tx1"/>
                </a:solidFill>
              </a:rPr>
              <a:t> </a:t>
            </a:r>
            <a:r>
              <a:rPr lang="en-US" sz="2800" dirty="0" err="1">
                <a:solidFill>
                  <a:schemeClr val="tx1"/>
                </a:solidFill>
              </a:rPr>
              <a:t>μετ</a:t>
            </a:r>
            <a:r>
              <a:rPr lang="en-US" sz="2800" dirty="0">
                <a:solidFill>
                  <a:schemeClr val="tx1"/>
                </a:solidFill>
              </a:rPr>
              <a:t>αμορφόω or metamorphoō</a:t>
            </a:r>
            <a:br>
              <a:rPr lang="en-US" sz="2800" dirty="0">
                <a:solidFill>
                  <a:schemeClr val="tx1"/>
                </a:solidFill>
              </a:rPr>
            </a:br>
            <a:r>
              <a:rPr lang="en-US" sz="2800" dirty="0">
                <a:solidFill>
                  <a:schemeClr val="tx1"/>
                </a:solidFill>
              </a:rPr>
              <a:t>Metamorphosis </a:t>
            </a:r>
            <a:r>
              <a:rPr lang="ja-JP" altLang="en-US" sz="2800" dirty="0">
                <a:solidFill>
                  <a:schemeClr val="tx1"/>
                </a:solidFill>
              </a:rPr>
              <a:t>蜕变</a:t>
            </a:r>
            <a:endParaRPr lang="en-US" sz="2800" dirty="0">
              <a:solidFill>
                <a:schemeClr val="tx1"/>
              </a:solidFill>
            </a:endParaRPr>
          </a:p>
        </p:txBody>
      </p:sp>
      <p:sp>
        <p:nvSpPr>
          <p:cNvPr id="4" name="Slide Number Placeholder 3">
            <a:extLst>
              <a:ext uri="{FF2B5EF4-FFF2-40B4-BE49-F238E27FC236}">
                <a16:creationId xmlns:a16="http://schemas.microsoft.com/office/drawing/2014/main" xmlns="" id="{BCAC5934-67E5-49A8-A6EB-E4E87243BDA5}"/>
              </a:ext>
            </a:extLst>
          </p:cNvPr>
          <p:cNvSpPr>
            <a:spLocks noGrp="1"/>
          </p:cNvSpPr>
          <p:nvPr>
            <p:ph type="sldNum" sz="quarter" idx="12"/>
          </p:nvPr>
        </p:nvSpPr>
        <p:spPr/>
        <p:txBody>
          <a:bodyPr/>
          <a:lstStyle/>
          <a:p>
            <a:fld id="{86BF1E56-B46C-4860-A8A2-43B3B7CFBA2B}" type="slidenum">
              <a:rPr lang="es-ES" smtClean="0"/>
              <a:pPr/>
              <a:t>7</a:t>
            </a:fld>
            <a:endParaRPr lang="es-ES"/>
          </a:p>
        </p:txBody>
      </p:sp>
      <p:pic>
        <p:nvPicPr>
          <p:cNvPr id="8" name="Picture 7">
            <a:extLst>
              <a:ext uri="{FF2B5EF4-FFF2-40B4-BE49-F238E27FC236}">
                <a16:creationId xmlns:a16="http://schemas.microsoft.com/office/drawing/2014/main" xmlns="" id="{7E32F4B5-AD83-426A-9837-7D891940B58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96343" y="1600864"/>
            <a:ext cx="3099048" cy="1350299"/>
          </a:xfrm>
          <a:prstGeom prst="rect">
            <a:avLst/>
          </a:prstGeom>
        </p:spPr>
      </p:pic>
    </p:spTree>
    <p:extLst>
      <p:ext uri="{BB962C8B-B14F-4D97-AF65-F5344CB8AC3E}">
        <p14:creationId xmlns:p14="http://schemas.microsoft.com/office/powerpoint/2010/main" xmlns="" val="144645347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5040A768-53C7-4790-BC53-E238676A6EAA}"/>
              </a:ext>
            </a:extLst>
          </p:cNvPr>
          <p:cNvSpPr>
            <a:spLocks noGrp="1"/>
          </p:cNvSpPr>
          <p:nvPr>
            <p:ph type="title"/>
          </p:nvPr>
        </p:nvSpPr>
        <p:spPr>
          <a:xfrm>
            <a:off x="282023" y="399029"/>
            <a:ext cx="5186362" cy="539750"/>
          </a:xfrm>
        </p:spPr>
        <p:txBody>
          <a:bodyPr/>
          <a:lstStyle/>
          <a:p>
            <a:r>
              <a:rPr lang="en-US" sz="2400" dirty="0">
                <a:solidFill>
                  <a:schemeClr val="tx1"/>
                </a:solidFill>
              </a:rPr>
              <a:t>Ephesians </a:t>
            </a:r>
            <a:r>
              <a:rPr lang="ja-JP" altLang="en-US" sz="2400" dirty="0">
                <a:solidFill>
                  <a:schemeClr val="tx1"/>
                </a:solidFill>
              </a:rPr>
              <a:t>以弗所書</a:t>
            </a:r>
            <a:r>
              <a:rPr lang="en-US" sz="2400" dirty="0">
                <a:solidFill>
                  <a:schemeClr val="tx1"/>
                </a:solidFill>
              </a:rPr>
              <a:t> (John Stott):</a:t>
            </a:r>
          </a:p>
        </p:txBody>
      </p:sp>
      <p:graphicFrame>
        <p:nvGraphicFramePr>
          <p:cNvPr id="7" name="Content Placeholder 6">
            <a:extLst>
              <a:ext uri="{FF2B5EF4-FFF2-40B4-BE49-F238E27FC236}">
                <a16:creationId xmlns:a16="http://schemas.microsoft.com/office/drawing/2014/main" xmlns="" id="{3EC4072A-DAAB-4E6E-8723-05A7FD12AB9D}"/>
              </a:ext>
            </a:extLst>
          </p:cNvPr>
          <p:cNvGraphicFramePr>
            <a:graphicFrameLocks noGrp="1"/>
          </p:cNvGraphicFramePr>
          <p:nvPr>
            <p:ph idx="1"/>
            <p:extLst>
              <p:ext uri="{D42A27DB-BD31-4B8C-83A1-F6EECF244321}">
                <p14:modId xmlns:p14="http://schemas.microsoft.com/office/powerpoint/2010/main" xmlns="" val="1113463876"/>
              </p:ext>
            </p:extLst>
          </p:nvPr>
        </p:nvGraphicFramePr>
        <p:xfrm>
          <a:off x="328101" y="771375"/>
          <a:ext cx="5040312" cy="2138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xmlns="" id="{279E45C3-6D42-41E7-9178-43C627A164E4}"/>
              </a:ext>
            </a:extLst>
          </p:cNvPr>
          <p:cNvSpPr>
            <a:spLocks noGrp="1"/>
          </p:cNvSpPr>
          <p:nvPr>
            <p:ph type="sldNum" sz="quarter" idx="12"/>
          </p:nvPr>
        </p:nvSpPr>
        <p:spPr/>
        <p:txBody>
          <a:bodyPr/>
          <a:lstStyle/>
          <a:p>
            <a:fld id="{9918810B-06D7-4E30-B019-6880925171F1}" type="slidenum">
              <a:rPr lang="es-ES" smtClean="0"/>
              <a:pPr/>
              <a:t>8</a:t>
            </a:fld>
            <a:endParaRPr lang="es-ES"/>
          </a:p>
        </p:txBody>
      </p:sp>
    </p:spTree>
    <p:extLst>
      <p:ext uri="{BB962C8B-B14F-4D97-AF65-F5344CB8AC3E}">
        <p14:creationId xmlns:p14="http://schemas.microsoft.com/office/powerpoint/2010/main" xmlns="" val="422426503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6223" y="486742"/>
            <a:ext cx="5186362" cy="539750"/>
          </a:xfrm>
        </p:spPr>
        <p:txBody>
          <a:bodyPr/>
          <a:lstStyle/>
          <a:p>
            <a:r>
              <a:rPr lang="en-US" dirty="0">
                <a:solidFill>
                  <a:schemeClr val="tx1"/>
                </a:solidFill>
              </a:rPr>
              <a:t>1. </a:t>
            </a:r>
            <a:r>
              <a:rPr lang="en-US" dirty="0">
                <a:solidFill>
                  <a:schemeClr val="tx1"/>
                </a:solidFill>
                <a:ea typeface="HanWang WeiBeiMedium-Gb5" pitchFamily="2" charset="-120"/>
              </a:rPr>
              <a:t>The</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Command</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of</a:t>
            </a:r>
            <a:r>
              <a:rPr lang="zh-TW" altLang="en-US" dirty="0">
                <a:solidFill>
                  <a:schemeClr val="tx1"/>
                </a:solidFill>
                <a:ea typeface="HanWang WeiBeiMedium-Gb5" pitchFamily="2" charset="-120"/>
              </a:rPr>
              <a:t> </a:t>
            </a:r>
            <a:r>
              <a:rPr lang="en-US" altLang="zh-TW" dirty="0">
                <a:solidFill>
                  <a:schemeClr val="tx1"/>
                </a:solidFill>
                <a:ea typeface="HanWang WeiBeiMedium-Gb5" pitchFamily="2" charset="-120"/>
              </a:rPr>
              <a:t>Transformation</a:t>
            </a:r>
            <a:r>
              <a:rPr lang="en-US" altLang="zh-TW" dirty="0">
                <a:solidFill>
                  <a:schemeClr val="tx1"/>
                </a:solidFill>
              </a:rPr>
              <a:t/>
            </a:r>
            <a:br>
              <a:rPr lang="en-US" altLang="zh-TW" dirty="0">
                <a:solidFill>
                  <a:schemeClr val="tx1"/>
                </a:solidFill>
              </a:rPr>
            </a:br>
            <a:r>
              <a:rPr lang="ja-JP" altLang="en-US" dirty="0">
                <a:solidFill>
                  <a:schemeClr val="tx1"/>
                </a:solidFill>
              </a:rPr>
              <a:t>改造的命令 </a:t>
            </a:r>
            <a:r>
              <a:rPr lang="en-US" altLang="ja-JP" dirty="0">
                <a:solidFill>
                  <a:schemeClr val="tx1"/>
                </a:solidFill>
              </a:rPr>
              <a:t>4:17-21</a:t>
            </a:r>
            <a:endParaRPr lang="en-US" dirty="0"/>
          </a:p>
        </p:txBody>
      </p:sp>
      <p:sp>
        <p:nvSpPr>
          <p:cNvPr id="5" name="Content Placeholder 4"/>
          <p:cNvSpPr>
            <a:spLocks noGrp="1"/>
          </p:cNvSpPr>
          <p:nvPr>
            <p:ph idx="1"/>
          </p:nvPr>
        </p:nvSpPr>
        <p:spPr>
          <a:xfrm>
            <a:off x="287338" y="1260003"/>
            <a:ext cx="5186362" cy="1224137"/>
          </a:xfrm>
        </p:spPr>
        <p:txBody>
          <a:bodyPr/>
          <a:lstStyle/>
          <a:p>
            <a:pPr marL="342900" indent="-342900">
              <a:buAutoNum type="alphaLcPeriod"/>
            </a:pPr>
            <a:r>
              <a:rPr lang="en-US" altLang="zh-TW" sz="2400" dirty="0">
                <a:ea typeface="HanWang WeiBeiMedium-Gb5" pitchFamily="2" charset="-120"/>
              </a:rPr>
              <a:t>The</a:t>
            </a:r>
            <a:r>
              <a:rPr lang="zh-TW" altLang="en-US" sz="2400" dirty="0">
                <a:ea typeface="HanWang WeiBeiMedium-Gb5" pitchFamily="2" charset="-120"/>
              </a:rPr>
              <a:t> </a:t>
            </a:r>
            <a:r>
              <a:rPr lang="en-US" altLang="zh-TW" sz="2400" dirty="0">
                <a:ea typeface="HanWang WeiBeiMedium-Gb5" pitchFamily="2" charset="-120"/>
              </a:rPr>
              <a:t>way of Non-Christians 17-19 </a:t>
            </a:r>
          </a:p>
          <a:p>
            <a:pPr marL="223838" lvl="1" indent="0">
              <a:buNone/>
            </a:pPr>
            <a:r>
              <a:rPr lang="en-US" altLang="ja-JP" sz="2200" dirty="0">
                <a:ea typeface="HanWang WeiBeiMedium-Gb5" pitchFamily="2" charset="-120"/>
              </a:rPr>
              <a:t>  </a:t>
            </a:r>
            <a:r>
              <a:rPr lang="ja-JP" altLang="en-US" sz="2200" dirty="0">
                <a:ea typeface="HanWang WeiBeiMedium-Gb5" pitchFamily="2" charset="-120"/>
              </a:rPr>
              <a:t>非基督徒的方式</a:t>
            </a:r>
          </a:p>
          <a:p>
            <a:pPr marL="342900" indent="-342900">
              <a:buFontTx/>
              <a:buAutoNum type="alphaLcPeriod"/>
            </a:pPr>
            <a:r>
              <a:rPr lang="en-US" sz="2400" dirty="0">
                <a:ea typeface="HanWang WeiBeiMedium-Gb5" pitchFamily="2" charset="-120"/>
              </a:rPr>
              <a:t>The way of Christ 20-21</a:t>
            </a:r>
          </a:p>
          <a:p>
            <a:pPr marL="223838" lvl="1" indent="0">
              <a:buNone/>
            </a:pPr>
            <a:r>
              <a:rPr lang="en-US" altLang="ja-JP" sz="2200" dirty="0">
                <a:ea typeface="HanWang WeiBeiMedium-Gb5" pitchFamily="2" charset="-120"/>
              </a:rPr>
              <a:t>  </a:t>
            </a:r>
            <a:r>
              <a:rPr lang="ja-JP" altLang="en-US" sz="2200" dirty="0">
                <a:ea typeface="HanWang WeiBeiMedium-Gb5" pitchFamily="2" charset="-120"/>
              </a:rPr>
              <a:t>基督的道路</a:t>
            </a:r>
            <a:endParaRPr lang="en-US" altLang="zh-TW" sz="2200" dirty="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9</a:t>
            </a:fld>
            <a:endParaRPr lang="es-ES"/>
          </a:p>
        </p:txBody>
      </p:sp>
    </p:spTree>
    <p:extLst>
      <p:ext uri="{BB962C8B-B14F-4D97-AF65-F5344CB8AC3E}">
        <p14:creationId xmlns:p14="http://schemas.microsoft.com/office/powerpoint/2010/main" xmlns="" val="2834980079"/>
      </p:ext>
    </p:extLst>
  </p:cSld>
  <p:clrMapOvr>
    <a:masterClrMapping/>
  </p:clrMapOvr>
  <p:transition/>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112849</TotalTime>
  <Words>629</Words>
  <Application>Microsoft Office PowerPoint</Application>
  <PresentationFormat>Custom</PresentationFormat>
  <Paragraphs>122</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Diseño predeterminado</vt:lpstr>
      <vt:lpstr>以 弗 所 書 Ephesians 4:17-32</vt:lpstr>
      <vt:lpstr>以 弗 所 書 Ephesians 4:17-32</vt:lpstr>
      <vt:lpstr>以 弗 所 書 Ephesians 4:17-32</vt:lpstr>
      <vt:lpstr>更 新 變 化 Transformation</vt:lpstr>
      <vt:lpstr>Compost  堆肥</vt:lpstr>
      <vt:lpstr>Romans 12:1-2</vt:lpstr>
      <vt:lpstr>“Transform” Greek 希臘文 μεταμορφόω or metamorphoō Metamorphosis 蜕变</vt:lpstr>
      <vt:lpstr>Ephesians 以弗所書 (John Stott):</vt:lpstr>
      <vt:lpstr>1. The Command of Transformation 改造的命令 4:17-21</vt:lpstr>
      <vt:lpstr>1a. The Ways of Non-Christians 非基督徒的方式</vt:lpstr>
      <vt:lpstr>Slide 11</vt:lpstr>
      <vt:lpstr>1b. The Ways of Christ 基督的道路</vt:lpstr>
      <vt:lpstr>Slide 13</vt:lpstr>
      <vt:lpstr>Slide 14</vt:lpstr>
      <vt:lpstr>2. The Method of Transformation 改造的方法 4:22-24</vt:lpstr>
      <vt:lpstr>Slide 16</vt:lpstr>
      <vt:lpstr>Slide 17</vt:lpstr>
      <vt:lpstr>Chuck Colson:  Watergate Scandal Key Figure</vt:lpstr>
      <vt:lpstr>3. The Practice of Transformation 改造的做法 4:25-32</vt:lpstr>
      <vt:lpstr>The Practice of Transformation 改造的做法</vt:lpstr>
      <vt:lpstr>The Practice of Transformation 改造的做法</vt:lpstr>
      <vt:lpstr>Slide 22</vt:lpstr>
      <vt:lpstr>The Practice of Transformation 改造的做法</vt:lpstr>
      <vt:lpstr>Transformation 更 新 變 化</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MULBERRY</cp:lastModifiedBy>
  <cp:revision>2256</cp:revision>
  <dcterms:created xsi:type="dcterms:W3CDTF">2010-05-23T14:28:12Z</dcterms:created>
  <dcterms:modified xsi:type="dcterms:W3CDTF">2018-03-11T02:48:54Z</dcterms:modified>
</cp:coreProperties>
</file>