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10058400" cy="7772400"/>
  <p:notesSz cx="6950075" cy="9167813"/>
  <p:defaultTextStyle>
    <a:defPPr>
      <a:defRPr lang="en-US"/>
    </a:defPPr>
    <a:lvl1pPr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1pPr>
    <a:lvl2pPr marL="4572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2pPr>
    <a:lvl3pPr marL="9144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3pPr>
    <a:lvl4pPr marL="13716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4pPr>
    <a:lvl5pPr marL="1828800" algn="l" rtl="0" fontAlgn="base">
      <a:spcBef>
        <a:spcPct val="0"/>
      </a:spcBef>
      <a:spcAft>
        <a:spcPct val="0"/>
      </a:spcAft>
      <a:defRPr sz="900" kern="1200">
        <a:solidFill>
          <a:schemeClr val="tx1"/>
        </a:solidFill>
        <a:latin typeface="Arial Narrow" pitchFamily="34" charset="0"/>
        <a:ea typeface="HanWang WeiBeiMedium-Gb5" pitchFamily="2" charset="-120"/>
        <a:cs typeface="+mn-cs"/>
      </a:defRPr>
    </a:lvl5pPr>
    <a:lvl6pPr marL="2286000" algn="l" defTabSz="914400" rtl="0" eaLnBrk="1" latinLnBrk="0" hangingPunct="1">
      <a:defRPr sz="900" kern="1200">
        <a:solidFill>
          <a:schemeClr val="tx1"/>
        </a:solidFill>
        <a:latin typeface="Arial Narrow" pitchFamily="34" charset="0"/>
        <a:ea typeface="HanWang WeiBeiMedium-Gb5" pitchFamily="2" charset="-120"/>
        <a:cs typeface="+mn-cs"/>
      </a:defRPr>
    </a:lvl6pPr>
    <a:lvl7pPr marL="2743200" algn="l" defTabSz="914400" rtl="0" eaLnBrk="1" latinLnBrk="0" hangingPunct="1">
      <a:defRPr sz="900" kern="1200">
        <a:solidFill>
          <a:schemeClr val="tx1"/>
        </a:solidFill>
        <a:latin typeface="Arial Narrow" pitchFamily="34" charset="0"/>
        <a:ea typeface="HanWang WeiBeiMedium-Gb5" pitchFamily="2" charset="-120"/>
        <a:cs typeface="+mn-cs"/>
      </a:defRPr>
    </a:lvl7pPr>
    <a:lvl8pPr marL="3200400" algn="l" defTabSz="914400" rtl="0" eaLnBrk="1" latinLnBrk="0" hangingPunct="1">
      <a:defRPr sz="900" kern="1200">
        <a:solidFill>
          <a:schemeClr val="tx1"/>
        </a:solidFill>
        <a:latin typeface="Arial Narrow" pitchFamily="34" charset="0"/>
        <a:ea typeface="HanWang WeiBeiMedium-Gb5" pitchFamily="2" charset="-120"/>
        <a:cs typeface="+mn-cs"/>
      </a:defRPr>
    </a:lvl8pPr>
    <a:lvl9pPr marL="3657600" algn="l" defTabSz="914400" rtl="0" eaLnBrk="1" latinLnBrk="0" hangingPunct="1">
      <a:defRPr sz="900" kern="1200">
        <a:solidFill>
          <a:schemeClr val="tx1"/>
        </a:solidFill>
        <a:latin typeface="Arial Narrow" pitchFamily="34" charset="0"/>
        <a:ea typeface="HanWang WeiBeiMedium-Gb5" pitchFamily="2" charset="-120"/>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BAB864"/>
    <a:srgbClr val="FFFF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9" autoAdjust="0"/>
    <p:restoredTop sz="50000" autoAdjust="0"/>
  </p:normalViewPr>
  <p:slideViewPr>
    <p:cSldViewPr snapToGrid="0">
      <p:cViewPr varScale="1">
        <p:scale>
          <a:sx n="82" d="100"/>
          <a:sy n="82" d="100"/>
        </p:scale>
        <p:origin x="1530" y="60"/>
      </p:cViewPr>
      <p:guideLst>
        <p:guide orient="horz" pos="2448"/>
        <p:guide pos="3168"/>
      </p:guideLst>
    </p:cSldViewPr>
  </p:slideViewPr>
  <p:outlineViewPr>
    <p:cViewPr>
      <p:scale>
        <a:sx n="25" d="100"/>
        <a:sy n="25" d="100"/>
      </p:scale>
      <p:origin x="0" y="0"/>
    </p:cViewPr>
  </p:outlin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4" y="5"/>
            <a:ext cx="3017051" cy="455573"/>
          </a:xfrm>
          <a:prstGeom prst="rect">
            <a:avLst/>
          </a:prstGeom>
          <a:noFill/>
          <a:ln w="9525">
            <a:noFill/>
            <a:miter lim="800000"/>
            <a:headEnd/>
            <a:tailEnd/>
          </a:ln>
        </p:spPr>
        <p:txBody>
          <a:bodyPr vert="horz" wrap="square" lIns="89549" tIns="44771" rIns="89549" bIns="44771" numCol="1" anchor="t" anchorCtr="0" compatLnSpc="1">
            <a:prstTxWarp prst="textNoShape">
              <a:avLst/>
            </a:prstTxWarp>
          </a:bodyPr>
          <a:lstStyle>
            <a:lvl1pPr defTabSz="916214">
              <a:defRPr sz="1300">
                <a:latin typeface="Times New Roman" pitchFamily="18" charset="0"/>
                <a:cs typeface="+mn-cs"/>
              </a:defRPr>
            </a:lvl1pPr>
          </a:lstStyle>
          <a:p>
            <a:pPr>
              <a:defRPr/>
            </a:pPr>
            <a:endParaRPr lang="en-US" dirty="0">
              <a:ea typeface="DFKai-SB" pitchFamily="65" charset="-120"/>
            </a:endParaRPr>
          </a:p>
        </p:txBody>
      </p:sp>
      <p:sp>
        <p:nvSpPr>
          <p:cNvPr id="6147" name="Rectangle 3"/>
          <p:cNvSpPr>
            <a:spLocks noGrp="1" noChangeArrowheads="1"/>
          </p:cNvSpPr>
          <p:nvPr>
            <p:ph type="dt" sz="quarter" idx="1"/>
          </p:nvPr>
        </p:nvSpPr>
        <p:spPr bwMode="auto">
          <a:xfrm>
            <a:off x="3933030" y="5"/>
            <a:ext cx="3017050" cy="455573"/>
          </a:xfrm>
          <a:prstGeom prst="rect">
            <a:avLst/>
          </a:prstGeom>
          <a:noFill/>
          <a:ln w="9525">
            <a:noFill/>
            <a:miter lim="800000"/>
            <a:headEnd/>
            <a:tailEnd/>
          </a:ln>
        </p:spPr>
        <p:txBody>
          <a:bodyPr vert="horz" wrap="square" lIns="89549" tIns="44771" rIns="89549" bIns="44771" numCol="1" anchor="t" anchorCtr="0" compatLnSpc="1">
            <a:prstTxWarp prst="textNoShape">
              <a:avLst/>
            </a:prstTxWarp>
          </a:bodyPr>
          <a:lstStyle>
            <a:lvl1pPr algn="r" defTabSz="916214">
              <a:defRPr sz="1300">
                <a:latin typeface="Times New Roman" pitchFamily="18" charset="0"/>
                <a:cs typeface="+mn-cs"/>
              </a:defRPr>
            </a:lvl1pPr>
          </a:lstStyle>
          <a:p>
            <a:pPr>
              <a:defRPr/>
            </a:pPr>
            <a:endParaRPr lang="en-US" dirty="0">
              <a:ea typeface="DFKai-SB" pitchFamily="65" charset="-120"/>
            </a:endParaRPr>
          </a:p>
        </p:txBody>
      </p:sp>
      <p:sp>
        <p:nvSpPr>
          <p:cNvPr id="6148" name="Rectangle 4"/>
          <p:cNvSpPr>
            <a:spLocks noGrp="1" noChangeArrowheads="1"/>
          </p:cNvSpPr>
          <p:nvPr>
            <p:ph type="ftr" sz="quarter" idx="2"/>
          </p:nvPr>
        </p:nvSpPr>
        <p:spPr bwMode="auto">
          <a:xfrm>
            <a:off x="4" y="8712241"/>
            <a:ext cx="3017051" cy="455572"/>
          </a:xfrm>
          <a:prstGeom prst="rect">
            <a:avLst/>
          </a:prstGeom>
          <a:noFill/>
          <a:ln w="9525">
            <a:noFill/>
            <a:miter lim="800000"/>
            <a:headEnd/>
            <a:tailEnd/>
          </a:ln>
        </p:spPr>
        <p:txBody>
          <a:bodyPr vert="horz" wrap="square" lIns="89549" tIns="44771" rIns="89549" bIns="44771" numCol="1" anchor="b" anchorCtr="0" compatLnSpc="1">
            <a:prstTxWarp prst="textNoShape">
              <a:avLst/>
            </a:prstTxWarp>
          </a:bodyPr>
          <a:lstStyle>
            <a:lvl1pPr defTabSz="916214">
              <a:defRPr sz="1300">
                <a:latin typeface="Times New Roman" pitchFamily="18" charset="0"/>
                <a:cs typeface="+mn-cs"/>
              </a:defRPr>
            </a:lvl1pPr>
          </a:lstStyle>
          <a:p>
            <a:pPr>
              <a:defRPr/>
            </a:pPr>
            <a:endParaRPr lang="en-US" dirty="0">
              <a:ea typeface="DFKai-SB" pitchFamily="65" charset="-120"/>
            </a:endParaRPr>
          </a:p>
        </p:txBody>
      </p:sp>
      <p:sp>
        <p:nvSpPr>
          <p:cNvPr id="6149" name="Rectangle 5"/>
          <p:cNvSpPr>
            <a:spLocks noGrp="1" noChangeArrowheads="1"/>
          </p:cNvSpPr>
          <p:nvPr>
            <p:ph type="sldNum" sz="quarter" idx="3"/>
          </p:nvPr>
        </p:nvSpPr>
        <p:spPr bwMode="auto">
          <a:xfrm>
            <a:off x="3933030" y="8712241"/>
            <a:ext cx="3017050" cy="455572"/>
          </a:xfrm>
          <a:prstGeom prst="rect">
            <a:avLst/>
          </a:prstGeom>
          <a:noFill/>
          <a:ln w="9525">
            <a:noFill/>
            <a:miter lim="800000"/>
            <a:headEnd/>
            <a:tailEnd/>
          </a:ln>
        </p:spPr>
        <p:txBody>
          <a:bodyPr vert="horz" wrap="square" lIns="89549" tIns="44771" rIns="89549" bIns="44771" numCol="1" anchor="b" anchorCtr="0" compatLnSpc="1">
            <a:prstTxWarp prst="textNoShape">
              <a:avLst/>
            </a:prstTxWarp>
          </a:bodyPr>
          <a:lstStyle>
            <a:lvl1pPr algn="r" defTabSz="916214">
              <a:defRPr sz="1300">
                <a:latin typeface="Times New Roman" pitchFamily="18" charset="0"/>
                <a:cs typeface="+mn-cs"/>
              </a:defRPr>
            </a:lvl1pPr>
          </a:lstStyle>
          <a:p>
            <a:pPr>
              <a:defRPr/>
            </a:pPr>
            <a:fld id="{5F163F04-14ED-4B76-905B-13956E501AA8}" type="slidenum">
              <a:rPr lang="en-US">
                <a:ea typeface="DFKai-SB" pitchFamily="65" charset="-120"/>
              </a:rPr>
              <a:pPr>
                <a:defRPr/>
              </a:pPr>
              <a:t>‹#›</a:t>
            </a:fld>
            <a:endParaRPr lang="en-US" dirty="0">
              <a:ea typeface="DFKai-SB" pitchFamily="65" charset="-120"/>
            </a:endParaRPr>
          </a:p>
        </p:txBody>
      </p:sp>
    </p:spTree>
    <p:extLst>
      <p:ext uri="{BB962C8B-B14F-4D97-AF65-F5344CB8AC3E}">
        <p14:creationId xmlns:p14="http://schemas.microsoft.com/office/powerpoint/2010/main" val="3588612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4" y="0"/>
            <a:ext cx="3012329" cy="457138"/>
          </a:xfrm>
          <a:prstGeom prst="rect">
            <a:avLst/>
          </a:prstGeom>
          <a:noFill/>
          <a:ln w="9525">
            <a:noFill/>
            <a:miter lim="800000"/>
            <a:headEnd/>
            <a:tailEnd/>
          </a:ln>
        </p:spPr>
        <p:txBody>
          <a:bodyPr vert="horz" wrap="square" lIns="87042" tIns="43520" rIns="87042" bIns="43520" numCol="1" anchor="t" anchorCtr="0" compatLnSpc="1">
            <a:prstTxWarp prst="textNoShape">
              <a:avLst/>
            </a:prstTxWarp>
          </a:bodyPr>
          <a:lstStyle>
            <a:lvl1pPr defTabSz="902096" eaLnBrk="0" hangingPunct="0">
              <a:defRPr sz="1200">
                <a:latin typeface="Neurochrome"/>
                <a:ea typeface="DFKai-SB" pitchFamily="65" charset="-120"/>
                <a:cs typeface="+mn-cs"/>
              </a:defRPr>
            </a:lvl1pPr>
          </a:lstStyle>
          <a:p>
            <a:pPr>
              <a:defRPr/>
            </a:pPr>
            <a:endParaRPr lang="en-US" dirty="0"/>
          </a:p>
        </p:txBody>
      </p:sp>
      <p:sp>
        <p:nvSpPr>
          <p:cNvPr id="32771" name="Rectangle 3"/>
          <p:cNvSpPr>
            <a:spLocks noGrp="1" noChangeArrowheads="1"/>
          </p:cNvSpPr>
          <p:nvPr>
            <p:ph type="dt" idx="1"/>
          </p:nvPr>
        </p:nvSpPr>
        <p:spPr bwMode="auto">
          <a:xfrm>
            <a:off x="3936177" y="0"/>
            <a:ext cx="3012329" cy="457138"/>
          </a:xfrm>
          <a:prstGeom prst="rect">
            <a:avLst/>
          </a:prstGeom>
          <a:noFill/>
          <a:ln w="9525">
            <a:noFill/>
            <a:miter lim="800000"/>
            <a:headEnd/>
            <a:tailEnd/>
          </a:ln>
        </p:spPr>
        <p:txBody>
          <a:bodyPr vert="horz" wrap="square" lIns="87042" tIns="43520" rIns="87042" bIns="43520" numCol="1" anchor="t" anchorCtr="0" compatLnSpc="1">
            <a:prstTxWarp prst="textNoShape">
              <a:avLst/>
            </a:prstTxWarp>
          </a:bodyPr>
          <a:lstStyle>
            <a:lvl1pPr algn="r" defTabSz="902096" eaLnBrk="0" hangingPunct="0">
              <a:defRPr sz="1200">
                <a:latin typeface="Neurochrome"/>
                <a:ea typeface="DFKai-SB" pitchFamily="65" charset="-120"/>
                <a:cs typeface="+mn-cs"/>
              </a:defRPr>
            </a:lvl1pPr>
          </a:lstStyle>
          <a:p>
            <a:pPr>
              <a:defRPr/>
            </a:pPr>
            <a:fld id="{95E3E39C-3352-47DD-A43C-E916108D8BCC}" type="datetimeFigureOut">
              <a:rPr lang="en-US" smtClean="0"/>
              <a:pPr>
                <a:defRPr/>
              </a:pPr>
              <a:t>11/10/2018</a:t>
            </a:fld>
            <a:endParaRPr lang="en-US" dirty="0"/>
          </a:p>
        </p:txBody>
      </p:sp>
      <p:sp>
        <p:nvSpPr>
          <p:cNvPr id="4100" name="Rectangle 4"/>
          <p:cNvSpPr>
            <a:spLocks noGrp="1" noRot="1" noChangeAspect="1" noChangeArrowheads="1" noTextEdit="1"/>
          </p:cNvSpPr>
          <p:nvPr>
            <p:ph type="sldImg" idx="2"/>
          </p:nvPr>
        </p:nvSpPr>
        <p:spPr bwMode="auto">
          <a:xfrm>
            <a:off x="1250950" y="688975"/>
            <a:ext cx="4449763" cy="3438525"/>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5641" y="4355342"/>
            <a:ext cx="5558801" cy="4123637"/>
          </a:xfrm>
          <a:prstGeom prst="rect">
            <a:avLst/>
          </a:prstGeom>
          <a:noFill/>
          <a:ln w="9525">
            <a:noFill/>
            <a:miter lim="800000"/>
            <a:headEnd/>
            <a:tailEnd/>
          </a:ln>
        </p:spPr>
        <p:txBody>
          <a:bodyPr vert="horz" wrap="square" lIns="87042" tIns="43520" rIns="87042" bIns="435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4" y="8709110"/>
            <a:ext cx="3012329" cy="457138"/>
          </a:xfrm>
          <a:prstGeom prst="rect">
            <a:avLst/>
          </a:prstGeom>
          <a:noFill/>
          <a:ln w="9525">
            <a:noFill/>
            <a:miter lim="800000"/>
            <a:headEnd/>
            <a:tailEnd/>
          </a:ln>
        </p:spPr>
        <p:txBody>
          <a:bodyPr vert="horz" wrap="square" lIns="87042" tIns="43520" rIns="87042" bIns="43520" numCol="1" anchor="b" anchorCtr="0" compatLnSpc="1">
            <a:prstTxWarp prst="textNoShape">
              <a:avLst/>
            </a:prstTxWarp>
          </a:bodyPr>
          <a:lstStyle>
            <a:lvl1pPr defTabSz="902096" eaLnBrk="0" hangingPunct="0">
              <a:defRPr sz="1200">
                <a:latin typeface="Neurochrome"/>
                <a:ea typeface="DFKai-SB" pitchFamily="65" charset="-120"/>
                <a:cs typeface="+mn-cs"/>
              </a:defRPr>
            </a:lvl1pPr>
          </a:lstStyle>
          <a:p>
            <a:pPr>
              <a:defRPr/>
            </a:pPr>
            <a:endParaRPr lang="en-US" dirty="0"/>
          </a:p>
        </p:txBody>
      </p:sp>
      <p:sp>
        <p:nvSpPr>
          <p:cNvPr id="32775" name="Rectangle 7"/>
          <p:cNvSpPr>
            <a:spLocks noGrp="1" noChangeArrowheads="1"/>
          </p:cNvSpPr>
          <p:nvPr>
            <p:ph type="sldNum" sz="quarter" idx="5"/>
          </p:nvPr>
        </p:nvSpPr>
        <p:spPr bwMode="auto">
          <a:xfrm>
            <a:off x="3936177" y="8709110"/>
            <a:ext cx="3012329" cy="457138"/>
          </a:xfrm>
          <a:prstGeom prst="rect">
            <a:avLst/>
          </a:prstGeom>
          <a:noFill/>
          <a:ln w="9525">
            <a:noFill/>
            <a:miter lim="800000"/>
            <a:headEnd/>
            <a:tailEnd/>
          </a:ln>
        </p:spPr>
        <p:txBody>
          <a:bodyPr vert="horz" wrap="square" lIns="87042" tIns="43520" rIns="87042" bIns="43520" numCol="1" anchor="b" anchorCtr="0" compatLnSpc="1">
            <a:prstTxWarp prst="textNoShape">
              <a:avLst/>
            </a:prstTxWarp>
          </a:bodyPr>
          <a:lstStyle>
            <a:lvl1pPr algn="r" defTabSz="902096" eaLnBrk="0" hangingPunct="0">
              <a:defRPr sz="1200">
                <a:latin typeface="Neurochrome"/>
                <a:ea typeface="DFKai-SB" pitchFamily="65" charset="-120"/>
                <a:cs typeface="+mn-cs"/>
              </a:defRPr>
            </a:lvl1pPr>
          </a:lstStyle>
          <a:p>
            <a:pPr>
              <a:defRPr/>
            </a:pPr>
            <a:fld id="{A254849C-7CA3-4815-842A-6FDE6AED647B}" type="slidenum">
              <a:rPr lang="en-US" smtClean="0"/>
              <a:pPr>
                <a:defRPr/>
              </a:pPr>
              <a:t>‹#›</a:t>
            </a:fld>
            <a:endParaRPr lang="en-US" dirty="0"/>
          </a:p>
        </p:txBody>
      </p:sp>
    </p:spTree>
    <p:extLst>
      <p:ext uri="{BB962C8B-B14F-4D97-AF65-F5344CB8AC3E}">
        <p14:creationId xmlns:p14="http://schemas.microsoft.com/office/powerpoint/2010/main" val="7659454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pPr eaLnBrk="1" hangingPunct="1"/>
            <a:r>
              <a:rPr lang="en-US" smtClean="0"/>
              <a:t>   </a:t>
            </a:r>
          </a:p>
        </p:txBody>
      </p:sp>
    </p:spTree>
    <p:extLst>
      <p:ext uri="{BB962C8B-B14F-4D97-AF65-F5344CB8AC3E}">
        <p14:creationId xmlns:p14="http://schemas.microsoft.com/office/powerpoint/2010/main" val="234097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p:spPr>
        <p:txBody>
          <a:bodyPr/>
          <a:lstStyle/>
          <a:p>
            <a:endParaRPr lang="en-US" dirty="0" smtClean="0"/>
          </a:p>
        </p:txBody>
      </p:sp>
      <p:sp>
        <p:nvSpPr>
          <p:cNvPr id="6148" name="Slide Number Placeholder 3"/>
          <p:cNvSpPr>
            <a:spLocks noGrp="1"/>
          </p:cNvSpPr>
          <p:nvPr>
            <p:ph type="sldNum" sz="quarter" idx="5"/>
          </p:nvPr>
        </p:nvSpPr>
        <p:spPr/>
        <p:txBody>
          <a:bodyPr/>
          <a:lstStyle/>
          <a:p>
            <a:pPr>
              <a:defRPr/>
            </a:pPr>
            <a:fld id="{9BEADCA7-BB50-45F7-9190-20A7A6FC6E03}" type="slidenum">
              <a:rPr lang="en-US" smtClean="0"/>
              <a:pPr>
                <a:defRPr/>
              </a:pPr>
              <a:t>2</a:t>
            </a:fld>
            <a:endParaRPr lang="en-US" smtClean="0"/>
          </a:p>
        </p:txBody>
      </p:sp>
    </p:spTree>
    <p:extLst>
      <p:ext uri="{BB962C8B-B14F-4D97-AF65-F5344CB8AC3E}">
        <p14:creationId xmlns:p14="http://schemas.microsoft.com/office/powerpoint/2010/main" val="287507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8201CD-71D9-438F-80A8-54DEBA20183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07FEDE-F889-46DF-95A3-51F519F6D7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7563" y="690563"/>
            <a:ext cx="2136775" cy="6218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4063" y="690563"/>
            <a:ext cx="6261100" cy="6218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F5AE47-A3DB-4D47-AFDE-CC50ED00F4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2BAF29-FDF4-4569-BB0F-D37DC17DDE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72E576-8F98-4A1E-9969-B77A0B0A4F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4063" y="2244725"/>
            <a:ext cx="4198937"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244725"/>
            <a:ext cx="4198938"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9F8690-CD3F-4B1B-8037-9A1558F0D91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B6D95F3-A6CC-4DBF-A17A-848D5BC7069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6DE151-0BED-4104-BE6F-DE6BB42A94E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E02BB2D-BE01-4948-B344-9A547B0FD9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FE8F2D-5942-42A2-B177-275E3BE9B4D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9D5536-6E1D-418E-A7CE-5EA361172D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4063" y="690563"/>
            <a:ext cx="8550275" cy="1295400"/>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54063" y="2244725"/>
            <a:ext cx="8550275"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54063" y="7081838"/>
            <a:ext cx="2095500" cy="517525"/>
          </a:xfrm>
          <a:prstGeom prst="rect">
            <a:avLst/>
          </a:prstGeom>
          <a:noFill/>
          <a:ln w="9525">
            <a:noFill/>
            <a:miter lim="800000"/>
            <a:headEnd/>
            <a:tailEnd/>
          </a:ln>
          <a:effectLst/>
        </p:spPr>
        <p:txBody>
          <a:bodyPr vert="horz" wrap="square" lIns="101870" tIns="50935" rIns="101870" bIns="50935" numCol="1" anchor="t" anchorCtr="0" compatLnSpc="1">
            <a:prstTxWarp prst="textNoShape">
              <a:avLst/>
            </a:prstTxWarp>
          </a:bodyPr>
          <a:lstStyle>
            <a:lvl1pPr>
              <a:defRPr sz="1600">
                <a:latin typeface="Times New Roman" pitchFamily="18" charset="0"/>
                <a:ea typeface="DFKai-SB" pitchFamily="65" charset="-12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436938" y="7081838"/>
            <a:ext cx="3184525" cy="517525"/>
          </a:xfrm>
          <a:prstGeom prst="rect">
            <a:avLst/>
          </a:prstGeom>
          <a:noFill/>
          <a:ln w="9525">
            <a:noFill/>
            <a:miter lim="800000"/>
            <a:headEnd/>
            <a:tailEnd/>
          </a:ln>
          <a:effectLst/>
        </p:spPr>
        <p:txBody>
          <a:bodyPr vert="horz" wrap="square" lIns="101870" tIns="50935" rIns="101870" bIns="50935" numCol="1" anchor="t" anchorCtr="0" compatLnSpc="1">
            <a:prstTxWarp prst="textNoShape">
              <a:avLst/>
            </a:prstTxWarp>
          </a:bodyPr>
          <a:lstStyle>
            <a:lvl1pPr algn="ctr">
              <a:defRPr sz="1600">
                <a:latin typeface="Times New Roman" pitchFamily="18" charset="0"/>
                <a:ea typeface="DFKai-SB" pitchFamily="65" charset="-12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7208838" y="7081838"/>
            <a:ext cx="2095500" cy="517525"/>
          </a:xfrm>
          <a:prstGeom prst="rect">
            <a:avLst/>
          </a:prstGeom>
          <a:noFill/>
          <a:ln w="9525">
            <a:noFill/>
            <a:miter lim="800000"/>
            <a:headEnd/>
            <a:tailEnd/>
          </a:ln>
          <a:effectLst/>
        </p:spPr>
        <p:txBody>
          <a:bodyPr vert="horz" wrap="square" lIns="101870" tIns="50935" rIns="101870" bIns="50935" numCol="1" anchor="t" anchorCtr="0" compatLnSpc="1">
            <a:prstTxWarp prst="textNoShape">
              <a:avLst/>
            </a:prstTxWarp>
          </a:bodyPr>
          <a:lstStyle>
            <a:lvl1pPr algn="r">
              <a:defRPr sz="1600">
                <a:latin typeface="Times New Roman" pitchFamily="18" charset="0"/>
                <a:ea typeface="DFKai-SB" pitchFamily="65" charset="-120"/>
                <a:cs typeface="+mn-cs"/>
              </a:defRPr>
            </a:lvl1pPr>
          </a:lstStyle>
          <a:p>
            <a:pPr>
              <a:defRPr/>
            </a:pPr>
            <a:fld id="{5EFDAC51-0ACA-46C8-BFC7-799F12CBA2AD}"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9175" rtl="0" eaLnBrk="0" fontAlgn="base" hangingPunct="0">
        <a:spcBef>
          <a:spcPct val="0"/>
        </a:spcBef>
        <a:spcAft>
          <a:spcPct val="0"/>
        </a:spcAft>
        <a:defRPr sz="4900">
          <a:solidFill>
            <a:schemeClr val="tx2"/>
          </a:solidFill>
          <a:latin typeface="+mj-lt"/>
          <a:ea typeface="+mj-ea"/>
          <a:cs typeface="+mj-cs"/>
        </a:defRPr>
      </a:lvl1pPr>
      <a:lvl2pPr algn="ctr" defTabSz="1019175" rtl="0" eaLnBrk="0" fontAlgn="base" hangingPunct="0">
        <a:spcBef>
          <a:spcPct val="0"/>
        </a:spcBef>
        <a:spcAft>
          <a:spcPct val="0"/>
        </a:spcAft>
        <a:defRPr sz="4900">
          <a:solidFill>
            <a:schemeClr val="tx2"/>
          </a:solidFill>
          <a:latin typeface="Times New Roman" pitchFamily="18" charset="0"/>
        </a:defRPr>
      </a:lvl2pPr>
      <a:lvl3pPr algn="ctr" defTabSz="1019175" rtl="0" eaLnBrk="0" fontAlgn="base" hangingPunct="0">
        <a:spcBef>
          <a:spcPct val="0"/>
        </a:spcBef>
        <a:spcAft>
          <a:spcPct val="0"/>
        </a:spcAft>
        <a:defRPr sz="4900">
          <a:solidFill>
            <a:schemeClr val="tx2"/>
          </a:solidFill>
          <a:latin typeface="Times New Roman" pitchFamily="18" charset="0"/>
        </a:defRPr>
      </a:lvl3pPr>
      <a:lvl4pPr algn="ctr" defTabSz="1019175" rtl="0" eaLnBrk="0" fontAlgn="base" hangingPunct="0">
        <a:spcBef>
          <a:spcPct val="0"/>
        </a:spcBef>
        <a:spcAft>
          <a:spcPct val="0"/>
        </a:spcAft>
        <a:defRPr sz="4900">
          <a:solidFill>
            <a:schemeClr val="tx2"/>
          </a:solidFill>
          <a:latin typeface="Times New Roman" pitchFamily="18" charset="0"/>
        </a:defRPr>
      </a:lvl4pPr>
      <a:lvl5pPr algn="ctr" defTabSz="1019175" rtl="0" eaLnBrk="0" fontAlgn="base" hangingPunct="0">
        <a:spcBef>
          <a:spcPct val="0"/>
        </a:spcBef>
        <a:spcAft>
          <a:spcPct val="0"/>
        </a:spcAft>
        <a:defRPr sz="4900">
          <a:solidFill>
            <a:schemeClr val="tx2"/>
          </a:solidFill>
          <a:latin typeface="Times New Roman" pitchFamily="18" charset="0"/>
        </a:defRPr>
      </a:lvl5pPr>
      <a:lvl6pPr marL="457200" algn="ctr" defTabSz="1019175" rtl="0" fontAlgn="base">
        <a:spcBef>
          <a:spcPct val="0"/>
        </a:spcBef>
        <a:spcAft>
          <a:spcPct val="0"/>
        </a:spcAft>
        <a:defRPr sz="4900">
          <a:solidFill>
            <a:schemeClr val="tx2"/>
          </a:solidFill>
          <a:latin typeface="Times New Roman" pitchFamily="18" charset="0"/>
        </a:defRPr>
      </a:lvl6pPr>
      <a:lvl7pPr marL="914400" algn="ctr" defTabSz="1019175" rtl="0" fontAlgn="base">
        <a:spcBef>
          <a:spcPct val="0"/>
        </a:spcBef>
        <a:spcAft>
          <a:spcPct val="0"/>
        </a:spcAft>
        <a:defRPr sz="4900">
          <a:solidFill>
            <a:schemeClr val="tx2"/>
          </a:solidFill>
          <a:latin typeface="Times New Roman" pitchFamily="18" charset="0"/>
        </a:defRPr>
      </a:lvl7pPr>
      <a:lvl8pPr marL="1371600" algn="ctr" defTabSz="1019175" rtl="0" fontAlgn="base">
        <a:spcBef>
          <a:spcPct val="0"/>
        </a:spcBef>
        <a:spcAft>
          <a:spcPct val="0"/>
        </a:spcAft>
        <a:defRPr sz="4900">
          <a:solidFill>
            <a:schemeClr val="tx2"/>
          </a:solidFill>
          <a:latin typeface="Times New Roman" pitchFamily="18" charset="0"/>
        </a:defRPr>
      </a:lvl8pPr>
      <a:lvl9pPr marL="1828800" algn="ctr" defTabSz="1019175" rtl="0" fontAlgn="base">
        <a:spcBef>
          <a:spcPct val="0"/>
        </a:spcBef>
        <a:spcAft>
          <a:spcPct val="0"/>
        </a:spcAft>
        <a:defRPr sz="4900">
          <a:solidFill>
            <a:schemeClr val="tx2"/>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chemeClr val="tx1"/>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chemeClr val="tx1"/>
          </a:solidFill>
          <a:latin typeface="+mn-lt"/>
        </a:defRPr>
      </a:lvl2pPr>
      <a:lvl3pPr marL="1273175" indent="-254000" algn="l" defTabSz="1019175" rtl="0" eaLnBrk="0" fontAlgn="base" hangingPunct="0">
        <a:spcBef>
          <a:spcPct val="20000"/>
        </a:spcBef>
        <a:spcAft>
          <a:spcPct val="0"/>
        </a:spcAft>
        <a:buChar char="•"/>
        <a:defRPr sz="2700">
          <a:solidFill>
            <a:schemeClr val="tx1"/>
          </a:solidFill>
          <a:latin typeface="+mn-lt"/>
        </a:defRPr>
      </a:lvl3pPr>
      <a:lvl4pPr marL="1782763" indent="-254000" algn="l" defTabSz="1019175" rtl="0" eaLnBrk="0" fontAlgn="base" hangingPunct="0">
        <a:spcBef>
          <a:spcPct val="20000"/>
        </a:spcBef>
        <a:spcAft>
          <a:spcPct val="0"/>
        </a:spcAft>
        <a:buChar char="–"/>
        <a:defRPr sz="2200">
          <a:solidFill>
            <a:schemeClr val="tx1"/>
          </a:solidFill>
          <a:latin typeface="+mn-lt"/>
        </a:defRPr>
      </a:lvl4pPr>
      <a:lvl5pPr marL="2292350" indent="-254000" algn="l" defTabSz="1019175" rtl="0" eaLnBrk="0" fontAlgn="base" hangingPunct="0">
        <a:spcBef>
          <a:spcPct val="20000"/>
        </a:spcBef>
        <a:spcAft>
          <a:spcPct val="0"/>
        </a:spcAft>
        <a:buChar char="»"/>
        <a:defRPr sz="2200">
          <a:solidFill>
            <a:schemeClr val="tx1"/>
          </a:solidFill>
          <a:latin typeface="+mn-lt"/>
        </a:defRPr>
      </a:lvl5pPr>
      <a:lvl6pPr marL="2749550" indent="-254000" algn="l" defTabSz="1019175" rtl="0" fontAlgn="base">
        <a:spcBef>
          <a:spcPct val="20000"/>
        </a:spcBef>
        <a:spcAft>
          <a:spcPct val="0"/>
        </a:spcAft>
        <a:buChar char="»"/>
        <a:defRPr sz="2200">
          <a:solidFill>
            <a:schemeClr val="tx1"/>
          </a:solidFill>
          <a:latin typeface="+mn-lt"/>
        </a:defRPr>
      </a:lvl6pPr>
      <a:lvl7pPr marL="3206750" indent="-254000" algn="l" defTabSz="1019175" rtl="0" fontAlgn="base">
        <a:spcBef>
          <a:spcPct val="20000"/>
        </a:spcBef>
        <a:spcAft>
          <a:spcPct val="0"/>
        </a:spcAft>
        <a:buChar char="»"/>
        <a:defRPr sz="2200">
          <a:solidFill>
            <a:schemeClr val="tx1"/>
          </a:solidFill>
          <a:latin typeface="+mn-lt"/>
        </a:defRPr>
      </a:lvl7pPr>
      <a:lvl8pPr marL="3663950" indent="-254000" algn="l" defTabSz="1019175" rtl="0" fontAlgn="base">
        <a:spcBef>
          <a:spcPct val="20000"/>
        </a:spcBef>
        <a:spcAft>
          <a:spcPct val="0"/>
        </a:spcAft>
        <a:buChar char="»"/>
        <a:defRPr sz="2200">
          <a:solidFill>
            <a:schemeClr val="tx1"/>
          </a:solidFill>
          <a:latin typeface="+mn-lt"/>
        </a:defRPr>
      </a:lvl8pPr>
      <a:lvl9pPr marL="4121150" indent="-254000" algn="l" defTabSz="1019175"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85750" y="260251"/>
            <a:ext cx="4533900" cy="7294305"/>
          </a:xfrm>
          <a:prstGeom prst="rect">
            <a:avLst/>
          </a:prstGeom>
          <a:ln>
            <a:solidFill>
              <a:schemeClr val="accent1"/>
            </a:solidFill>
          </a:ln>
        </p:spPr>
        <p:txBody>
          <a:bodyPr wrap="square">
            <a:spAutoFit/>
          </a:bodyPr>
          <a:lstStyle/>
          <a:p>
            <a:pPr algn="ctr"/>
            <a:r>
              <a:rPr lang="zh-TW" altLang="en-US" sz="1200" dirty="0"/>
              <a:t>永遠的約</a:t>
            </a:r>
            <a:endParaRPr lang="en-US" altLang="zh-TW" sz="1200" dirty="0"/>
          </a:p>
          <a:p>
            <a:pPr algn="ctr"/>
            <a:r>
              <a:rPr lang="is-IS" sz="1200" dirty="0"/>
              <a:t> 耶利米書 </a:t>
            </a:r>
            <a:r>
              <a:rPr lang="is-IS" sz="1200" dirty="0" smtClean="0"/>
              <a:t>32:27–44</a:t>
            </a:r>
          </a:p>
          <a:p>
            <a:pPr algn="ctr"/>
            <a:endParaRPr lang="en-US" sz="1200" dirty="0"/>
          </a:p>
          <a:p>
            <a:pPr marL="228600" indent="-228600">
              <a:buAutoNum type="arabicPeriod"/>
            </a:pPr>
            <a:r>
              <a:rPr lang="zh-TW" altLang="en-US" sz="1200" dirty="0" smtClean="0"/>
              <a:t>背景</a:t>
            </a: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r>
              <a:rPr lang="zh-TW" altLang="en-US" sz="1200" dirty="0" smtClean="0"/>
              <a:t>神必</a:t>
            </a:r>
            <a:r>
              <a:rPr lang="zh-TW" altLang="en-US" sz="1200" dirty="0"/>
              <a:t>懲罰犯罪的人 </a:t>
            </a:r>
            <a:r>
              <a:rPr lang="en-US" altLang="zh-TW" sz="1200" dirty="0"/>
              <a:t>(27-37a</a:t>
            </a:r>
            <a:r>
              <a:rPr lang="en-US" altLang="zh-TW" sz="1200" dirty="0" smtClean="0"/>
              <a:t>)</a:t>
            </a:r>
            <a:r>
              <a:rPr lang="zh-TW" altLang="en-US" sz="1200" dirty="0"/>
              <a:t/>
            </a:r>
            <a:br>
              <a:rPr lang="zh-TW" altLang="en-US" sz="1200" dirty="0"/>
            </a:br>
            <a:r>
              <a:rPr lang="en-US" altLang="zh-TW" sz="1200" dirty="0"/>
              <a:t>a. </a:t>
            </a:r>
            <a:r>
              <a:rPr lang="zh-TW" altLang="en-US" sz="1200" dirty="0"/>
              <a:t>因為罪使神與人的關係一刀兩段</a:t>
            </a:r>
            <a:br>
              <a:rPr lang="zh-TW" altLang="en-US" sz="1200" dirty="0"/>
            </a:br>
            <a:r>
              <a:rPr lang="en-US" altLang="zh-TW" sz="1200" dirty="0"/>
              <a:t>b. </a:t>
            </a:r>
            <a:r>
              <a:rPr lang="zh-TW" altLang="en-US" sz="1200" dirty="0"/>
              <a:t>因為罪惹神發怒</a:t>
            </a:r>
            <a:br>
              <a:rPr lang="zh-TW" altLang="en-US" sz="1200" dirty="0"/>
            </a:br>
            <a:r>
              <a:rPr lang="en-US" altLang="zh-TW" sz="1200" dirty="0"/>
              <a:t>c. </a:t>
            </a:r>
            <a:r>
              <a:rPr lang="zh-TW" altLang="en-US" sz="1200" dirty="0"/>
              <a:t>因為罪是人根本的問題</a:t>
            </a:r>
            <a:br>
              <a:rPr lang="zh-TW" altLang="en-US" sz="1200" dirty="0"/>
            </a:br>
            <a:r>
              <a:rPr lang="zh-TW" altLang="en-US" sz="1200" dirty="0"/>
              <a:t/>
            </a:r>
            <a:br>
              <a:rPr lang="zh-TW" altLang="en-US" sz="1200" dirty="0"/>
            </a:b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endParaRPr lang="en-US" altLang="zh-TW" sz="1200" dirty="0"/>
          </a:p>
          <a:p>
            <a:pPr marL="228600" indent="-228600">
              <a:buAutoNum type="arabicPeriod"/>
            </a:pPr>
            <a:endParaRPr lang="en-US" altLang="zh-TW" sz="1200" dirty="0" smtClean="0"/>
          </a:p>
          <a:p>
            <a:pPr marL="228600" indent="-228600">
              <a:buAutoNum type="arabicPeriod"/>
            </a:pPr>
            <a:r>
              <a:rPr lang="zh-TW" altLang="en-US" sz="1200" dirty="0" smtClean="0"/>
              <a:t>神必挽</a:t>
            </a:r>
            <a:r>
              <a:rPr lang="zh-TW" altLang="en-US" sz="1200" dirty="0"/>
              <a:t>回悔改的人 </a:t>
            </a:r>
            <a:r>
              <a:rPr lang="en-US" altLang="zh-TW" sz="1200" dirty="0"/>
              <a:t>(37b-44)</a:t>
            </a:r>
            <a:r>
              <a:rPr lang="zh-TW" altLang="en-US" sz="1200" dirty="0"/>
              <a:t/>
            </a:r>
            <a:br>
              <a:rPr lang="zh-TW" altLang="en-US" sz="1200" dirty="0"/>
            </a:br>
            <a:r>
              <a:rPr lang="en-US" altLang="zh-TW" sz="1200" dirty="0"/>
              <a:t>a. </a:t>
            </a:r>
            <a:r>
              <a:rPr lang="zh-TW" altLang="en-US" sz="1200" dirty="0"/>
              <a:t>神與人重新立約 </a:t>
            </a:r>
            <a:r>
              <a:rPr lang="en-US" altLang="zh-TW" sz="1200" dirty="0"/>
              <a:t>(37b-38)</a:t>
            </a:r>
            <a:r>
              <a:rPr lang="zh-TW" altLang="en-US" sz="1200" dirty="0"/>
              <a:t/>
            </a:r>
            <a:br>
              <a:rPr lang="zh-TW" altLang="en-US" sz="1200" dirty="0"/>
            </a:br>
            <a:r>
              <a:rPr lang="en-US" altLang="zh-TW" sz="1200" dirty="0"/>
              <a:t>b. </a:t>
            </a:r>
            <a:r>
              <a:rPr lang="zh-TW" altLang="en-US" sz="1200" dirty="0"/>
              <a:t>神使人重生 </a:t>
            </a:r>
            <a:r>
              <a:rPr lang="en-US" altLang="zh-TW" sz="1200" dirty="0"/>
              <a:t>(39-40)</a:t>
            </a:r>
            <a:r>
              <a:rPr lang="zh-TW" altLang="en-US" sz="1200" dirty="0"/>
              <a:t/>
            </a:r>
            <a:br>
              <a:rPr lang="zh-TW" altLang="en-US" sz="1200" dirty="0"/>
            </a:br>
            <a:r>
              <a:rPr lang="en-US" altLang="zh-TW" sz="1200" dirty="0"/>
              <a:t>c. </a:t>
            </a:r>
            <a:r>
              <a:rPr lang="zh-TW" altLang="en-US" sz="1200" dirty="0"/>
              <a:t>神恢復祝福人 </a:t>
            </a:r>
            <a:r>
              <a:rPr lang="en-US" altLang="zh-TW" sz="1200" dirty="0"/>
              <a:t>(41-44)</a:t>
            </a:r>
            <a:r>
              <a:rPr lang="zh-TW" altLang="en-US" sz="1200" dirty="0"/>
              <a:t/>
            </a:r>
            <a:br>
              <a:rPr lang="zh-TW" altLang="en-US" sz="1200" dirty="0"/>
            </a:br>
            <a:r>
              <a:rPr lang="en-US" altLang="zh-TW" sz="1200" dirty="0" smtClean="0"/>
              <a:t/>
            </a:r>
            <a:br>
              <a:rPr lang="en-US" altLang="zh-TW" sz="1200" dirty="0" smtClean="0"/>
            </a:br>
            <a:r>
              <a:rPr lang="en-US" altLang="zh-TW" sz="1200" dirty="0" smtClean="0"/>
              <a:t/>
            </a:r>
            <a:br>
              <a:rPr lang="en-US" altLang="zh-TW" sz="1200" dirty="0" smtClean="0"/>
            </a:br>
            <a:r>
              <a:rPr lang="en-US" altLang="zh-TW" sz="1200" dirty="0" smtClean="0"/>
              <a:t/>
            </a:r>
            <a:br>
              <a:rPr lang="en-US" altLang="zh-TW" sz="1200" dirty="0" smtClean="0"/>
            </a:br>
            <a:r>
              <a:rPr lang="en-US" altLang="zh-TW" sz="1200" dirty="0" smtClean="0"/>
              <a:t/>
            </a:r>
            <a:br>
              <a:rPr lang="en-US" altLang="zh-TW" sz="1200" dirty="0" smtClean="0"/>
            </a:br>
            <a:r>
              <a:rPr lang="en-US" altLang="zh-TW" sz="1200" dirty="0" smtClean="0"/>
              <a:t/>
            </a:r>
            <a:br>
              <a:rPr lang="en-US" altLang="zh-TW" sz="1200" dirty="0" smtClean="0"/>
            </a:br>
            <a:r>
              <a:rPr lang="en-US" altLang="zh-TW" sz="1200" dirty="0" smtClean="0"/>
              <a:t/>
            </a:r>
            <a:br>
              <a:rPr lang="en-US" altLang="zh-TW" sz="1200" dirty="0" smtClean="0"/>
            </a:br>
            <a:endParaRPr lang="en-US" sz="1200" dirty="0" smtClean="0"/>
          </a:p>
          <a:p>
            <a:pPr marL="685800" lvl="1" indent="-228600"/>
            <a:endParaRPr lang="en-US" sz="1200" dirty="0"/>
          </a:p>
        </p:txBody>
      </p:sp>
      <p:pic>
        <p:nvPicPr>
          <p:cNvPr id="2050" name="Picture 2" descr="CCCW Logo Color-4b"/>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965940" y="469900"/>
            <a:ext cx="2514600" cy="2514600"/>
          </a:xfrm>
          <a:prstGeom prst="rect">
            <a:avLst/>
          </a:prstGeom>
          <a:noFill/>
          <a:ln w="9525">
            <a:noFill/>
            <a:miter lim="800000"/>
            <a:headEnd/>
            <a:tailEnd/>
          </a:ln>
        </p:spPr>
      </p:pic>
      <p:sp>
        <p:nvSpPr>
          <p:cNvPr id="2051" name="Text Box 3"/>
          <p:cNvSpPr txBox="1">
            <a:spLocks noChangeArrowheads="1"/>
          </p:cNvSpPr>
          <p:nvPr/>
        </p:nvSpPr>
        <p:spPr bwMode="auto">
          <a:xfrm>
            <a:off x="4863980" y="2925908"/>
            <a:ext cx="4962008" cy="707876"/>
          </a:xfrm>
          <a:prstGeom prst="rect">
            <a:avLst/>
          </a:prstGeom>
          <a:noFill/>
          <a:ln w="9525">
            <a:noFill/>
            <a:miter lim="800000"/>
            <a:headEnd/>
            <a:tailEnd/>
          </a:ln>
        </p:spPr>
        <p:txBody>
          <a:bodyPr wrap="square" lIns="91429" tIns="45715" rIns="91429" bIns="45715">
            <a:spAutoFit/>
          </a:bodyPr>
          <a:lstStyle/>
          <a:p>
            <a:pPr algn="r"/>
            <a:r>
              <a:rPr lang="zh-TW" altLang="en-US" sz="2000" dirty="0"/>
              <a:t>永遠的</a:t>
            </a:r>
            <a:r>
              <a:rPr lang="zh-TW" altLang="en-US" sz="2000" dirty="0" smtClean="0"/>
              <a:t>約</a:t>
            </a:r>
            <a:endParaRPr lang="en-US" altLang="zh-TW" sz="2000" dirty="0" smtClean="0"/>
          </a:p>
          <a:p>
            <a:pPr algn="r"/>
            <a:r>
              <a:rPr lang="is-IS" sz="2000" dirty="0"/>
              <a:t> 耶利米書 32:27–44</a:t>
            </a:r>
            <a:endParaRPr lang="en-US" sz="2000" dirty="0" smtClean="0"/>
          </a:p>
        </p:txBody>
      </p:sp>
      <p:sp>
        <p:nvSpPr>
          <p:cNvPr id="2052" name="Rectangle 7"/>
          <p:cNvSpPr>
            <a:spLocks noChangeArrowheads="1"/>
          </p:cNvSpPr>
          <p:nvPr/>
        </p:nvSpPr>
        <p:spPr bwMode="auto">
          <a:xfrm>
            <a:off x="4807134" y="7053263"/>
            <a:ext cx="5029200" cy="504825"/>
          </a:xfrm>
          <a:prstGeom prst="rect">
            <a:avLst/>
          </a:prstGeom>
          <a:noFill/>
          <a:ln w="9525">
            <a:noFill/>
            <a:miter lim="800000"/>
            <a:headEnd/>
            <a:tailEnd/>
          </a:ln>
        </p:spPr>
        <p:txBody>
          <a:bodyPr lIns="91429" tIns="45715" rIns="91429" bIns="45715">
            <a:spAutoFit/>
          </a:bodyPr>
          <a:lstStyle/>
          <a:p>
            <a:pPr algn="ctr"/>
            <a:r>
              <a:rPr lang="zh-CN" altLang="en-US" sz="1600" dirty="0" smtClean="0">
                <a:latin typeface="Times New Roman" pitchFamily="18" charset="0"/>
                <a:ea typeface="DFKai-SB" pitchFamily="65" charset="-120"/>
              </a:rPr>
              <a:t>带人信主  </a:t>
            </a:r>
            <a:r>
              <a:rPr lang="en-US" altLang="zh-CN" sz="1600" dirty="0" smtClean="0">
                <a:latin typeface="Times New Roman" pitchFamily="18" charset="0"/>
                <a:ea typeface="DFKai-SB" pitchFamily="65" charset="-120"/>
              </a:rPr>
              <a:t>,  </a:t>
            </a:r>
            <a:r>
              <a:rPr lang="zh-CN" altLang="en-US" sz="1600" dirty="0" smtClean="0">
                <a:latin typeface="Times New Roman" pitchFamily="18" charset="0"/>
                <a:ea typeface="DFKai-SB" pitchFamily="65" charset="-120"/>
              </a:rPr>
              <a:t>分享主爱  </a:t>
            </a:r>
            <a:r>
              <a:rPr lang="en-US" altLang="zh-CN" sz="1600" dirty="0" smtClean="0">
                <a:latin typeface="Times New Roman" pitchFamily="18" charset="0"/>
                <a:ea typeface="DFKai-SB" pitchFamily="65" charset="-120"/>
              </a:rPr>
              <a:t>,  </a:t>
            </a:r>
            <a:r>
              <a:rPr lang="zh-CN" altLang="en-US" sz="1600" dirty="0" smtClean="0">
                <a:latin typeface="Times New Roman" pitchFamily="18" charset="0"/>
                <a:ea typeface="DFKai-SB" pitchFamily="65" charset="-120"/>
              </a:rPr>
              <a:t>增长灵命  </a:t>
            </a:r>
            <a:r>
              <a:rPr lang="en-US" altLang="zh-CN" sz="1600" dirty="0" smtClean="0">
                <a:latin typeface="Times New Roman" pitchFamily="18" charset="0"/>
                <a:ea typeface="DFKai-SB" pitchFamily="65" charset="-120"/>
              </a:rPr>
              <a:t>,  </a:t>
            </a:r>
            <a:r>
              <a:rPr lang="zh-CN" altLang="en-US" sz="1600" dirty="0" smtClean="0">
                <a:latin typeface="Times New Roman" pitchFamily="18" charset="0"/>
                <a:ea typeface="DFKai-SB" pitchFamily="65" charset="-120"/>
              </a:rPr>
              <a:t>装备事奉 </a:t>
            </a:r>
            <a:endParaRPr lang="en-US" altLang="zh-CN" sz="1600" dirty="0" smtClean="0">
              <a:latin typeface="Times New Roman" pitchFamily="18" charset="0"/>
              <a:ea typeface="DFKai-SB" pitchFamily="65" charset="-120"/>
            </a:endParaRPr>
          </a:p>
          <a:p>
            <a:pPr algn="ctr"/>
            <a:r>
              <a:rPr lang="en-US" sz="1100" dirty="0" smtClean="0">
                <a:latin typeface="Century Gothic" pitchFamily="34" charset="0"/>
                <a:ea typeface="DFKai-SB" pitchFamily="65" charset="-120"/>
              </a:rPr>
              <a:t>Lead </a:t>
            </a:r>
            <a:r>
              <a:rPr lang="en-US" sz="1100" dirty="0">
                <a:latin typeface="Century Gothic" pitchFamily="34" charset="0"/>
                <a:ea typeface="DFKai-SB" pitchFamily="65" charset="-120"/>
              </a:rPr>
              <a:t>to Christ . Nurture to Love . Develop to Maturity .  Equip to Serve</a:t>
            </a:r>
          </a:p>
        </p:txBody>
      </p:sp>
      <p:sp>
        <p:nvSpPr>
          <p:cNvPr id="2053" name="Text Box 11"/>
          <p:cNvSpPr txBox="1">
            <a:spLocks noChangeArrowheads="1"/>
          </p:cNvSpPr>
          <p:nvPr/>
        </p:nvSpPr>
        <p:spPr bwMode="auto">
          <a:xfrm>
            <a:off x="7241724" y="1727200"/>
            <a:ext cx="2457450" cy="976313"/>
          </a:xfrm>
          <a:prstGeom prst="rect">
            <a:avLst/>
          </a:prstGeom>
          <a:noFill/>
          <a:ln w="9525">
            <a:noFill/>
            <a:miter lim="800000"/>
            <a:headEnd/>
            <a:tailEnd/>
          </a:ln>
        </p:spPr>
        <p:txBody>
          <a:bodyPr lIns="91429" tIns="45715" rIns="91429" bIns="45715">
            <a:spAutoFit/>
          </a:bodyPr>
          <a:lstStyle/>
          <a:p>
            <a:pPr algn="r"/>
            <a:r>
              <a:rPr lang="zh-TW" altLang="en-US" sz="1800" b="1" dirty="0" smtClean="0">
                <a:latin typeface="DFPPaoW4-B5" pitchFamily="66" charset="-120"/>
                <a:ea typeface="DFKai-SB" pitchFamily="65" charset="-120"/>
              </a:rPr>
              <a:t>主日崇拜週报</a:t>
            </a:r>
            <a:endParaRPr lang="en-US" altLang="zh-TW" sz="1800" b="1" dirty="0" smtClean="0">
              <a:latin typeface="DFPPaoW4-B5" pitchFamily="66" charset="-120"/>
              <a:ea typeface="DFKai-SB" pitchFamily="65" charset="-120"/>
            </a:endParaRPr>
          </a:p>
          <a:p>
            <a:pPr algn="r"/>
            <a:r>
              <a:rPr lang="en-US" sz="1600" b="1" dirty="0" smtClean="0">
                <a:latin typeface="Arial Unicode MS" pitchFamily="34" charset="-128"/>
                <a:ea typeface="DFKai-SB" pitchFamily="65" charset="-120"/>
              </a:rPr>
              <a:t>Worship </a:t>
            </a:r>
            <a:r>
              <a:rPr lang="en-US" sz="1600" b="1" dirty="0">
                <a:latin typeface="Arial Unicode MS" pitchFamily="34" charset="-128"/>
                <a:ea typeface="DFKai-SB" pitchFamily="65" charset="-120"/>
              </a:rPr>
              <a:t>Bulletin</a:t>
            </a:r>
          </a:p>
          <a:p>
            <a:pPr algn="r"/>
            <a:r>
              <a:rPr lang="zh-TW" altLang="en-US" sz="1200" dirty="0" smtClean="0">
                <a:latin typeface="DFKai-SB" pitchFamily="65" charset="-120"/>
                <a:ea typeface="DFKai-SB" pitchFamily="65" charset="-120"/>
              </a:rPr>
              <a:t>二零一</a:t>
            </a:r>
            <a:r>
              <a:rPr lang="zh-CN" altLang="en-US" sz="1200" dirty="0" smtClean="0">
                <a:latin typeface="DFKai-SB" pitchFamily="65" charset="-120"/>
                <a:ea typeface="DFKai-SB" pitchFamily="65" charset="-120"/>
              </a:rPr>
              <a:t>八年十一月十一</a:t>
            </a:r>
            <a:r>
              <a:rPr lang="zh-TW" altLang="en-US" sz="1200" dirty="0" smtClean="0">
                <a:latin typeface="DFKai-SB" pitchFamily="65" charset="-120"/>
                <a:ea typeface="DFKai-SB" pitchFamily="65" charset="-120"/>
              </a:rPr>
              <a:t>日</a:t>
            </a:r>
            <a:endParaRPr lang="zh-TW" altLang="en-US" sz="1200" dirty="0">
              <a:latin typeface="DFKai-SB" pitchFamily="65" charset="-120"/>
              <a:ea typeface="DFKai-SB" pitchFamily="65" charset="-120"/>
            </a:endParaRPr>
          </a:p>
          <a:p>
            <a:pPr algn="r"/>
            <a:r>
              <a:rPr lang="en-US" altLang="zh-CN" sz="1200" dirty="0" smtClean="0">
                <a:ea typeface="DFKai-SB" pitchFamily="65" charset="-120"/>
              </a:rPr>
              <a:t>November 11 </a:t>
            </a:r>
            <a:r>
              <a:rPr lang="en-US" altLang="zh-TW" sz="1200" dirty="0" smtClean="0">
                <a:ea typeface="DFKai-SB" pitchFamily="65" charset="-120"/>
              </a:rPr>
              <a:t>2018</a:t>
            </a:r>
            <a:endParaRPr lang="en-US" sz="1200" dirty="0">
              <a:ea typeface="DFKai-SB" pitchFamily="65" charset="-120"/>
            </a:endParaRPr>
          </a:p>
        </p:txBody>
      </p:sp>
      <p:sp>
        <p:nvSpPr>
          <p:cNvPr id="2057" name="Rectangle 29"/>
          <p:cNvSpPr>
            <a:spLocks noChangeArrowheads="1"/>
          </p:cNvSpPr>
          <p:nvPr/>
        </p:nvSpPr>
        <p:spPr bwMode="auto">
          <a:xfrm>
            <a:off x="7384599" y="192088"/>
            <a:ext cx="2419349" cy="1577345"/>
          </a:xfrm>
          <a:prstGeom prst="rect">
            <a:avLst/>
          </a:prstGeom>
          <a:noFill/>
          <a:ln w="9525">
            <a:noFill/>
            <a:miter lim="800000"/>
            <a:headEnd/>
            <a:tailEnd/>
          </a:ln>
        </p:spPr>
        <p:txBody>
          <a:bodyPr wrap="square" lIns="91429" tIns="45715" rIns="91429" bIns="45715">
            <a:spAutoFit/>
          </a:bodyPr>
          <a:lstStyle/>
          <a:p>
            <a:pPr algn="r">
              <a:spcBef>
                <a:spcPct val="50000"/>
              </a:spcBef>
            </a:pPr>
            <a:r>
              <a:rPr lang="zh-CN" altLang="en-US" sz="1400" dirty="0" smtClean="0">
                <a:latin typeface="DFKai-SB" pitchFamily="65" charset="-120"/>
                <a:ea typeface="DFKai-SB" pitchFamily="65" charset="-120"/>
              </a:rPr>
              <a:t>主日崇拜和儿童主日学</a:t>
            </a:r>
            <a:r>
              <a:rPr lang="en-US" sz="1200" dirty="0" smtClean="0">
                <a:latin typeface="Century Gothic" pitchFamily="34" charset="0"/>
                <a:ea typeface="DFKai-SB" pitchFamily="65" charset="-120"/>
              </a:rPr>
              <a:t>Worship </a:t>
            </a:r>
            <a:r>
              <a:rPr lang="en-US" sz="1200" dirty="0">
                <a:latin typeface="Century Gothic" pitchFamily="34" charset="0"/>
                <a:ea typeface="DFKai-SB" pitchFamily="65" charset="-120"/>
              </a:rPr>
              <a:t>Service and </a:t>
            </a:r>
            <a:r>
              <a:rPr lang="en-US" sz="1200" dirty="0" smtClean="0">
                <a:latin typeface="Century Gothic" pitchFamily="34" charset="0"/>
                <a:ea typeface="DFKai-SB" pitchFamily="65" charset="-120"/>
              </a:rPr>
              <a:t>Children </a:t>
            </a:r>
            <a:r>
              <a:rPr lang="en-US" sz="1200" dirty="0">
                <a:latin typeface="Century Gothic" pitchFamily="34" charset="0"/>
                <a:ea typeface="DFKai-SB" pitchFamily="65" charset="-120"/>
              </a:rPr>
              <a:t>Sunday School</a:t>
            </a:r>
          </a:p>
          <a:p>
            <a:pPr algn="r">
              <a:spcBef>
                <a:spcPct val="50000"/>
              </a:spcBef>
            </a:pPr>
            <a:r>
              <a:rPr lang="en-US" altLang="zh-CN" sz="1200" dirty="0" smtClean="0">
                <a:latin typeface="Century Gothic" pitchFamily="34" charset="0"/>
                <a:ea typeface="DFKai-SB" pitchFamily="65" charset="-120"/>
              </a:rPr>
              <a:t>9</a:t>
            </a:r>
            <a:r>
              <a:rPr lang="en-US" sz="1200" dirty="0" smtClean="0">
                <a:latin typeface="Century Gothic" pitchFamily="34" charset="0"/>
                <a:ea typeface="DFKai-SB" pitchFamily="65" charset="-120"/>
              </a:rPr>
              <a:t>:</a:t>
            </a:r>
            <a:r>
              <a:rPr lang="en-US" altLang="zh-CN" sz="1200" dirty="0" smtClean="0">
                <a:latin typeface="Century Gothic" pitchFamily="34" charset="0"/>
                <a:ea typeface="DFKai-SB" pitchFamily="65" charset="-120"/>
              </a:rPr>
              <a:t>15</a:t>
            </a:r>
            <a:r>
              <a:rPr lang="en-US" sz="1200" dirty="0" smtClean="0">
                <a:latin typeface="Century Gothic" pitchFamily="34" charset="0"/>
                <a:ea typeface="DFKai-SB" pitchFamily="65" charset="-120"/>
              </a:rPr>
              <a:t> </a:t>
            </a:r>
            <a:r>
              <a:rPr lang="en-US" sz="1200" dirty="0">
                <a:latin typeface="Century Gothic" pitchFamily="34" charset="0"/>
                <a:ea typeface="DFKai-SB" pitchFamily="65" charset="-120"/>
              </a:rPr>
              <a:t>am – </a:t>
            </a:r>
            <a:r>
              <a:rPr lang="en-US" altLang="zh-CN" sz="1200" dirty="0" smtClean="0">
                <a:latin typeface="Century Gothic" pitchFamily="34" charset="0"/>
                <a:ea typeface="DFKai-SB" pitchFamily="65" charset="-120"/>
              </a:rPr>
              <a:t>10</a:t>
            </a:r>
            <a:r>
              <a:rPr lang="en-US" sz="1200" dirty="0" smtClean="0">
                <a:latin typeface="Century Gothic" pitchFamily="34" charset="0"/>
                <a:ea typeface="DFKai-SB" pitchFamily="65" charset="-120"/>
              </a:rPr>
              <a:t>:</a:t>
            </a:r>
            <a:r>
              <a:rPr lang="en-US" altLang="zh-CN" sz="1200" dirty="0" smtClean="0">
                <a:latin typeface="Century Gothic" pitchFamily="34" charset="0"/>
                <a:ea typeface="SimSun" pitchFamily="2" charset="-122"/>
              </a:rPr>
              <a:t>30</a:t>
            </a:r>
            <a:r>
              <a:rPr lang="en-US" sz="1200" dirty="0" smtClean="0">
                <a:latin typeface="Century Gothic" pitchFamily="34" charset="0"/>
                <a:ea typeface="SimSun" pitchFamily="2" charset="-122"/>
              </a:rPr>
              <a:t> </a:t>
            </a:r>
            <a:r>
              <a:rPr lang="en-US" sz="1200" dirty="0">
                <a:latin typeface="Century Gothic" pitchFamily="34" charset="0"/>
                <a:ea typeface="DFKai-SB" pitchFamily="65" charset="-120"/>
              </a:rPr>
              <a:t>a</a:t>
            </a:r>
            <a:r>
              <a:rPr lang="en-US" sz="1200" dirty="0" smtClean="0">
                <a:latin typeface="Century Gothic" pitchFamily="34" charset="0"/>
                <a:ea typeface="DFKai-SB" pitchFamily="65" charset="-120"/>
              </a:rPr>
              <a:t>m</a:t>
            </a:r>
            <a:endParaRPr lang="en-US" sz="1200" dirty="0">
              <a:latin typeface="Century Gothic" pitchFamily="34" charset="0"/>
              <a:ea typeface="DFKai-SB" pitchFamily="65" charset="-120"/>
            </a:endParaRPr>
          </a:p>
          <a:p>
            <a:pPr algn="r">
              <a:spcBef>
                <a:spcPct val="50000"/>
              </a:spcBef>
            </a:pPr>
            <a:r>
              <a:rPr lang="en-US" i="1" dirty="0">
                <a:latin typeface="Century Gothic" pitchFamily="34" charset="0"/>
                <a:ea typeface="DFKai-SB" pitchFamily="65" charset="-120"/>
              </a:rPr>
              <a:t>At New Life Church of </a:t>
            </a:r>
            <a:r>
              <a:rPr lang="en-US" i="1" dirty="0" smtClean="0">
                <a:latin typeface="Century Gothic" pitchFamily="34" charset="0"/>
                <a:ea typeface="DFKai-SB" pitchFamily="65" charset="-120"/>
              </a:rPr>
              <a:t>Woodbury</a:t>
            </a:r>
          </a:p>
          <a:p>
            <a:pPr algn="r">
              <a:spcBef>
                <a:spcPct val="50000"/>
              </a:spcBef>
            </a:pPr>
            <a:r>
              <a:rPr lang="en-US" dirty="0" smtClean="0">
                <a:latin typeface="Century Gothic" pitchFamily="34" charset="0"/>
                <a:ea typeface="DFKai-SB" pitchFamily="65" charset="-120"/>
              </a:rPr>
              <a:t>6758 Bailey Road, Woodbury, MN 55129</a:t>
            </a:r>
          </a:p>
          <a:p>
            <a:pPr algn="r">
              <a:spcBef>
                <a:spcPct val="50000"/>
              </a:spcBef>
            </a:pPr>
            <a:endParaRPr lang="en-US" i="1" dirty="0">
              <a:latin typeface="Century Gothic" pitchFamily="34" charset="0"/>
              <a:ea typeface="DFKai-SB" pitchFamily="65" charset="-120"/>
            </a:endParaRPr>
          </a:p>
        </p:txBody>
      </p:sp>
      <p:sp>
        <p:nvSpPr>
          <p:cNvPr id="2058" name="Text Box 55"/>
          <p:cNvSpPr txBox="1">
            <a:spLocks noChangeArrowheads="1"/>
          </p:cNvSpPr>
          <p:nvPr/>
        </p:nvSpPr>
        <p:spPr bwMode="auto">
          <a:xfrm>
            <a:off x="279400" y="3657600"/>
            <a:ext cx="184150" cy="473075"/>
          </a:xfrm>
          <a:prstGeom prst="rect">
            <a:avLst/>
          </a:prstGeom>
          <a:noFill/>
          <a:ln w="9525">
            <a:noFill/>
            <a:miter lim="800000"/>
            <a:headEnd/>
            <a:tailEnd/>
          </a:ln>
        </p:spPr>
        <p:txBody>
          <a:bodyPr wrap="none" lIns="91429" tIns="45715" rIns="91429" bIns="45715">
            <a:spAutoFit/>
          </a:bodyPr>
          <a:lstStyle/>
          <a:p>
            <a:endParaRPr lang="en-US" sz="2500" dirty="0">
              <a:latin typeface="Times New Roman" pitchFamily="18" charset="0"/>
              <a:ea typeface="DFKai-SB" pitchFamily="65" charset="-120"/>
            </a:endParaRPr>
          </a:p>
        </p:txBody>
      </p:sp>
      <p:sp>
        <p:nvSpPr>
          <p:cNvPr id="2059" name="Rectangle 71"/>
          <p:cNvSpPr>
            <a:spLocks noChangeArrowheads="1"/>
          </p:cNvSpPr>
          <p:nvPr/>
        </p:nvSpPr>
        <p:spPr bwMode="auto">
          <a:xfrm>
            <a:off x="241420" y="1312594"/>
            <a:ext cx="4427538" cy="646331"/>
          </a:xfrm>
          <a:prstGeom prst="rect">
            <a:avLst/>
          </a:prstGeom>
          <a:noFill/>
          <a:ln w="9525">
            <a:noFill/>
            <a:miter lim="800000"/>
            <a:headEnd/>
            <a:tailEnd/>
          </a:ln>
        </p:spPr>
        <p:txBody>
          <a:bodyPr>
            <a:spAutoFit/>
          </a:bodyPr>
          <a:lstStyle/>
          <a:p>
            <a:pPr algn="r"/>
            <a:r>
              <a:rPr lang="en-US" altLang="zh-TW" sz="1200" dirty="0" smtClean="0">
                <a:ea typeface="DFKai-SB" pitchFamily="65" charset="-120"/>
              </a:rPr>
              <a:t/>
            </a:r>
            <a:br>
              <a:rPr lang="en-US" altLang="zh-TW" sz="1200" dirty="0" smtClean="0">
                <a:ea typeface="DFKai-SB" pitchFamily="65" charset="-120"/>
              </a:rPr>
            </a:br>
            <a:endParaRPr lang="en-US" altLang="zh-TW" sz="1200" dirty="0" smtClean="0">
              <a:ea typeface="DFKai-SB" pitchFamily="65" charset="-120"/>
            </a:endParaRPr>
          </a:p>
          <a:p>
            <a:pPr marL="228600" indent="-228600"/>
            <a:endParaRPr lang="en-US" sz="1100" dirty="0"/>
          </a:p>
        </p:txBody>
      </p:sp>
      <p:grpSp>
        <p:nvGrpSpPr>
          <p:cNvPr id="2060" name="Group 1382"/>
          <p:cNvGrpSpPr>
            <a:grpSpLocks/>
          </p:cNvGrpSpPr>
          <p:nvPr/>
        </p:nvGrpSpPr>
        <p:grpSpPr bwMode="auto">
          <a:xfrm>
            <a:off x="385763" y="6286507"/>
            <a:ext cx="3765550" cy="479426"/>
            <a:chOff x="243" y="3960"/>
            <a:chExt cx="2372" cy="302"/>
          </a:xfrm>
        </p:grpSpPr>
        <p:sp>
          <p:nvSpPr>
            <p:cNvPr id="2074" name="Rectangle 768"/>
            <p:cNvSpPr>
              <a:spLocks noChangeArrowheads="1"/>
            </p:cNvSpPr>
            <p:nvPr/>
          </p:nvSpPr>
          <p:spPr bwMode="auto">
            <a:xfrm>
              <a:off x="2209" y="3960"/>
              <a:ext cx="13" cy="58"/>
            </a:xfrm>
            <a:prstGeom prst="rect">
              <a:avLst/>
            </a:prstGeom>
            <a:noFill/>
            <a:ln w="9525">
              <a:noFill/>
              <a:miter lim="800000"/>
              <a:headEnd/>
              <a:tailEnd/>
            </a:ln>
          </p:spPr>
          <p:txBody>
            <a:bodyPr wrap="none" lIns="0" tIns="0" rIns="0" bIns="0">
              <a:spAutoFit/>
            </a:bodyPr>
            <a:lstStyle/>
            <a:p>
              <a:r>
                <a:rPr lang="en-US" sz="600" dirty="0">
                  <a:solidFill>
                    <a:srgbClr val="000000"/>
                  </a:solidFill>
                  <a:latin typeface="Arial" pitchFamily="34" charset="0"/>
                  <a:ea typeface="DFKai-SB" pitchFamily="65" charset="-120"/>
                </a:rPr>
                <a:t> </a:t>
              </a:r>
              <a:endParaRPr lang="en-US" dirty="0">
                <a:ea typeface="DFKai-SB" pitchFamily="65" charset="-120"/>
              </a:endParaRPr>
            </a:p>
          </p:txBody>
        </p:sp>
        <p:sp>
          <p:nvSpPr>
            <p:cNvPr id="2075" name="Rectangle 769"/>
            <p:cNvSpPr>
              <a:spLocks noChangeArrowheads="1"/>
            </p:cNvSpPr>
            <p:nvPr/>
          </p:nvSpPr>
          <p:spPr bwMode="auto">
            <a:xfrm>
              <a:off x="2602" y="3960"/>
              <a:ext cx="13" cy="58"/>
            </a:xfrm>
            <a:prstGeom prst="rect">
              <a:avLst/>
            </a:prstGeom>
            <a:noFill/>
            <a:ln w="9525">
              <a:noFill/>
              <a:miter lim="800000"/>
              <a:headEnd/>
              <a:tailEnd/>
            </a:ln>
          </p:spPr>
          <p:txBody>
            <a:bodyPr wrap="none" lIns="0" tIns="0" rIns="0" bIns="0">
              <a:spAutoFit/>
            </a:bodyPr>
            <a:lstStyle/>
            <a:p>
              <a:r>
                <a:rPr lang="en-US" sz="600" dirty="0">
                  <a:solidFill>
                    <a:srgbClr val="000000"/>
                  </a:solidFill>
                  <a:latin typeface="Arial" pitchFamily="34" charset="0"/>
                  <a:ea typeface="DFKai-SB" pitchFamily="65" charset="-120"/>
                </a:rPr>
                <a:t> </a:t>
              </a:r>
              <a:endParaRPr lang="en-US" dirty="0">
                <a:ea typeface="DFKai-SB" pitchFamily="65" charset="-120"/>
              </a:endParaRPr>
            </a:p>
          </p:txBody>
        </p:sp>
        <p:sp>
          <p:nvSpPr>
            <p:cNvPr id="2076" name="Rectangle 778"/>
            <p:cNvSpPr>
              <a:spLocks noChangeArrowheads="1"/>
            </p:cNvSpPr>
            <p:nvPr/>
          </p:nvSpPr>
          <p:spPr bwMode="auto">
            <a:xfrm>
              <a:off x="243" y="4194"/>
              <a:ext cx="13" cy="68"/>
            </a:xfrm>
            <a:prstGeom prst="rect">
              <a:avLst/>
            </a:prstGeom>
            <a:noFill/>
            <a:ln w="9525">
              <a:noFill/>
              <a:miter lim="800000"/>
              <a:headEnd/>
              <a:tailEnd/>
            </a:ln>
          </p:spPr>
          <p:txBody>
            <a:bodyPr wrap="none" lIns="0" tIns="0" rIns="0" bIns="0">
              <a:spAutoFit/>
            </a:bodyPr>
            <a:lstStyle/>
            <a:p>
              <a:r>
                <a:rPr lang="en-US" sz="700" dirty="0">
                  <a:solidFill>
                    <a:srgbClr val="000000"/>
                  </a:solidFill>
                  <a:latin typeface="Calibri" pitchFamily="34" charset="0"/>
                  <a:ea typeface="DFKai-SB" pitchFamily="65" charset="-120"/>
                </a:rPr>
                <a:t> </a:t>
              </a:r>
              <a:endParaRPr lang="en-US" dirty="0">
                <a:ea typeface="DFKai-SB" pitchFamily="65" charset="-120"/>
              </a:endParaRPr>
            </a:p>
          </p:txBody>
        </p:sp>
      </p:grpSp>
      <p:sp>
        <p:nvSpPr>
          <p:cNvPr id="20" name="Rectangle 135"/>
          <p:cNvSpPr>
            <a:spLocks noChangeArrowheads="1"/>
          </p:cNvSpPr>
          <p:nvPr/>
        </p:nvSpPr>
        <p:spPr bwMode="auto">
          <a:xfrm>
            <a:off x="5141055" y="3918727"/>
            <a:ext cx="4597400" cy="3048592"/>
          </a:xfrm>
          <a:prstGeom prst="rect">
            <a:avLst/>
          </a:prstGeom>
          <a:noFill/>
          <a:ln w="12700">
            <a:solidFill>
              <a:schemeClr val="tx1"/>
            </a:solidFill>
            <a:miter lim="800000"/>
            <a:headEnd/>
            <a:tailEnd/>
          </a:ln>
        </p:spPr>
        <p:txBody>
          <a:bodyPr wrap="none" lIns="91429" tIns="45715" rIns="91429" bIns="45715" anchor="ctr"/>
          <a:lstStyle/>
          <a:p>
            <a:pPr algn="ctr"/>
            <a:endParaRPr lang="en-US" sz="2000" dirty="0">
              <a:solidFill>
                <a:srgbClr val="FF0000"/>
              </a:solidFill>
              <a:latin typeface="Times New Roman" pitchFamily="18" charset="0"/>
              <a:ea typeface="DFKai-SB" pitchFamily="65" charset="-120"/>
            </a:endParaRPr>
          </a:p>
        </p:txBody>
      </p:sp>
      <p:grpSp>
        <p:nvGrpSpPr>
          <p:cNvPr id="24" name="Group 23"/>
          <p:cNvGrpSpPr/>
          <p:nvPr/>
        </p:nvGrpSpPr>
        <p:grpSpPr>
          <a:xfrm>
            <a:off x="5123039" y="4088571"/>
            <a:ext cx="1550693" cy="1147909"/>
            <a:chOff x="5228265" y="3610086"/>
            <a:chExt cx="1550693" cy="1147909"/>
          </a:xfrm>
        </p:grpSpPr>
        <p:pic>
          <p:nvPicPr>
            <p:cNvPr id="21" name="Picture 133" descr="logo_todays_verse"/>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5254958" y="3610086"/>
              <a:ext cx="1524000" cy="678796"/>
            </a:xfrm>
            <a:prstGeom prst="rect">
              <a:avLst/>
            </a:prstGeom>
            <a:noFill/>
            <a:ln w="9525">
              <a:noFill/>
              <a:miter lim="800000"/>
              <a:headEnd/>
              <a:tailEnd/>
            </a:ln>
          </p:spPr>
        </p:pic>
        <p:sp>
          <p:nvSpPr>
            <p:cNvPr id="22" name="Text Box 134"/>
            <p:cNvSpPr txBox="1">
              <a:spLocks noChangeArrowheads="1"/>
            </p:cNvSpPr>
            <p:nvPr/>
          </p:nvSpPr>
          <p:spPr bwMode="auto">
            <a:xfrm>
              <a:off x="5228265" y="4284920"/>
              <a:ext cx="1454150" cy="473075"/>
            </a:xfrm>
            <a:prstGeom prst="rect">
              <a:avLst/>
            </a:prstGeom>
            <a:noFill/>
            <a:ln w="9525">
              <a:noFill/>
              <a:miter lim="800000"/>
              <a:headEnd/>
              <a:tailEnd/>
            </a:ln>
            <a:effectLst/>
          </p:spPr>
          <p:txBody>
            <a:bodyPr wrap="none" lIns="91429" tIns="45715" rIns="91429" bIns="45715">
              <a:spAutoFit/>
            </a:bodyPr>
            <a:lstStyle/>
            <a:p>
              <a:pPr>
                <a:defRPr/>
              </a:pPr>
              <a:r>
                <a:rPr lang="zh-TW" altLang="en-US" sz="2500" dirty="0" smtClean="0">
                  <a:effectLst>
                    <a:outerShdw blurRad="38100" dist="38100" dir="2700000" algn="tl">
                      <a:srgbClr val="C0C0C0"/>
                    </a:outerShdw>
                  </a:effectLst>
                  <a:latin typeface="HanWangLiSuMedium"/>
                  <a:ea typeface="DFKai-SB" pitchFamily="65" charset="-120"/>
                </a:rPr>
                <a:t>今日经文</a:t>
              </a:r>
              <a:endParaRPr lang="en-US" sz="2500" dirty="0">
                <a:effectLst>
                  <a:outerShdw blurRad="38100" dist="38100" dir="2700000" algn="tl">
                    <a:srgbClr val="C0C0C0"/>
                  </a:outerShdw>
                </a:effectLst>
                <a:latin typeface="HanWangLiSuMedium"/>
                <a:ea typeface="DFKai-SB" pitchFamily="65" charset="-120"/>
              </a:endParaRPr>
            </a:p>
          </p:txBody>
        </p:sp>
      </p:grpSp>
      <p:sp>
        <p:nvSpPr>
          <p:cNvPr id="3" name="TextBox 2"/>
          <p:cNvSpPr txBox="1"/>
          <p:nvPr/>
        </p:nvSpPr>
        <p:spPr>
          <a:xfrm>
            <a:off x="6762749" y="6611791"/>
            <a:ext cx="2967001" cy="338554"/>
          </a:xfrm>
          <a:prstGeom prst="rect">
            <a:avLst/>
          </a:prstGeom>
          <a:noFill/>
        </p:spPr>
        <p:txBody>
          <a:bodyPr wrap="square" rtlCol="0">
            <a:spAutoFit/>
          </a:bodyPr>
          <a:lstStyle/>
          <a:p>
            <a:pPr algn="r"/>
            <a:r>
              <a:rPr lang="is-IS" sz="1600" dirty="0"/>
              <a:t> </a:t>
            </a:r>
            <a:r>
              <a:rPr lang="uk-UA" sz="1600" dirty="0" err="1"/>
              <a:t>耶利米書</a:t>
            </a:r>
            <a:r>
              <a:rPr lang="uk-UA" sz="1600" dirty="0"/>
              <a:t> 32:38-39</a:t>
            </a:r>
            <a:endParaRPr lang="en-US" sz="1600" dirty="0" smtClean="0"/>
          </a:p>
        </p:txBody>
      </p:sp>
      <p:sp>
        <p:nvSpPr>
          <p:cNvPr id="26" name="Rectangle 25"/>
          <p:cNvSpPr/>
          <p:nvPr/>
        </p:nvSpPr>
        <p:spPr>
          <a:xfrm>
            <a:off x="5274860" y="5359737"/>
            <a:ext cx="4350224" cy="830997"/>
          </a:xfrm>
          <a:prstGeom prst="rect">
            <a:avLst/>
          </a:prstGeom>
        </p:spPr>
        <p:txBody>
          <a:bodyPr wrap="square">
            <a:spAutoFit/>
          </a:bodyPr>
          <a:lstStyle/>
          <a:p>
            <a:r>
              <a:rPr lang="en-US" altLang="zh-CN" sz="1600" baseline="30000" dirty="0" smtClean="0"/>
              <a:t>38</a:t>
            </a:r>
            <a:r>
              <a:rPr lang="zh-TW" altLang="en-US" sz="1600" dirty="0" smtClean="0"/>
              <a:t> </a:t>
            </a:r>
            <a:r>
              <a:rPr lang="zh-CN" altLang="en-US" sz="1600" dirty="0" smtClean="0"/>
              <a:t>他们要作我的子民，我要作他们的神</a:t>
            </a:r>
            <a:r>
              <a:rPr lang="zh-TW" altLang="en-US" sz="1600" dirty="0" smtClean="0"/>
              <a:t>。</a:t>
            </a:r>
            <a:endParaRPr lang="en-US" altLang="zh-TW" sz="1600" dirty="0" smtClean="0"/>
          </a:p>
          <a:p>
            <a:r>
              <a:rPr lang="en-US" altLang="zh-CN" sz="1600" baseline="30000" dirty="0"/>
              <a:t>39</a:t>
            </a:r>
            <a:r>
              <a:rPr lang="zh-TW" altLang="en-US" sz="1600" dirty="0" smtClean="0"/>
              <a:t> 我</a:t>
            </a:r>
            <a:r>
              <a:rPr lang="zh-CN" altLang="en-US" sz="1600" dirty="0" smtClean="0"/>
              <a:t>要使他们彼此同心同道，好叫他们永远敬畏我，使他们和他们后世的子孙得福乐。</a:t>
            </a:r>
            <a:endParaRPr lang="zh-TW"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3349" name="Group 277"/>
          <p:cNvGraphicFramePr>
            <a:graphicFrameLocks noGrp="1"/>
          </p:cNvGraphicFramePr>
          <p:nvPr>
            <p:extLst>
              <p:ext uri="{D42A27DB-BD31-4B8C-83A1-F6EECF244321}">
                <p14:modId xmlns:p14="http://schemas.microsoft.com/office/powerpoint/2010/main" val="2004098106"/>
              </p:ext>
            </p:extLst>
          </p:nvPr>
        </p:nvGraphicFramePr>
        <p:xfrm>
          <a:off x="304800" y="531103"/>
          <a:ext cx="4543245" cy="2738950"/>
        </p:xfrm>
        <a:graphic>
          <a:graphicData uri="http://schemas.openxmlformats.org/drawingml/2006/table">
            <a:tbl>
              <a:tblPr/>
              <a:tblGrid>
                <a:gridCol w="1037112"/>
                <a:gridCol w="2195038"/>
                <a:gridCol w="1311095"/>
              </a:tblGrid>
              <a:tr h="290513">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序乐</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DFKai-SB" pitchFamily="65" charset="-120"/>
                          <a:ea typeface="DFKai-SB" pitchFamily="65" charset="-120"/>
                          <a:cs typeface="+mn-cs"/>
                        </a:rPr>
                        <a:t>(</a:t>
                      </a:r>
                      <a:r>
                        <a:rPr lang="zh-TW" altLang="en-US" sz="1100" kern="1200" dirty="0" smtClean="0">
                          <a:solidFill>
                            <a:schemeClr val="tx1"/>
                          </a:solidFill>
                          <a:latin typeface="DFKai-SB" pitchFamily="65" charset="-120"/>
                          <a:ea typeface="DFKai-SB" pitchFamily="65" charset="-120"/>
                          <a:cs typeface="+mn-cs"/>
                        </a:rPr>
                        <a:t>请安静默祷 </a:t>
                      </a:r>
                      <a:r>
                        <a:rPr lang="en-US" sz="1100" kern="1200" dirty="0" smtClean="0">
                          <a:solidFill>
                            <a:schemeClr val="tx1"/>
                          </a:solidFill>
                          <a:latin typeface="Calibri" pitchFamily="34" charset="0"/>
                          <a:ea typeface="DFKai-SB" pitchFamily="65" charset="-120"/>
                          <a:cs typeface="+mn-cs"/>
                        </a:rPr>
                        <a:t>Silent Prayer</a:t>
                      </a:r>
                      <a:r>
                        <a:rPr lang="en-US" sz="1100" kern="1200" dirty="0" smtClean="0">
                          <a:solidFill>
                            <a:schemeClr val="tx1"/>
                          </a:solidFill>
                          <a:latin typeface="DFKai-SB" pitchFamily="65" charset="-120"/>
                          <a:ea typeface="DFKai-SB" pitchFamily="65" charset="-120"/>
                          <a:cs typeface="+mn-cs"/>
                        </a:rPr>
                        <a:t>)</a:t>
                      </a: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Prelude</a:t>
                      </a:r>
                    </a:p>
                  </a:txBody>
                  <a:tcPr marL="91429" marR="91429" marT="45715" marB="45715" horzOverflow="overflow">
                    <a:lnL>
                      <a:noFill/>
                    </a:lnL>
                    <a:lnR>
                      <a:noFill/>
                    </a:lnR>
                    <a:lnT>
                      <a:noFill/>
                    </a:lnT>
                    <a:lnB>
                      <a:noFill/>
                    </a:lnB>
                    <a:lnTlToBr>
                      <a:noFill/>
                    </a:lnTlToBr>
                    <a:lnBlToTr>
                      <a:noFill/>
                    </a:lnBlToTr>
                    <a:noFill/>
                  </a:tcPr>
                </a:tc>
              </a:tr>
              <a:tr h="256557">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诗歌敬拜</a:t>
                      </a:r>
                      <a:endParaRPr lang="en-US" altLang="zh-TW"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会众</a:t>
                      </a:r>
                      <a:r>
                        <a:rPr lang="en-US" sz="1100" kern="1200" dirty="0" smtClean="0">
                          <a:solidFill>
                            <a:schemeClr val="tx1"/>
                          </a:solidFill>
                          <a:latin typeface="DFKai-SB" panose="03000509000000000000" pitchFamily="65" charset="-120"/>
                          <a:ea typeface="DFKai-SB" panose="03000509000000000000" pitchFamily="65" charset="-120"/>
                          <a:cs typeface="+mn-cs"/>
                        </a:rPr>
                        <a:t> </a:t>
                      </a:r>
                      <a:r>
                        <a:rPr lang="en-US" sz="1100" kern="1200" dirty="0" smtClean="0">
                          <a:solidFill>
                            <a:schemeClr val="tx1"/>
                          </a:solidFill>
                          <a:latin typeface="Calibri" panose="020F0502020204030204" pitchFamily="34" charset="0"/>
                          <a:ea typeface="DFKai-SB" panose="03000509000000000000" pitchFamily="65" charset="-120"/>
                          <a:cs typeface="+mn-cs"/>
                        </a:rPr>
                        <a:t>All</a:t>
                      </a: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Praising</a:t>
                      </a:r>
                    </a:p>
                  </a:txBody>
                  <a:tcPr marL="91429" marR="91429" marT="45715" marB="45715" horzOverflow="overflow">
                    <a:lnL>
                      <a:noFill/>
                    </a:lnL>
                    <a:lnR>
                      <a:noFill/>
                    </a:lnR>
                    <a:lnT>
                      <a:noFill/>
                    </a:lnT>
                    <a:lnB>
                      <a:noFill/>
                    </a:lnB>
                    <a:lnTlToBr>
                      <a:noFill/>
                    </a:lnTlToBr>
                    <a:lnBlToTr>
                      <a:noFill/>
                    </a:lnBlToTr>
                    <a:noFill/>
                  </a:tcPr>
                </a:tc>
              </a:tr>
              <a:tr h="245823">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TW" altLang="en-US" sz="1100" kern="1200" dirty="0" smtClean="0">
                          <a:solidFill>
                            <a:schemeClr val="tx1"/>
                          </a:solidFill>
                          <a:latin typeface="DFKai-SB" pitchFamily="65" charset="-120"/>
                          <a:ea typeface="DFKai-SB" pitchFamily="65" charset="-120"/>
                          <a:cs typeface="+mn-cs"/>
                        </a:rPr>
                        <a:t>读经</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lang="is-IS" sz="1100" kern="1200" dirty="0" smtClean="0">
                          <a:solidFill>
                            <a:schemeClr val="tx1"/>
                          </a:solidFill>
                          <a:latin typeface="DFKai-SB" pitchFamily="65" charset="-120"/>
                          <a:ea typeface="DFKai-SB" pitchFamily="65" charset="-120"/>
                          <a:cs typeface="+mn-cs"/>
                        </a:rPr>
                        <a:t>耶利米書 32:27–44</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Scripture Reading</a:t>
                      </a:r>
                    </a:p>
                  </a:txBody>
                  <a:tcPr marL="91429" marR="91429" marT="45715" marB="45715" horzOverflow="overflow">
                    <a:lnL>
                      <a:noFill/>
                    </a:lnL>
                    <a:lnR>
                      <a:noFill/>
                    </a:lnR>
                    <a:lnT>
                      <a:noFill/>
                    </a:lnT>
                    <a:lnB>
                      <a:noFill/>
                    </a:lnB>
                    <a:lnTlToBr>
                      <a:noFill/>
                    </a:lnTlToBr>
                    <a:lnBlToTr>
                      <a:noFill/>
                    </a:lnBlToTr>
                    <a:noFill/>
                  </a:tcPr>
                </a:tc>
              </a:tr>
              <a:tr h="429905">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TW" altLang="en-US" sz="1100" kern="1200" dirty="0" smtClean="0">
                          <a:solidFill>
                            <a:schemeClr val="tx1"/>
                          </a:solidFill>
                          <a:latin typeface="DFKai-SB" panose="03000509000000000000" pitchFamily="65" charset="-120"/>
                          <a:ea typeface="DFKai-SB" panose="03000509000000000000" pitchFamily="65" charset="-120"/>
                          <a:cs typeface="+mn-cs"/>
                        </a:rPr>
                        <a:t>信息</a:t>
                      </a:r>
                      <a:endParaRPr lang="en-US" sz="1100" kern="1200" dirty="0" smtClean="0">
                        <a:solidFill>
                          <a:schemeClr val="tx1"/>
                        </a:solidFill>
                        <a:latin typeface="DFKai-SB" panose="03000509000000000000" pitchFamily="65" charset="-120"/>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baseline="0" dirty="0" smtClean="0">
                          <a:solidFill>
                            <a:schemeClr val="tx1"/>
                          </a:solidFill>
                          <a:latin typeface="+mn-lt"/>
                          <a:ea typeface="DFKai-SB" panose="03000509000000000000" pitchFamily="65" charset="-120"/>
                          <a:cs typeface="+mn-cs"/>
                        </a:rPr>
                        <a:t>Pastor Chu</a:t>
                      </a:r>
                      <a:r>
                        <a:rPr lang="en-US" altLang="zh-CN" sz="1100" kern="1200" dirty="0" smtClean="0">
                          <a:solidFill>
                            <a:schemeClr val="tx1"/>
                          </a:solidFill>
                          <a:latin typeface="+mn-lt"/>
                          <a:ea typeface="DFKai-SB" panose="03000509000000000000" pitchFamily="65" charset="-120"/>
                          <a:cs typeface="+mn-cs"/>
                        </a:rPr>
                        <a:t> </a:t>
                      </a:r>
                    </a:p>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dirty="0" smtClean="0">
                          <a:solidFill>
                            <a:schemeClr val="tx1"/>
                          </a:solidFill>
                          <a:latin typeface="+mn-lt"/>
                          <a:ea typeface="DFKai-SB" panose="03000509000000000000" pitchFamily="65" charset="-120"/>
                          <a:cs typeface="+mn-cs"/>
                        </a:rPr>
                        <a:t> </a:t>
                      </a:r>
                      <a:r>
                        <a:rPr lang="zh-CN" altLang="en-US" sz="1100" kern="1200" dirty="0" smtClean="0">
                          <a:solidFill>
                            <a:schemeClr val="tx1"/>
                          </a:solidFill>
                          <a:latin typeface="+mn-lt"/>
                          <a:ea typeface="DFKai-SB" panose="03000509000000000000" pitchFamily="65" charset="-120"/>
                          <a:cs typeface="+mn-cs"/>
                        </a:rPr>
                        <a:t>朱景良牧师</a:t>
                      </a:r>
                      <a:endParaRPr lang="en-US" altLang="zh-CN" sz="1100" kern="1200" dirty="0" smtClean="0">
                        <a:solidFill>
                          <a:schemeClr val="tx1"/>
                        </a:solidFill>
                        <a:latin typeface="+mn-lt"/>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S</a:t>
                      </a:r>
                      <a:r>
                        <a:rPr lang="en-US" altLang="zh-CN" sz="1100" kern="1200" dirty="0" smtClean="0">
                          <a:solidFill>
                            <a:schemeClr val="tx1"/>
                          </a:solidFill>
                          <a:latin typeface="Calibri" panose="020F0502020204030204" pitchFamily="34" charset="0"/>
                          <a:ea typeface="DFKai-SB" panose="03000509000000000000" pitchFamily="65" charset="-120"/>
                          <a:cs typeface="+mn-cs"/>
                        </a:rPr>
                        <a:t>ermon</a:t>
                      </a:r>
                      <a:r>
                        <a:rPr lang="en-US" sz="1100" kern="1200" dirty="0" smtClean="0">
                          <a:solidFill>
                            <a:schemeClr val="tx1"/>
                          </a:solidFill>
                          <a:latin typeface="Calibri" panose="020F0502020204030204" pitchFamily="34" charset="0"/>
                          <a:ea typeface="DFKai-SB" panose="03000509000000000000" pitchFamily="65" charset="-120"/>
                          <a:cs typeface="+mn-cs"/>
                        </a:rPr>
                        <a:t> </a:t>
                      </a:r>
                    </a:p>
                  </a:txBody>
                  <a:tcPr marL="91429" marR="91429" marT="45715" marB="45715" horzOverflow="overflow">
                    <a:lnL>
                      <a:noFill/>
                    </a:lnL>
                    <a:lnR>
                      <a:noFill/>
                    </a:lnR>
                    <a:lnT>
                      <a:noFill/>
                    </a:lnT>
                    <a:lnB>
                      <a:noFill/>
                    </a:lnB>
                    <a:lnTlToBr>
                      <a:noFill/>
                    </a:lnTlToBr>
                    <a:lnBlToTr>
                      <a:noFill/>
                    </a:lnBlToTr>
                    <a:noFill/>
                  </a:tcPr>
                </a:tc>
              </a:tr>
              <a:tr h="290513">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CN" altLang="en-US" sz="1100" kern="1200" dirty="0" smtClean="0">
                          <a:solidFill>
                            <a:schemeClr val="tx1"/>
                          </a:solidFill>
                          <a:latin typeface="DFKai-SB" pitchFamily="65" charset="-120"/>
                          <a:ea typeface="DFKai-SB" pitchFamily="65" charset="-120"/>
                          <a:cs typeface="+mn-cs"/>
                        </a:rPr>
                        <a:t>回应诗歌</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zh-CN" altLang="en-US" sz="1100" kern="1200" dirty="0">
                          <a:solidFill>
                            <a:schemeClr val="tx1"/>
                          </a:solidFill>
                          <a:latin typeface="+mn-lt"/>
                          <a:ea typeface="DFKai-SB" panose="03000509000000000000" pitchFamily="65" charset="-120"/>
                          <a:cs typeface="+mn-cs"/>
                        </a:rPr>
                        <a:t>歌颂救赎主</a:t>
                      </a:r>
                    </a:p>
                  </a:txBody>
                  <a:tcPr anchor="ctr">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defRPr/>
                      </a:pPr>
                      <a:r>
                        <a:rPr lang="en-US" altLang="zh-CN" sz="1100" kern="1200" dirty="0" smtClean="0">
                          <a:solidFill>
                            <a:schemeClr val="tx1"/>
                          </a:solidFill>
                          <a:latin typeface="Calibri" panose="020F0502020204030204" pitchFamily="34" charset="0"/>
                          <a:ea typeface="DFKai-SB" panose="03000509000000000000" pitchFamily="65" charset="-120"/>
                          <a:cs typeface="+mn-cs"/>
                        </a:rPr>
                        <a:t>Response Hymn</a:t>
                      </a:r>
                    </a:p>
                  </a:txBody>
                  <a:tcPr marL="91429" marR="91429" marT="45715" marB="45715" horzOverflow="overflow">
                    <a:lnL>
                      <a:noFill/>
                    </a:lnL>
                    <a:lnR>
                      <a:noFill/>
                    </a:lnR>
                    <a:lnT>
                      <a:noFill/>
                    </a:lnT>
                    <a:lnB>
                      <a:noFill/>
                    </a:lnB>
                    <a:lnTlToBr>
                      <a:noFill/>
                    </a:lnTlToBr>
                    <a:lnBlToTr>
                      <a:noFill/>
                    </a:lnBlToTr>
                    <a:noFill/>
                  </a:tcPr>
                </a:tc>
              </a:tr>
              <a:tr h="385763">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lang="zh-CN" altLang="en-US" sz="1100" kern="1200" dirty="0" smtClean="0">
                          <a:solidFill>
                            <a:schemeClr val="tx1"/>
                          </a:solidFill>
                          <a:latin typeface="DFKai-SB" pitchFamily="65" charset="-120"/>
                          <a:ea typeface="DFKai-SB" pitchFamily="65" charset="-120"/>
                          <a:cs typeface="+mn-cs"/>
                        </a:rPr>
                        <a:t>欢迎来宾</a:t>
                      </a:r>
                      <a:endParaRPr lang="en-US" altLang="zh-CN" sz="1100" kern="1200" dirty="0" smtClean="0">
                        <a:solidFill>
                          <a:schemeClr val="tx1"/>
                        </a:solidFill>
                        <a:latin typeface="DFKai-SB" pitchFamily="65" charset="-120"/>
                        <a:ea typeface="DFKai-SB" pitchFamily="65" charset="-120"/>
                        <a:cs typeface="+mn-cs"/>
                      </a:endParaRPr>
                    </a:p>
                    <a:p>
                      <a:pPr marL="0" marR="0" lvl="0" indent="0" algn="l" defTabSz="1019175" rtl="0" eaLnBrk="1" fontAlgn="base" latinLnBrk="0" hangingPunct="1">
                        <a:lnSpc>
                          <a:spcPct val="100000"/>
                        </a:lnSpc>
                        <a:spcBef>
                          <a:spcPct val="20000"/>
                        </a:spcBef>
                        <a:spcAft>
                          <a:spcPct val="0"/>
                        </a:spcAft>
                        <a:buClrTx/>
                        <a:buSzTx/>
                        <a:buFontTx/>
                        <a:buNone/>
                        <a:tabLst/>
                        <a:defRPr/>
                      </a:pPr>
                      <a:r>
                        <a:rPr lang="zh-CN" altLang="en-US" sz="1100" kern="1200" dirty="0" smtClean="0">
                          <a:solidFill>
                            <a:schemeClr val="tx1"/>
                          </a:solidFill>
                          <a:latin typeface="DFKai-SB" pitchFamily="65" charset="-120"/>
                          <a:ea typeface="DFKai-SB" pitchFamily="65" charset="-120"/>
                          <a:cs typeface="+mn-cs"/>
                        </a:rPr>
                        <a:t>报告</a:t>
                      </a:r>
                      <a:endParaRPr lang="en-US" altLang="zh-CN" sz="1100" kern="1200" dirty="0" smtClean="0">
                        <a:solidFill>
                          <a:schemeClr val="tx1"/>
                        </a:solidFill>
                        <a:latin typeface="DFKai-SB" pitchFamily="65" charset="-120"/>
                        <a:ea typeface="DFKai-SB" pitchFamily="65" charset="-120"/>
                        <a:cs typeface="+mn-cs"/>
                      </a:endParaRPr>
                    </a:p>
                    <a:p>
                      <a:pPr marL="0" marR="0" lvl="0" indent="0" algn="l" defTabSz="1019175" rtl="0" eaLnBrk="1" fontAlgn="base" latinLnBrk="0" hangingPunct="1">
                        <a:lnSpc>
                          <a:spcPct val="100000"/>
                        </a:lnSpc>
                        <a:spcBef>
                          <a:spcPct val="20000"/>
                        </a:spcBef>
                        <a:spcAft>
                          <a:spcPct val="0"/>
                        </a:spcAft>
                        <a:buClrTx/>
                        <a:buSzTx/>
                        <a:buFontTx/>
                        <a:buNone/>
                        <a:tabLst/>
                        <a:defRPr/>
                      </a:pPr>
                      <a:r>
                        <a:rPr lang="zh-TW" altLang="en-US" sz="1100" kern="1200" dirty="0" smtClean="0">
                          <a:solidFill>
                            <a:schemeClr val="tx1"/>
                          </a:solidFill>
                          <a:latin typeface="DFKai-SB" pitchFamily="65" charset="-120"/>
                          <a:ea typeface="DFKai-SB" pitchFamily="65" charset="-120"/>
                          <a:cs typeface="+mn-cs"/>
                        </a:rPr>
                        <a:t>奉献祷告</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rowSpan="2">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baseline="0" dirty="0" smtClean="0">
                          <a:solidFill>
                            <a:schemeClr val="tx1"/>
                          </a:solidFill>
                          <a:latin typeface="+mn-lt"/>
                          <a:ea typeface="DFKai-SB" panose="03000509000000000000" pitchFamily="65" charset="-120"/>
                          <a:cs typeface="+mn-cs"/>
                        </a:rPr>
                        <a:t>Pastor Chu</a:t>
                      </a:r>
                      <a:r>
                        <a:rPr lang="en-US" altLang="zh-CN" sz="1100" kern="1200" dirty="0" smtClean="0">
                          <a:solidFill>
                            <a:schemeClr val="tx1"/>
                          </a:solidFill>
                          <a:latin typeface="+mn-lt"/>
                          <a:ea typeface="DFKai-SB" panose="03000509000000000000" pitchFamily="65" charset="-120"/>
                          <a:cs typeface="+mn-cs"/>
                        </a:rPr>
                        <a:t> </a:t>
                      </a:r>
                    </a:p>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r>
                        <a:rPr lang="en-US" altLang="zh-CN" sz="1100" kern="1200" dirty="0" smtClean="0">
                          <a:solidFill>
                            <a:schemeClr val="tx1"/>
                          </a:solidFill>
                          <a:latin typeface="+mn-lt"/>
                          <a:ea typeface="DFKai-SB" panose="03000509000000000000" pitchFamily="65" charset="-120"/>
                          <a:cs typeface="+mn-cs"/>
                        </a:rPr>
                        <a:t> </a:t>
                      </a:r>
                      <a:r>
                        <a:rPr lang="zh-CN" altLang="en-US" sz="1100" kern="1200" dirty="0" smtClean="0">
                          <a:solidFill>
                            <a:schemeClr val="tx1"/>
                          </a:solidFill>
                          <a:latin typeface="+mn-lt"/>
                          <a:ea typeface="DFKai-SB" panose="03000509000000000000" pitchFamily="65" charset="-120"/>
                          <a:cs typeface="+mn-cs"/>
                        </a:rPr>
                        <a:t>朱景良牧师</a:t>
                      </a:r>
                      <a:endParaRPr lang="en-US" altLang="zh-CN" sz="1100" kern="1200" dirty="0" smtClean="0">
                        <a:solidFill>
                          <a:schemeClr val="tx1"/>
                        </a:solidFill>
                        <a:latin typeface="+mn-lt"/>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altLang="zh-CN" sz="1100" kern="1200" dirty="0" smtClean="0">
                          <a:solidFill>
                            <a:schemeClr val="tx1"/>
                          </a:solidFill>
                          <a:latin typeface="Calibri" panose="020F0502020204030204" pitchFamily="34" charset="0"/>
                          <a:ea typeface="DFKai-SB" panose="03000509000000000000" pitchFamily="65" charset="-120"/>
                          <a:cs typeface="+mn-cs"/>
                        </a:rPr>
                        <a:t>Welcome</a:t>
                      </a:r>
                    </a:p>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Announcement</a:t>
                      </a:r>
                    </a:p>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Offertory Prayer</a:t>
                      </a:r>
                    </a:p>
                  </a:txBody>
                  <a:tcPr marL="91429" marR="91429" marT="45715" marB="45715" horzOverflow="overflow">
                    <a:lnL>
                      <a:noFill/>
                    </a:lnL>
                    <a:lnR>
                      <a:noFill/>
                    </a:lnR>
                    <a:lnT>
                      <a:noFill/>
                    </a:lnT>
                    <a:lnB>
                      <a:noFill/>
                    </a:lnB>
                    <a:lnTlToBr>
                      <a:noFill/>
                    </a:lnTlToBr>
                    <a:lnBlToTr>
                      <a:noFill/>
                    </a:lnBlToTr>
                    <a:noFill/>
                  </a:tcPr>
                </a:tc>
              </a:tr>
              <a:tr h="237506">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祝祷</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vMerge="1">
                  <a:txBody>
                    <a:bodyPr/>
                    <a:lstStyle/>
                    <a:p>
                      <a:pPr marL="0" marR="0" lvl="0" indent="0" algn="ctr" defTabSz="1019175" rtl="0" eaLnBrk="1" fontAlgn="base" latinLnBrk="0" hangingPunct="1">
                        <a:lnSpc>
                          <a:spcPct val="100000"/>
                        </a:lnSpc>
                        <a:spcBef>
                          <a:spcPct val="20000"/>
                        </a:spcBef>
                        <a:spcAft>
                          <a:spcPct val="0"/>
                        </a:spcAft>
                        <a:buClrTx/>
                        <a:buSzTx/>
                        <a:buFontTx/>
                        <a:buNone/>
                        <a:tabLst>
                          <a:tab pos="2914650" algn="l"/>
                          <a:tab pos="3143250" algn="l"/>
                        </a:tabLst>
                        <a:defRPr/>
                      </a:pPr>
                      <a:endParaRPr lang="en-US" altLang="zh-CN" sz="1100" kern="1200" dirty="0" smtClean="0">
                        <a:solidFill>
                          <a:schemeClr val="tx1"/>
                        </a:solidFill>
                        <a:latin typeface="+mn-lt"/>
                        <a:ea typeface="DFKai-SB" panose="03000509000000000000"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DFKai-SB" panose="03000509000000000000" pitchFamily="65" charset="-120"/>
                          <a:ea typeface="DFKai-SB" panose="03000509000000000000" pitchFamily="65" charset="-120"/>
                          <a:cs typeface="+mn-cs"/>
                        </a:rPr>
                        <a:t> </a:t>
                      </a:r>
                      <a:r>
                        <a:rPr lang="en-US" sz="1100" kern="1200" dirty="0" smtClean="0">
                          <a:solidFill>
                            <a:schemeClr val="tx1"/>
                          </a:solidFill>
                          <a:latin typeface="Calibri" panose="020F0502020204030204" pitchFamily="34" charset="0"/>
                          <a:ea typeface="DFKai-SB" panose="03000509000000000000" pitchFamily="65" charset="-120"/>
                          <a:cs typeface="+mn-cs"/>
                        </a:rPr>
                        <a:t>Benediction</a:t>
                      </a:r>
                    </a:p>
                  </a:txBody>
                  <a:tcPr marL="91429" marR="91429" marT="45715" marB="45715" horzOverflow="overflow">
                    <a:lnL>
                      <a:noFill/>
                    </a:lnL>
                    <a:lnR>
                      <a:noFill/>
                    </a:lnR>
                    <a:lnT>
                      <a:noFill/>
                    </a:lnT>
                    <a:lnB>
                      <a:noFill/>
                    </a:lnB>
                    <a:lnTlToBr>
                      <a:noFill/>
                    </a:lnTlToBr>
                    <a:lnBlToTr>
                      <a:noFill/>
                    </a:lnBlToTr>
                    <a:noFill/>
                  </a:tcPr>
                </a:tc>
              </a:tr>
              <a:tr h="0">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lang="zh-TW" altLang="en-US" sz="1100" kern="1200" dirty="0" smtClean="0">
                          <a:solidFill>
                            <a:schemeClr val="tx1"/>
                          </a:solidFill>
                          <a:latin typeface="DFKai-SB" pitchFamily="65" charset="-120"/>
                          <a:ea typeface="DFKai-SB" pitchFamily="65" charset="-120"/>
                          <a:cs typeface="+mn-cs"/>
                        </a:rPr>
                        <a:t>默祷</a:t>
                      </a:r>
                      <a:r>
                        <a:rPr lang="en-US" altLang="zh-TW" sz="1100" kern="1200" dirty="0" smtClean="0">
                          <a:solidFill>
                            <a:schemeClr val="tx1"/>
                          </a:solidFill>
                          <a:latin typeface="DFKai-SB" pitchFamily="65" charset="-120"/>
                          <a:ea typeface="DFKai-SB" pitchFamily="65" charset="-120"/>
                          <a:cs typeface="+mn-cs"/>
                        </a:rPr>
                        <a:t>, </a:t>
                      </a:r>
                      <a:r>
                        <a:rPr lang="zh-TW" altLang="en-US" sz="1100" kern="1200" dirty="0" smtClean="0">
                          <a:solidFill>
                            <a:schemeClr val="tx1"/>
                          </a:solidFill>
                          <a:latin typeface="DFKai-SB" pitchFamily="65" charset="-120"/>
                          <a:ea typeface="DFKai-SB" pitchFamily="65" charset="-120"/>
                          <a:cs typeface="+mn-cs"/>
                        </a:rPr>
                        <a:t>散会</a:t>
                      </a:r>
                      <a:endParaRPr lang="en-US" sz="110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ctr" defTabSz="1019175" rtl="0" eaLnBrk="1" fontAlgn="base" latinLnBrk="0" hangingPunct="1">
                        <a:lnSpc>
                          <a:spcPct val="100000"/>
                        </a:lnSpc>
                        <a:spcBef>
                          <a:spcPct val="0"/>
                        </a:spcBef>
                        <a:spcAft>
                          <a:spcPct val="0"/>
                        </a:spcAft>
                        <a:buClrTx/>
                        <a:buSzTx/>
                        <a:buFontTx/>
                        <a:buNone/>
                        <a:tabLst/>
                      </a:pPr>
                      <a:r>
                        <a:rPr lang="zh-TW" altLang="en-US" sz="1100" kern="1200" dirty="0" smtClean="0">
                          <a:solidFill>
                            <a:schemeClr val="tx1"/>
                          </a:solidFill>
                          <a:latin typeface="+mn-lt"/>
                          <a:ea typeface="DFKai-SB" panose="03000509000000000000" pitchFamily="65" charset="-120"/>
                          <a:cs typeface="+mn-cs"/>
                        </a:rPr>
                        <a:t>会众</a:t>
                      </a:r>
                      <a:r>
                        <a:rPr lang="en-US" sz="1100" kern="1200" dirty="0" smtClean="0">
                          <a:solidFill>
                            <a:schemeClr val="tx1"/>
                          </a:solidFill>
                          <a:latin typeface="+mn-lt"/>
                          <a:ea typeface="DFKai-SB" panose="03000509000000000000" pitchFamily="65" charset="-120"/>
                          <a:cs typeface="+mn-cs"/>
                        </a:rPr>
                        <a:t>  All</a:t>
                      </a: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r" defTabSz="1019175" rtl="0" eaLnBrk="1" fontAlgn="base" latinLnBrk="0" hangingPunct="1">
                        <a:lnSpc>
                          <a:spcPct val="100000"/>
                        </a:lnSpc>
                        <a:spcBef>
                          <a:spcPct val="20000"/>
                        </a:spcBef>
                        <a:spcAft>
                          <a:spcPct val="0"/>
                        </a:spcAft>
                        <a:buClrTx/>
                        <a:buSzTx/>
                        <a:buFontTx/>
                        <a:buNone/>
                        <a:tabLst/>
                      </a:pPr>
                      <a:r>
                        <a:rPr lang="en-US" sz="1100" kern="1200" dirty="0" smtClean="0">
                          <a:solidFill>
                            <a:schemeClr val="tx1"/>
                          </a:solidFill>
                          <a:latin typeface="Calibri" panose="020F0502020204030204" pitchFamily="34" charset="0"/>
                          <a:ea typeface="DFKai-SB" panose="03000509000000000000" pitchFamily="65" charset="-120"/>
                          <a:cs typeface="+mn-cs"/>
                        </a:rPr>
                        <a:t>Silent</a:t>
                      </a:r>
                      <a:r>
                        <a:rPr lang="en-US" altLang="zh-CN" sz="1100" kern="1200" dirty="0" smtClean="0">
                          <a:solidFill>
                            <a:schemeClr val="tx1"/>
                          </a:solidFill>
                          <a:latin typeface="Calibri" panose="020F0502020204030204" pitchFamily="34" charset="0"/>
                          <a:ea typeface="DFKai-SB" panose="03000509000000000000" pitchFamily="65" charset="-120"/>
                          <a:cs typeface="+mn-cs"/>
                        </a:rPr>
                        <a:t> </a:t>
                      </a:r>
                      <a:r>
                        <a:rPr lang="en-US" sz="1100" kern="1200" dirty="0" smtClean="0">
                          <a:solidFill>
                            <a:schemeClr val="tx1"/>
                          </a:solidFill>
                          <a:latin typeface="Calibri" panose="020F0502020204030204" pitchFamily="34" charset="0"/>
                          <a:ea typeface="DFKai-SB" panose="03000509000000000000" pitchFamily="65" charset="-120"/>
                          <a:cs typeface="+mn-cs"/>
                        </a:rPr>
                        <a:t>Prayer</a:t>
                      </a:r>
                    </a:p>
                  </a:txBody>
                  <a:tcPr marL="91429" marR="91429" marT="45715" marB="45715" horzOverflow="overflow">
                    <a:lnL>
                      <a:noFill/>
                    </a:lnL>
                    <a:lnR>
                      <a:noFill/>
                    </a:lnR>
                    <a:lnT>
                      <a:noFill/>
                    </a:lnT>
                    <a:lnB>
                      <a:noFill/>
                    </a:lnB>
                    <a:lnTlToBr>
                      <a:noFill/>
                    </a:lnTlToBr>
                    <a:lnBlToTr>
                      <a:noFill/>
                    </a:lnBlToTr>
                    <a:noFill/>
                  </a:tcPr>
                </a:tc>
              </a:tr>
            </a:tbl>
          </a:graphicData>
        </a:graphic>
      </p:graphicFrame>
      <p:sp>
        <p:nvSpPr>
          <p:cNvPr id="3100" name="Text Box 48"/>
          <p:cNvSpPr txBox="1">
            <a:spLocks noChangeArrowheads="1"/>
          </p:cNvSpPr>
          <p:nvPr/>
        </p:nvSpPr>
        <p:spPr bwMode="auto">
          <a:xfrm>
            <a:off x="1379538" y="192930"/>
            <a:ext cx="2343150" cy="304800"/>
          </a:xfrm>
          <a:prstGeom prst="rect">
            <a:avLst/>
          </a:prstGeom>
          <a:noFill/>
          <a:ln w="9525">
            <a:noFill/>
            <a:miter lim="800000"/>
            <a:headEnd/>
            <a:tailEnd/>
          </a:ln>
        </p:spPr>
        <p:txBody>
          <a:bodyPr wrap="none" lIns="91429" tIns="45715" rIns="91429" bIns="45715">
            <a:spAutoFit/>
          </a:bodyPr>
          <a:lstStyle/>
          <a:p>
            <a:r>
              <a:rPr lang="zh-TW" altLang="en-US" sz="1400" b="1" dirty="0" smtClean="0">
                <a:latin typeface="DFKai-SB" pitchFamily="65" charset="-120"/>
                <a:ea typeface="DFKai-SB" pitchFamily="65" charset="-120"/>
              </a:rPr>
              <a:t>崇拜程序</a:t>
            </a:r>
            <a:r>
              <a:rPr lang="en-US" sz="1400" b="1" dirty="0" smtClean="0">
                <a:latin typeface="Times New Roman" pitchFamily="18" charset="0"/>
                <a:ea typeface="DFKai-SB" pitchFamily="65" charset="-120"/>
              </a:rPr>
              <a:t>  </a:t>
            </a:r>
            <a:r>
              <a:rPr lang="en-US" sz="1300" b="1" dirty="0">
                <a:latin typeface="Century Gothic" pitchFamily="34" charset="0"/>
                <a:ea typeface="DFKai-SB" pitchFamily="65" charset="-120"/>
              </a:rPr>
              <a:t>Service Program </a:t>
            </a:r>
          </a:p>
        </p:txBody>
      </p:sp>
      <p:sp>
        <p:nvSpPr>
          <p:cNvPr id="3101" name="Rectangle 471"/>
          <p:cNvSpPr>
            <a:spLocks noChangeArrowheads="1"/>
          </p:cNvSpPr>
          <p:nvPr/>
        </p:nvSpPr>
        <p:spPr bwMode="auto">
          <a:xfrm>
            <a:off x="301625" y="454696"/>
            <a:ext cx="4533900" cy="3774404"/>
          </a:xfrm>
          <a:prstGeom prst="rect">
            <a:avLst/>
          </a:prstGeom>
          <a:noFill/>
          <a:ln w="9525">
            <a:solidFill>
              <a:schemeClr val="tx1"/>
            </a:solidFill>
            <a:miter lim="800000"/>
            <a:headEnd/>
            <a:tailEnd/>
          </a:ln>
        </p:spPr>
        <p:txBody>
          <a:bodyPr wrap="none" anchor="ctr"/>
          <a:lstStyle/>
          <a:p>
            <a:endParaRPr lang="en-US" sz="2500" dirty="0">
              <a:latin typeface="Neurochrome"/>
              <a:ea typeface="DFKai-SB" pitchFamily="65" charset="-120"/>
            </a:endParaRPr>
          </a:p>
        </p:txBody>
      </p:sp>
      <p:sp>
        <p:nvSpPr>
          <p:cNvPr id="3139" name="Text Box 6218"/>
          <p:cNvSpPr txBox="1">
            <a:spLocks noChangeArrowheads="1"/>
          </p:cNvSpPr>
          <p:nvPr/>
        </p:nvSpPr>
        <p:spPr bwMode="auto">
          <a:xfrm>
            <a:off x="6000750" y="6400663"/>
            <a:ext cx="184150" cy="473075"/>
          </a:xfrm>
          <a:prstGeom prst="rect">
            <a:avLst/>
          </a:prstGeom>
          <a:noFill/>
          <a:ln w="9525">
            <a:noFill/>
            <a:miter lim="800000"/>
            <a:headEnd/>
            <a:tailEnd/>
          </a:ln>
        </p:spPr>
        <p:txBody>
          <a:bodyPr wrap="none">
            <a:spAutoFit/>
          </a:bodyPr>
          <a:lstStyle/>
          <a:p>
            <a:endParaRPr lang="en-US" sz="2500" dirty="0">
              <a:latin typeface="Neurochrome"/>
              <a:ea typeface="DFKai-SB" pitchFamily="65" charset="-120"/>
            </a:endParaRPr>
          </a:p>
        </p:txBody>
      </p:sp>
      <p:grpSp>
        <p:nvGrpSpPr>
          <p:cNvPr id="3144" name="Group 17"/>
          <p:cNvGrpSpPr>
            <a:grpSpLocks/>
          </p:cNvGrpSpPr>
          <p:nvPr/>
        </p:nvGrpSpPr>
        <p:grpSpPr bwMode="auto">
          <a:xfrm>
            <a:off x="1357312" y="6507691"/>
            <a:ext cx="2420937" cy="250826"/>
            <a:chOff x="1492375" y="6537094"/>
            <a:chExt cx="2420330" cy="250393"/>
          </a:xfrm>
        </p:grpSpPr>
        <p:sp>
          <p:nvSpPr>
            <p:cNvPr id="3160" name="Text Box 519"/>
            <p:cNvSpPr txBox="1">
              <a:spLocks noChangeArrowheads="1"/>
            </p:cNvSpPr>
            <p:nvPr/>
          </p:nvSpPr>
          <p:spPr bwMode="auto">
            <a:xfrm>
              <a:off x="2973141" y="6537094"/>
              <a:ext cx="939564" cy="244053"/>
            </a:xfrm>
            <a:prstGeom prst="rect">
              <a:avLst/>
            </a:prstGeom>
            <a:noFill/>
            <a:ln w="9525">
              <a:noFill/>
              <a:miter lim="800000"/>
              <a:headEnd/>
              <a:tailEnd/>
            </a:ln>
          </p:spPr>
          <p:txBody>
            <a:bodyPr wrap="none" lIns="91429" tIns="45715" rIns="91429" bIns="45715">
              <a:spAutoFit/>
            </a:bodyPr>
            <a:lstStyle/>
            <a:p>
              <a:r>
                <a:rPr lang="en-US" sz="1000" b="1" dirty="0">
                  <a:latin typeface="Century Gothic" pitchFamily="34" charset="0"/>
                  <a:ea typeface="DFKai-SB" pitchFamily="65" charset="-120"/>
                </a:rPr>
                <a:t>Prayer Items</a:t>
              </a:r>
            </a:p>
          </p:txBody>
        </p:sp>
        <p:sp>
          <p:nvSpPr>
            <p:cNvPr id="3162" name="Rectangle 15"/>
            <p:cNvSpPr>
              <a:spLocks noChangeArrowheads="1"/>
            </p:cNvSpPr>
            <p:nvPr/>
          </p:nvSpPr>
          <p:spPr bwMode="auto">
            <a:xfrm>
              <a:off x="1492375" y="6543434"/>
              <a:ext cx="723718" cy="244053"/>
            </a:xfrm>
            <a:prstGeom prst="rect">
              <a:avLst/>
            </a:prstGeom>
            <a:noFill/>
            <a:ln w="9525">
              <a:noFill/>
              <a:miter lim="800000"/>
              <a:headEnd/>
              <a:tailEnd/>
            </a:ln>
          </p:spPr>
          <p:txBody>
            <a:bodyPr wrap="none">
              <a:spAutoFit/>
            </a:bodyPr>
            <a:lstStyle/>
            <a:p>
              <a:r>
                <a:rPr lang="zh-TW" altLang="en-US" sz="1000" b="1" dirty="0" smtClean="0">
                  <a:latin typeface="DFKai-SB" pitchFamily="65" charset="-120"/>
                  <a:ea typeface="DFKai-SB" pitchFamily="65" charset="-120"/>
                </a:rPr>
                <a:t>祷告事项</a:t>
              </a:r>
              <a:r>
                <a:rPr lang="en-US" sz="1000" b="1" dirty="0" smtClean="0">
                  <a:latin typeface="Times New Roman" pitchFamily="18" charset="0"/>
                  <a:ea typeface="DFKai-SB" pitchFamily="65" charset="-120"/>
                </a:rPr>
                <a:t> </a:t>
              </a:r>
              <a:endParaRPr lang="en-US" sz="1000" dirty="0">
                <a:ea typeface="DFKai-SB" pitchFamily="65" charset="-120"/>
              </a:endParaRPr>
            </a:p>
          </p:txBody>
        </p:sp>
      </p:grpSp>
      <p:graphicFrame>
        <p:nvGraphicFramePr>
          <p:cNvPr id="18" name="Group 186"/>
          <p:cNvGraphicFramePr>
            <a:graphicFrameLocks noGrp="1"/>
          </p:cNvGraphicFramePr>
          <p:nvPr>
            <p:extLst>
              <p:ext uri="{D42A27DB-BD31-4B8C-83A1-F6EECF244321}">
                <p14:modId xmlns:p14="http://schemas.microsoft.com/office/powerpoint/2010/main" val="529241958"/>
              </p:ext>
            </p:extLst>
          </p:nvPr>
        </p:nvGraphicFramePr>
        <p:xfrm>
          <a:off x="132125" y="6927727"/>
          <a:ext cx="4689258" cy="416596"/>
        </p:xfrm>
        <a:graphic>
          <a:graphicData uri="http://schemas.openxmlformats.org/drawingml/2006/table">
            <a:tbl>
              <a:tblPr/>
              <a:tblGrid>
                <a:gridCol w="2253042"/>
                <a:gridCol w="2436216"/>
              </a:tblGrid>
              <a:tr h="416596">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CN" altLang="en-US" sz="1000" b="0" i="0" u="none" strike="noStrike" kern="1200" cap="none" normalizeH="0" baseline="0" dirty="0" smtClean="0">
                          <a:ln>
                            <a:noFill/>
                          </a:ln>
                          <a:solidFill>
                            <a:schemeClr val="tx1"/>
                          </a:solidFill>
                          <a:effectLst/>
                          <a:latin typeface="KaiTi" pitchFamily="49" charset="-122"/>
                          <a:ea typeface="KaiTi" pitchFamily="49" charset="-122"/>
                          <a:cs typeface="+mn-cs"/>
                        </a:rPr>
                        <a:t>请为教会建堂计划祷告。</a:t>
                      </a:r>
                      <a:endParaRPr kumimoji="0" lang="en-US" altLang="zh-CN" sz="1000" b="0" i="0" u="none" strike="noStrike" kern="1200" cap="none" normalizeH="0" baseline="0" dirty="0" smtClean="0">
                        <a:ln>
                          <a:noFill/>
                        </a:ln>
                        <a:solidFill>
                          <a:schemeClr val="tx1"/>
                        </a:solidFill>
                        <a:effectLst/>
                        <a:latin typeface="KaiTi" pitchFamily="49" charset="-122"/>
                        <a:ea typeface="KaiTi" pitchFamily="49" charset="-122"/>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sz="1000" b="0" i="0" u="none" strike="noStrike" kern="1200" cap="none" normalizeH="0" baseline="0" dirty="0" smtClean="0">
                          <a:ln>
                            <a:noFill/>
                          </a:ln>
                          <a:solidFill>
                            <a:schemeClr val="tx1"/>
                          </a:solidFill>
                          <a:effectLst/>
                          <a:latin typeface="Calibri" pitchFamily="34" charset="0"/>
                          <a:ea typeface="KaiTi" pitchFamily="49" charset="-122"/>
                          <a:cs typeface="+mn-cs"/>
                        </a:rPr>
                        <a:t>Pray for our building plan.</a:t>
                      </a:r>
                    </a:p>
                  </a:txBody>
                  <a:tcPr marL="91429" marR="91429" marT="45715" marB="45715" horzOverflow="overflow">
                    <a:lnL>
                      <a:noFill/>
                    </a:lnL>
                    <a:lnR>
                      <a:noFill/>
                    </a:lnR>
                    <a:lnT>
                      <a:noFill/>
                    </a:lnT>
                    <a:lnB>
                      <a:noFill/>
                    </a:lnB>
                    <a:lnTlToBr>
                      <a:noFill/>
                    </a:lnTlToBr>
                    <a:lnBlToTr>
                      <a:noFill/>
                    </a:lnBlToTr>
                    <a:noFill/>
                  </a:tcPr>
                </a:tc>
              </a:tr>
            </a:tbl>
          </a:graphicData>
        </a:graphic>
      </p:graphicFrame>
      <p:sp>
        <p:nvSpPr>
          <p:cNvPr id="23" name="Rectangle 22"/>
          <p:cNvSpPr/>
          <p:nvPr/>
        </p:nvSpPr>
        <p:spPr>
          <a:xfrm>
            <a:off x="319034" y="3718955"/>
            <a:ext cx="3967753" cy="507831"/>
          </a:xfrm>
          <a:prstGeom prst="rect">
            <a:avLst/>
          </a:prstGeom>
        </p:spPr>
        <p:txBody>
          <a:bodyPr wrap="none">
            <a:spAutoFit/>
          </a:bodyPr>
          <a:lstStyle/>
          <a:p>
            <a:pPr marL="228600" indent="-228600">
              <a:buAutoNum type="arabicPeriod"/>
            </a:pPr>
            <a:r>
              <a:rPr lang="zh-CN" altLang="en-US" dirty="0" smtClean="0">
                <a:latin typeface="DFKai-SB" pitchFamily="65" charset="-120"/>
                <a:ea typeface="DFKai-SB" pitchFamily="65" charset="-120"/>
              </a:rPr>
              <a:t>若有不方便站立之朋友，在会众站立时间可随意坐下。</a:t>
            </a:r>
            <a:r>
              <a:rPr lang="en-US" altLang="zh-CN" dirty="0" smtClean="0">
                <a:latin typeface="DFKai-SB" pitchFamily="65" charset="-120"/>
                <a:ea typeface="DFKai-SB" pitchFamily="65" charset="-120"/>
              </a:rPr>
              <a:t/>
            </a:r>
            <a:br>
              <a:rPr lang="en-US" altLang="zh-CN" dirty="0" smtClean="0">
                <a:latin typeface="DFKai-SB" pitchFamily="65" charset="-120"/>
                <a:ea typeface="DFKai-SB" pitchFamily="65" charset="-120"/>
              </a:rPr>
            </a:br>
            <a:r>
              <a:rPr lang="en-US" altLang="zh-CN" dirty="0" smtClean="0">
                <a:latin typeface="Calibri" pitchFamily="34" charset="0"/>
                <a:ea typeface="DFKai-SB" pitchFamily="65" charset="-120"/>
              </a:rPr>
              <a:t>Please feel free to sit down during worship if you need to.</a:t>
            </a:r>
          </a:p>
          <a:p>
            <a:pPr marL="228600" indent="-228600">
              <a:buAutoNum type="arabicPeriod"/>
            </a:pPr>
            <a:r>
              <a:rPr lang="zh-CN" altLang="en-US" dirty="0" smtClean="0">
                <a:latin typeface="DFKai-SB" pitchFamily="65" charset="-120"/>
                <a:ea typeface="DFKai-SB" pitchFamily="65" charset="-120"/>
              </a:rPr>
              <a:t>请把手提电话转为静音。</a:t>
            </a:r>
            <a:r>
              <a:rPr lang="en-US" altLang="zh-CN" dirty="0" smtClean="0">
                <a:latin typeface="Calibri" pitchFamily="34" charset="0"/>
                <a:ea typeface="DFKai-SB" pitchFamily="65" charset="-120"/>
              </a:rPr>
              <a:t>Please switch your mobile phone to silent mode.</a:t>
            </a:r>
            <a:endParaRPr lang="en-US" dirty="0">
              <a:latin typeface="Calibri" pitchFamily="34" charset="0"/>
              <a:ea typeface="DFKai-SB" pitchFamily="65" charset="-120"/>
            </a:endParaRPr>
          </a:p>
        </p:txBody>
      </p:sp>
      <p:graphicFrame>
        <p:nvGraphicFramePr>
          <p:cNvPr id="24" name="Group 113"/>
          <p:cNvGraphicFramePr>
            <a:graphicFrameLocks noGrp="1"/>
          </p:cNvGraphicFramePr>
          <p:nvPr>
            <p:extLst>
              <p:ext uri="{D42A27DB-BD31-4B8C-83A1-F6EECF244321}">
                <p14:modId xmlns:p14="http://schemas.microsoft.com/office/powerpoint/2010/main" val="1635180059"/>
              </p:ext>
            </p:extLst>
          </p:nvPr>
        </p:nvGraphicFramePr>
        <p:xfrm>
          <a:off x="301625" y="4354272"/>
          <a:ext cx="4543425" cy="1895336"/>
        </p:xfrm>
        <a:graphic>
          <a:graphicData uri="http://schemas.openxmlformats.org/drawingml/2006/table">
            <a:tbl>
              <a:tblPr/>
              <a:tblGrid>
                <a:gridCol w="1721908"/>
                <a:gridCol w="945092"/>
                <a:gridCol w="933450"/>
                <a:gridCol w="942975"/>
              </a:tblGrid>
              <a:tr h="22860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DFKai-SB" pitchFamily="65" charset="-120"/>
                          <a:ea typeface="DFKai-SB" pitchFamily="65" charset="-120"/>
                        </a:rPr>
                        <a:t>11/04/2018 </a:t>
                      </a:r>
                      <a:r>
                        <a:rPr kumimoji="0" lang="en-US" sz="900" b="1" i="0" u="none" strike="noStrike" cap="none" normalizeH="0" baseline="0" dirty="0" smtClean="0">
                          <a:ln>
                            <a:noFill/>
                          </a:ln>
                          <a:solidFill>
                            <a:schemeClr val="tx1"/>
                          </a:solidFill>
                          <a:effectLst/>
                          <a:latin typeface="DFKai-SB" pitchFamily="65" charset="-120"/>
                          <a:ea typeface="DFKai-SB" pitchFamily="65" charset="-120"/>
                        </a:rPr>
                        <a:t>出席人數</a:t>
                      </a:r>
                      <a:r>
                        <a:rPr kumimoji="0" lang="en-US" sz="900" b="1" i="0" u="none" strike="noStrike" cap="none" normalizeH="0" baseline="0" dirty="0" smtClean="0">
                          <a:ln>
                            <a:noFill/>
                          </a:ln>
                          <a:solidFill>
                            <a:schemeClr val="tx1"/>
                          </a:solidFill>
                          <a:effectLst/>
                          <a:latin typeface="Times New Roman" pitchFamily="18" charset="0"/>
                          <a:ea typeface="PMingLiU" pitchFamily="18" charset="-120"/>
                        </a:rPr>
                        <a:t> </a:t>
                      </a:r>
                      <a:r>
                        <a:rPr kumimoji="0" lang="en-US" sz="900" b="1" i="0" u="none" strike="noStrike" cap="none" normalizeH="0" baseline="0" dirty="0" smtClean="0">
                          <a:ln>
                            <a:noFill/>
                          </a:ln>
                          <a:solidFill>
                            <a:schemeClr val="tx1"/>
                          </a:solidFill>
                          <a:effectLst/>
                          <a:latin typeface="Century Gothic" pitchFamily="34" charset="0"/>
                          <a:ea typeface="PMingLiU" pitchFamily="18" charset="-120"/>
                        </a:rPr>
                        <a:t>Attendance</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err="1" smtClean="0">
                          <a:ln>
                            <a:noFill/>
                          </a:ln>
                          <a:solidFill>
                            <a:schemeClr val="tx1"/>
                          </a:solidFill>
                          <a:effectLst/>
                          <a:latin typeface="DFKai-SB" pitchFamily="65" charset="-120"/>
                          <a:ea typeface="DFKai-SB" pitchFamily="65" charset="-120"/>
                        </a:rPr>
                        <a:t>奉獻</a:t>
                      </a:r>
                      <a:r>
                        <a:rPr kumimoji="0" lang="en-US" sz="900" b="1" i="0" u="none" strike="noStrike" cap="none" normalizeH="0" baseline="0" dirty="0" smtClean="0">
                          <a:ln>
                            <a:noFill/>
                          </a:ln>
                          <a:solidFill>
                            <a:schemeClr val="tx1"/>
                          </a:solidFill>
                          <a:effectLst/>
                          <a:latin typeface="DFKai-SB" pitchFamily="65" charset="-120"/>
                          <a:ea typeface="DFKai-SB" pitchFamily="65" charset="-120"/>
                        </a:rPr>
                        <a:t> </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Offerings (2018</a:t>
                      </a:r>
                      <a:r>
                        <a:rPr kumimoji="0" lang="zh-CN" altLang="en-US" sz="900" b="1" i="0" u="none" strike="noStrike" cap="none" normalizeH="0" baseline="0" dirty="0" smtClean="0">
                          <a:ln>
                            <a:noFill/>
                          </a:ln>
                          <a:solidFill>
                            <a:schemeClr val="tx1"/>
                          </a:solidFill>
                          <a:effectLst/>
                          <a:latin typeface="HanWang KaiBold-Gb5" pitchFamily="2" charset="-120"/>
                          <a:ea typeface="DFKai-SB" pitchFamily="65" charset="-120"/>
                        </a:rPr>
                        <a:t>预算</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 Budget: $178,169.16 $3,426.33/ </a:t>
                      </a:r>
                      <a:r>
                        <a:rPr kumimoji="0" lang="en-US" sz="900" b="1" i="0" u="none" strike="noStrike" cap="none" normalizeH="0" baseline="0" dirty="0" err="1" smtClean="0">
                          <a:ln>
                            <a:noFill/>
                          </a:ln>
                          <a:solidFill>
                            <a:schemeClr val="tx1"/>
                          </a:solidFill>
                          <a:effectLst/>
                          <a:latin typeface="DFKai-SB" pitchFamily="65" charset="-120"/>
                          <a:ea typeface="DFKai-SB" pitchFamily="65" charset="-120"/>
                        </a:rPr>
                        <a:t>每週</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1" i="0" u="none" strike="noStrike" cap="none" normalizeH="0" baseline="0" dirty="0" err="1" smtClean="0">
                          <a:ln>
                            <a:noFill/>
                          </a:ln>
                          <a:solidFill>
                            <a:schemeClr val="tx1"/>
                          </a:solidFill>
                          <a:effectLst/>
                          <a:latin typeface="Century Gothic" pitchFamily="34" charset="0"/>
                          <a:ea typeface="DFKai-SB" pitchFamily="65" charset="-120"/>
                        </a:rPr>
                        <a:t>wk</a:t>
                      </a:r>
                      <a:r>
                        <a:rPr kumimoji="0" lang="en-US" sz="900" b="1" i="0" u="none" strike="noStrike" cap="none" normalizeH="0" baseline="0" dirty="0" smtClean="0">
                          <a:ln>
                            <a:noFill/>
                          </a:ln>
                          <a:solidFill>
                            <a:schemeClr val="tx1"/>
                          </a:solidFill>
                          <a:effectLst/>
                          <a:latin typeface="Century Gothic" pitchFamily="34" charset="0"/>
                          <a:ea typeface="DFKai-SB" pitchFamily="65" charset="-120"/>
                        </a:rPr>
                        <a:t>)</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50614">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成人</a:t>
                      </a:r>
                      <a:r>
                        <a:rPr kumimoji="0" lang="en-US" altLang="zh-TW" sz="900" b="0" i="0" u="none" strike="noStrike" cap="none" normalizeH="0" baseline="0" dirty="0" smtClean="0">
                          <a:ln>
                            <a:noFill/>
                          </a:ln>
                          <a:solidFill>
                            <a:schemeClr val="tx1"/>
                          </a:solidFill>
                          <a:effectLst/>
                          <a:latin typeface="DFKai-SB" pitchFamily="65" charset="-120"/>
                          <a:ea typeface="DFKai-SB" pitchFamily="65" charset="-120"/>
                        </a:rPr>
                        <a:t> /</a:t>
                      </a:r>
                      <a:r>
                        <a:rPr kumimoji="0" lang="en-US" altLang="zh-TW" sz="900" b="0"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青少年</a:t>
                      </a:r>
                      <a:r>
                        <a:rPr kumimoji="0" lang="en-US" sz="900" b="0" i="0" u="none" strike="noStrike" cap="none" normalizeH="0" baseline="0" dirty="0" smtClean="0">
                          <a:ln>
                            <a:noFill/>
                          </a:ln>
                          <a:solidFill>
                            <a:schemeClr val="tx1"/>
                          </a:solidFill>
                          <a:effectLst/>
                          <a:latin typeface="DFKai-SB" pitchFamily="65" charset="-120"/>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a:t>
                      </a:r>
                      <a:r>
                        <a:rPr kumimoji="0" lang="en-US" altLang="zh-TW" sz="900" b="0" i="0" u="none" strike="noStrike" cap="none" normalizeH="0" baseline="0" dirty="0" smtClean="0">
                          <a:ln>
                            <a:noFill/>
                          </a:ln>
                          <a:solidFill>
                            <a:schemeClr val="tx1"/>
                          </a:solidFill>
                          <a:effectLst/>
                          <a:latin typeface="Century Gothic" pitchFamily="34" charset="0"/>
                          <a:ea typeface="DFKai-SB" pitchFamily="65" charset="-120"/>
                        </a:rPr>
                        <a:t> </a:t>
                      </a: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儿童</a:t>
                      </a:r>
                      <a:r>
                        <a:rPr kumimoji="0" lang="en-US" sz="900" b="0" i="0" u="none" strike="noStrike" cap="none" normalizeH="0" baseline="0" dirty="0" smtClean="0">
                          <a:ln>
                            <a:noFill/>
                          </a:ln>
                          <a:solidFill>
                            <a:schemeClr val="tx1"/>
                          </a:solidFill>
                          <a:effectLst/>
                          <a:latin typeface="DFKai-SB" pitchFamily="65" charset="-120"/>
                          <a:ea typeface="DFKai-SB" pitchFamily="65" charset="-120"/>
                        </a:rPr>
                        <a:t> </a:t>
                      </a:r>
                    </a:p>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Adult /Youth / Children</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altLang="zh-CN" sz="900" b="1" i="0" u="none" strike="noStrike" cap="none" normalizeH="0" baseline="0" dirty="0" smtClean="0">
                          <a:ln>
                            <a:noFill/>
                          </a:ln>
                          <a:solidFill>
                            <a:schemeClr val="tx1"/>
                          </a:solidFill>
                          <a:effectLst/>
                          <a:latin typeface="Century Gothic" pitchFamily="34" charset="0"/>
                          <a:ea typeface="SimSun" pitchFamily="2" charset="-122"/>
                        </a:rPr>
                        <a:t>11/04/</a:t>
                      </a:r>
                      <a:r>
                        <a:rPr kumimoji="0" lang="en-US" sz="900" b="1" i="0" u="none" strike="noStrike" cap="none" normalizeH="0" baseline="0" dirty="0" smtClean="0">
                          <a:ln>
                            <a:noFill/>
                          </a:ln>
                          <a:solidFill>
                            <a:schemeClr val="tx1"/>
                          </a:solidFill>
                          <a:effectLst/>
                          <a:latin typeface="Century Gothic" pitchFamily="34" charset="0"/>
                          <a:ea typeface="SimSun" pitchFamily="2" charset="-122"/>
                        </a:rPr>
                        <a:t>18</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全年至今</a:t>
                      </a:r>
                      <a:r>
                        <a:rPr kumimoji="0" lang="en-US" sz="900" b="0" i="0" u="none" strike="noStrike" cap="none" normalizeH="0" baseline="0" dirty="0" smtClean="0">
                          <a:ln>
                            <a:noFill/>
                          </a:ln>
                          <a:solidFill>
                            <a:schemeClr val="tx1"/>
                          </a:solidFill>
                          <a:effectLst/>
                          <a:latin typeface="Arial Unicode MS" pitchFamily="34" charset="-128"/>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YTD</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預算</a:t>
                      </a:r>
                      <a:r>
                        <a:rPr kumimoji="0" lang="en-US" sz="900" b="0" i="0" u="none" strike="noStrike" cap="none" normalizeH="0" baseline="0" dirty="0" smtClean="0">
                          <a:ln>
                            <a:noFill/>
                          </a:ln>
                          <a:solidFill>
                            <a:schemeClr val="tx1"/>
                          </a:solidFill>
                          <a:effectLst/>
                          <a:latin typeface="Century Gothic" pitchFamily="34" charset="0"/>
                          <a:ea typeface="HanWang KaiBold-Gb5" pitchFamily="2" charset="-120"/>
                        </a:rPr>
                        <a:t> Budget</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169636">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PMingLiU" pitchFamily="18" charset="-120"/>
                        </a:rPr>
                        <a:t>75/11 / 26</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kern="1200" cap="none" normalizeH="0" baseline="0" dirty="0">
                          <a:ln>
                            <a:noFill/>
                          </a:ln>
                          <a:solidFill>
                            <a:schemeClr val="tx1"/>
                          </a:solidFill>
                          <a:effectLst/>
                          <a:latin typeface="Century Gothic" pitchFamily="34" charset="0"/>
                          <a:ea typeface="SimSun" pitchFamily="2" charset="-122"/>
                          <a:cs typeface="+mn-cs"/>
                        </a:rPr>
                        <a:t>$1,149.25</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kern="1200" cap="none" normalizeH="0" baseline="0" dirty="0">
                          <a:ln>
                            <a:noFill/>
                          </a:ln>
                          <a:solidFill>
                            <a:schemeClr val="tx1"/>
                          </a:solidFill>
                          <a:effectLst/>
                          <a:latin typeface="Century Gothic" pitchFamily="34" charset="0"/>
                          <a:ea typeface="SimSun" pitchFamily="2" charset="-122"/>
                          <a:cs typeface="+mn-cs"/>
                        </a:rPr>
                        <a:t>$127,942.03</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kern="1200" cap="none" normalizeH="0" baseline="0" dirty="0">
                          <a:ln>
                            <a:noFill/>
                          </a:ln>
                          <a:solidFill>
                            <a:schemeClr val="tx1"/>
                          </a:solidFill>
                          <a:effectLst/>
                          <a:latin typeface="Century Gothic" pitchFamily="34" charset="0"/>
                          <a:ea typeface="SimSun" pitchFamily="2" charset="-122"/>
                          <a:cs typeface="+mn-cs"/>
                        </a:rPr>
                        <a:t>$150,758.52</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建堂基金</a:t>
                      </a:r>
                      <a:r>
                        <a:rPr kumimoji="0" lang="en-US" sz="900" b="0" i="0" u="none" strike="noStrike" cap="none" normalizeH="0" baseline="0" dirty="0" smtClean="0">
                          <a:ln>
                            <a:noFill/>
                          </a:ln>
                          <a:solidFill>
                            <a:schemeClr val="tx1"/>
                          </a:solidFill>
                          <a:effectLst/>
                          <a:latin typeface="Times New Roman" pitchFamily="18" charset="0"/>
                          <a:ea typeface="DFKai-SB" pitchFamily="65" charset="-120"/>
                        </a:rPr>
                        <a:t>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Building Fund</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is-IS" sz="900" b="0" i="0" u="none" strike="noStrike" kern="1200" cap="none" normalizeH="0" baseline="0" dirty="0">
                          <a:ln>
                            <a:noFill/>
                          </a:ln>
                          <a:solidFill>
                            <a:schemeClr val="tx1"/>
                          </a:solidFill>
                          <a:effectLst/>
                          <a:latin typeface="Century Gothic" pitchFamily="34" charset="0"/>
                          <a:ea typeface="SimSun" pitchFamily="2" charset="-122"/>
                          <a:cs typeface="+mn-cs"/>
                        </a:rPr>
                        <a:t> </a:t>
                      </a:r>
                      <a:r>
                        <a:rPr kumimoji="0" lang="is-IS" sz="900" b="0" i="0" u="none" strike="noStrike" kern="1200" cap="none" normalizeH="0" baseline="0" dirty="0" smtClean="0">
                          <a:ln>
                            <a:noFill/>
                          </a:ln>
                          <a:solidFill>
                            <a:schemeClr val="tx1"/>
                          </a:solidFill>
                          <a:effectLst/>
                          <a:latin typeface="Century Gothic" pitchFamily="34" charset="0"/>
                          <a:ea typeface="SimSun" pitchFamily="2" charset="-122"/>
                          <a:cs typeface="+mn-cs"/>
                        </a:rPr>
                        <a:t>$ 50.00</a:t>
                      </a:r>
                      <a:r>
                        <a:rPr kumimoji="0" lang="is-IS" sz="900" b="0" i="0" u="none" strike="noStrike" kern="1200" cap="none" normalizeH="0" baseline="0" dirty="0">
                          <a:ln>
                            <a:noFill/>
                          </a:ln>
                          <a:solidFill>
                            <a:schemeClr val="tx1"/>
                          </a:solidFill>
                          <a:effectLst/>
                          <a:latin typeface="Century Gothic" pitchFamily="34" charset="0"/>
                          <a:ea typeface="SimSun" pitchFamily="2" charset="-122"/>
                          <a:cs typeface="+mn-cs"/>
                        </a:rPr>
                        <a:t> </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kern="1200" cap="none" normalizeH="0" baseline="0" dirty="0">
                          <a:ln>
                            <a:noFill/>
                          </a:ln>
                          <a:solidFill>
                            <a:schemeClr val="tx1"/>
                          </a:solidFill>
                          <a:effectLst/>
                          <a:latin typeface="Century Gothic" pitchFamily="34" charset="0"/>
                          <a:ea typeface="SimSun" pitchFamily="2" charset="-122"/>
                          <a:cs typeface="+mn-cs"/>
                        </a:rPr>
                        <a:t>$51,186.00</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kern="1200" cap="none" normalizeH="0" baseline="0" dirty="0" smtClean="0">
                        <a:ln>
                          <a:noFill/>
                        </a:ln>
                        <a:solidFill>
                          <a:schemeClr val="tx1"/>
                        </a:solidFill>
                        <a:effectLst/>
                        <a:latin typeface="Century Gothic" pitchFamily="34" charset="0"/>
                        <a:ea typeface="SimSun" pitchFamily="2" charset="-122"/>
                        <a:cs typeface="+mn-cs"/>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ctr" defTabSz="1019175"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err="1" smtClean="0">
                          <a:ln>
                            <a:noFill/>
                          </a:ln>
                          <a:solidFill>
                            <a:schemeClr val="tx1"/>
                          </a:solidFill>
                          <a:effectLst/>
                          <a:latin typeface="DFKai-SB" pitchFamily="65" charset="-120"/>
                          <a:ea typeface="DFKai-SB" pitchFamily="65" charset="-120"/>
                        </a:rPr>
                        <a:t>建堂基金</a:t>
                      </a:r>
                      <a:r>
                        <a:rPr kumimoji="0" lang="zh-CN" altLang="en-US" sz="900" b="0" i="0" u="none" strike="noStrike" cap="none" normalizeH="0" baseline="0" dirty="0" smtClean="0">
                          <a:ln>
                            <a:noFill/>
                          </a:ln>
                          <a:solidFill>
                            <a:schemeClr val="tx1"/>
                          </a:solidFill>
                          <a:effectLst/>
                          <a:latin typeface="Times New Roman" pitchFamily="18" charset="0"/>
                          <a:ea typeface="DFKai-SB" pitchFamily="65" charset="-120"/>
                        </a:rPr>
                        <a:t>认献</a:t>
                      </a:r>
                      <a:endParaRPr kumimoji="0" lang="en-US" sz="900" b="0" i="0" u="none" strike="noStrike" cap="none" normalizeH="0" baseline="0" dirty="0" smtClean="0">
                        <a:ln>
                          <a:noFill/>
                        </a:ln>
                        <a:solidFill>
                          <a:schemeClr val="tx1"/>
                        </a:solidFill>
                        <a:effectLst/>
                        <a:latin typeface="Times New Roman" pitchFamily="18" charset="0"/>
                        <a:ea typeface="DFKai-SB" pitchFamily="65" charset="-120"/>
                      </a:endParaRPr>
                    </a:p>
                    <a:p>
                      <a:pPr marL="0" marR="0" lvl="0" indent="0" algn="ctr" defTabSz="1019175" rtl="0" eaLnBrk="1" fontAlgn="base" latinLnBrk="0" hangingPunct="1">
                        <a:lnSpc>
                          <a:spcPct val="100000"/>
                        </a:lnSpc>
                        <a:spcBef>
                          <a:spcPct val="20000"/>
                        </a:spcBef>
                        <a:spcAft>
                          <a:spcPct val="0"/>
                        </a:spcAft>
                        <a:buClrTx/>
                        <a:buSzTx/>
                        <a:buFontTx/>
                        <a:buNone/>
                        <a:tabLst/>
                        <a:defRPr/>
                      </a:pP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Building Fund Pledge</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sz="900" dirty="0">
                        <a:latin typeface="Century Gothic" pitchFamily="34" charset="0"/>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rgbClr val="FF0000"/>
                          </a:solidFill>
                          <a:effectLst/>
                          <a:latin typeface="Century Gothic" pitchFamily="34" charset="0"/>
                          <a:ea typeface="SimSun" pitchFamily="2" charset="-122"/>
                        </a:rPr>
                        <a:t> $144,000.00</a:t>
                      </a:r>
                    </a:p>
                  </a:txBody>
                  <a:tcPr marL="91429" marR="91429" marT="45715" marB="45715"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smtClean="0">
                          <a:ln>
                            <a:noFill/>
                          </a:ln>
                          <a:solidFill>
                            <a:schemeClr val="tx1"/>
                          </a:solidFill>
                          <a:effectLst/>
                          <a:latin typeface="Century Gothic" pitchFamily="34" charset="0"/>
                          <a:ea typeface="SimSun" pitchFamily="2" charset="-122"/>
                        </a:rPr>
                        <a:t>$170,000.00</a:t>
                      </a:r>
                    </a:p>
                  </a:txBody>
                  <a:tcPr marL="91429" marR="91429" marT="45715" marB="45715"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Century Gothic" pitchFamily="34" charset="0"/>
                          <a:ea typeface="DFKai-SB" pitchFamily="65" charset="-120"/>
                        </a:rPr>
                        <a:t>感恩奉獻 </a:t>
                      </a:r>
                      <a:r>
                        <a:rPr kumimoji="0" lang="en-US" sz="900" b="0" i="0" u="none" strike="noStrike" cap="none" normalizeH="0" baseline="0" dirty="0" smtClean="0">
                          <a:ln>
                            <a:noFill/>
                          </a:ln>
                          <a:solidFill>
                            <a:schemeClr val="tx1"/>
                          </a:solidFill>
                          <a:effectLst/>
                          <a:latin typeface="Century Gothic" pitchFamily="34" charset="0"/>
                          <a:ea typeface="DFKai-SB" pitchFamily="65" charset="-120"/>
                        </a:rPr>
                        <a:t>Needy Fund</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900" b="0" i="0" u="none" strike="noStrike" cap="none" normalizeH="0" baseline="0" dirty="0" smtClean="0">
                        <a:ln>
                          <a:noFill/>
                        </a:ln>
                        <a:solidFill>
                          <a:schemeClr val="tx1"/>
                        </a:solidFill>
                        <a:effectLst/>
                        <a:latin typeface="Century Gothic" pitchFamily="34" charset="0"/>
                        <a:ea typeface="PMingLiU" pitchFamily="18" charset="-120"/>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smtClean="0">
                          <a:ln>
                            <a:noFill/>
                          </a:ln>
                          <a:solidFill>
                            <a:srgbClr val="FF0000"/>
                          </a:solidFill>
                          <a:effectLst/>
                          <a:latin typeface="Century Gothic" pitchFamily="34" charset="0"/>
                          <a:ea typeface="SimSun" pitchFamily="2" charset="-122"/>
                        </a:rPr>
                        <a:t>$5,702.65</a:t>
                      </a: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Century Gothic" pitchFamily="34" charset="0"/>
                        <a:ea typeface="SimSun" pitchFamily="2" charset="-122"/>
                      </a:endParaRPr>
                    </a:p>
                  </a:txBody>
                  <a:tcPr marL="91429" marR="91429" marT="45715" marB="45715"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 name="Text Box 478"/>
          <p:cNvSpPr txBox="1">
            <a:spLocks noChangeArrowheads="1"/>
          </p:cNvSpPr>
          <p:nvPr/>
        </p:nvSpPr>
        <p:spPr bwMode="auto">
          <a:xfrm>
            <a:off x="6083302" y="161925"/>
            <a:ext cx="2468563" cy="304800"/>
          </a:xfrm>
          <a:prstGeom prst="rect">
            <a:avLst/>
          </a:prstGeom>
          <a:noFill/>
          <a:ln w="9525">
            <a:noFill/>
            <a:miter lim="800000"/>
            <a:headEnd/>
            <a:tailEnd/>
          </a:ln>
        </p:spPr>
        <p:txBody>
          <a:bodyPr wrap="none" lIns="91429" tIns="45715" rIns="91429" bIns="45715">
            <a:spAutoFit/>
          </a:bodyPr>
          <a:lstStyle/>
          <a:p>
            <a:r>
              <a:rPr lang="zh-TW" altLang="en-US" sz="1400" b="1" dirty="0" smtClean="0">
                <a:latin typeface="DFKai-SB" pitchFamily="65" charset="-120"/>
                <a:ea typeface="DFKai-SB" pitchFamily="65" charset="-120"/>
              </a:rPr>
              <a:t>活动日历表</a:t>
            </a:r>
            <a:r>
              <a:rPr lang="en-US" sz="1400" b="1" dirty="0" smtClean="0">
                <a:latin typeface="Times New Roman" pitchFamily="18" charset="0"/>
                <a:ea typeface="DFKai-SB" pitchFamily="65" charset="-120"/>
              </a:rPr>
              <a:t>  </a:t>
            </a:r>
            <a:r>
              <a:rPr lang="en-US" sz="1300" b="1" dirty="0">
                <a:latin typeface="Century Gothic" pitchFamily="34" charset="0"/>
                <a:ea typeface="DFKai-SB" pitchFamily="65" charset="-120"/>
              </a:rPr>
              <a:t>Events Calendar</a:t>
            </a:r>
          </a:p>
        </p:txBody>
      </p:sp>
      <p:sp>
        <p:nvSpPr>
          <p:cNvPr id="32" name="Text Box 519"/>
          <p:cNvSpPr txBox="1">
            <a:spLocks noChangeArrowheads="1"/>
          </p:cNvSpPr>
          <p:nvPr/>
        </p:nvSpPr>
        <p:spPr bwMode="auto">
          <a:xfrm>
            <a:off x="6194426" y="1277228"/>
            <a:ext cx="2085975" cy="274637"/>
          </a:xfrm>
          <a:prstGeom prst="rect">
            <a:avLst/>
          </a:prstGeom>
          <a:noFill/>
          <a:ln w="9525">
            <a:noFill/>
            <a:miter lim="800000"/>
            <a:headEnd/>
            <a:tailEnd/>
          </a:ln>
        </p:spPr>
        <p:txBody>
          <a:bodyPr wrap="none" lIns="91429" tIns="45715" rIns="91429" bIns="45715">
            <a:spAutoFit/>
          </a:bodyPr>
          <a:lstStyle/>
          <a:p>
            <a:r>
              <a:rPr lang="zh-TW" altLang="en-US" sz="1200" b="1" dirty="0" smtClean="0">
                <a:latin typeface="DFKai-SB" pitchFamily="65" charset="-120"/>
                <a:ea typeface="DFKai-SB" pitchFamily="65" charset="-120"/>
              </a:rPr>
              <a:t>报告事项</a:t>
            </a:r>
            <a:r>
              <a:rPr lang="en-US" sz="1200" b="1" dirty="0" smtClean="0">
                <a:latin typeface="Times New Roman" pitchFamily="18" charset="0"/>
                <a:ea typeface="DFKai-SB" pitchFamily="65" charset="-120"/>
              </a:rPr>
              <a:t>  </a:t>
            </a:r>
            <a:r>
              <a:rPr lang="en-US" sz="1200" b="1" dirty="0">
                <a:latin typeface="Century Gothic" pitchFamily="34" charset="0"/>
                <a:ea typeface="DFKai-SB" pitchFamily="65" charset="-120"/>
              </a:rPr>
              <a:t>Announcements</a:t>
            </a:r>
          </a:p>
        </p:txBody>
      </p:sp>
      <p:sp>
        <p:nvSpPr>
          <p:cNvPr id="33" name="Text Box 542"/>
          <p:cNvSpPr txBox="1">
            <a:spLocks noChangeArrowheads="1"/>
          </p:cNvSpPr>
          <p:nvPr/>
        </p:nvSpPr>
        <p:spPr bwMode="auto">
          <a:xfrm>
            <a:off x="5042395" y="1562466"/>
            <a:ext cx="4742004" cy="707886"/>
          </a:xfrm>
          <a:prstGeom prst="rect">
            <a:avLst/>
          </a:prstGeom>
          <a:noFill/>
          <a:ln w="9525">
            <a:noFill/>
            <a:miter lim="800000"/>
            <a:headEnd/>
            <a:tailEnd/>
          </a:ln>
        </p:spPr>
        <p:txBody>
          <a:bodyPr wrap="none">
            <a:spAutoFit/>
          </a:bodyPr>
          <a:lstStyle/>
          <a:p>
            <a:r>
              <a:rPr lang="zh-CN" altLang="en-US" sz="1000" dirty="0" smtClean="0">
                <a:latin typeface="DFKai-SB" pitchFamily="65" charset="-120"/>
                <a:ea typeface="DFKai-SB" pitchFamily="65" charset="-120"/>
              </a:rPr>
              <a:t>请把车停在教堂的西面的停车场，讓來賓使用東面的停车场</a:t>
            </a:r>
            <a:endParaRPr lang="en-US" altLang="zh-CN" sz="1000" dirty="0" smtClean="0">
              <a:latin typeface="DFKai-SB" pitchFamily="65" charset="-120"/>
              <a:ea typeface="DFKai-SB" pitchFamily="65" charset="-120"/>
            </a:endParaRPr>
          </a:p>
          <a:p>
            <a:r>
              <a:rPr lang="en-US" altLang="zh-CN" sz="1000" dirty="0" smtClean="0">
                <a:ea typeface="DFKai-SB" pitchFamily="65" charset="-120"/>
              </a:rPr>
              <a:t>Please park your car on the west parking lot of the church so that visitors can park on the east side.</a:t>
            </a:r>
          </a:p>
          <a:p>
            <a:r>
              <a:rPr lang="zh-CN" altLang="en-US" sz="1000" dirty="0" smtClean="0">
                <a:latin typeface="DFKai-SB" pitchFamily="65" charset="-120"/>
                <a:ea typeface="DFKai-SB" pitchFamily="65" charset="-120"/>
              </a:rPr>
              <a:t>其他报告请浏览本教会网站</a:t>
            </a:r>
            <a:r>
              <a:rPr lang="zh-CN" altLang="en-US" sz="1000" dirty="0" smtClean="0">
                <a:latin typeface="Neurochrome"/>
                <a:ea typeface="SimSun" pitchFamily="2" charset="-122"/>
              </a:rPr>
              <a:t> </a:t>
            </a:r>
            <a:r>
              <a:rPr lang="en-US" altLang="zh-CN" sz="1000" dirty="0">
                <a:ea typeface="SimSun" pitchFamily="2" charset="-122"/>
              </a:rPr>
              <a:t>Please </a:t>
            </a:r>
            <a:r>
              <a:rPr lang="en-US" altLang="zh-CN" sz="1000" dirty="0" smtClean="0">
                <a:ea typeface="SimSun" pitchFamily="2" charset="-122"/>
              </a:rPr>
              <a:t>visit </a:t>
            </a:r>
            <a:r>
              <a:rPr lang="en-US" altLang="zh-CN" sz="1000" dirty="0">
                <a:ea typeface="SimSun" pitchFamily="2" charset="-122"/>
              </a:rPr>
              <a:t>church website for additional announcements</a:t>
            </a:r>
          </a:p>
          <a:p>
            <a:pPr algn="ctr"/>
            <a:r>
              <a:rPr lang="en-US" altLang="zh-CN" sz="1000" b="1" dirty="0" smtClean="0">
                <a:ea typeface="SimSun" pitchFamily="2" charset="-122"/>
              </a:rPr>
              <a:t>http://www.3cw.org</a:t>
            </a:r>
            <a:endParaRPr lang="en-US" altLang="zh-CN" sz="1000" b="1" dirty="0">
              <a:ea typeface="SimSun" pitchFamily="2" charset="-122"/>
            </a:endParaRPr>
          </a:p>
        </p:txBody>
      </p:sp>
      <p:graphicFrame>
        <p:nvGraphicFramePr>
          <p:cNvPr id="34" name="Group 112"/>
          <p:cNvGraphicFramePr>
            <a:graphicFrameLocks noGrp="1"/>
          </p:cNvGraphicFramePr>
          <p:nvPr>
            <p:extLst>
              <p:ext uri="{D42A27DB-BD31-4B8C-83A1-F6EECF244321}">
                <p14:modId xmlns:p14="http://schemas.microsoft.com/office/powerpoint/2010/main" val="1275982346"/>
              </p:ext>
            </p:extLst>
          </p:nvPr>
        </p:nvGraphicFramePr>
        <p:xfrm>
          <a:off x="5194302" y="430213"/>
          <a:ext cx="4533900" cy="487660"/>
        </p:xfrm>
        <a:graphic>
          <a:graphicData uri="http://schemas.openxmlformats.org/drawingml/2006/table">
            <a:tbl>
              <a:tblPr/>
              <a:tblGrid>
                <a:gridCol w="609600"/>
                <a:gridCol w="3924300"/>
              </a:tblGrid>
              <a:tr h="230188">
                <a:tc>
                  <a:txBody>
                    <a:bodyPr/>
                    <a:lstStyle/>
                    <a:p>
                      <a:pPr marL="0" marR="0" lvl="0" indent="0" algn="l" defTabSz="1019175" rtl="0" eaLnBrk="1" fontAlgn="base" latinLnBrk="0" hangingPunct="1">
                        <a:lnSpc>
                          <a:spcPct val="100000"/>
                        </a:lnSpc>
                        <a:spcBef>
                          <a:spcPct val="20000"/>
                        </a:spcBef>
                        <a:spcAft>
                          <a:spcPct val="0"/>
                        </a:spcAft>
                        <a:buClrTx/>
                        <a:buSzTx/>
                        <a:buFontTx/>
                        <a:buNone/>
                      </a:pPr>
                      <a:r>
                        <a:rPr kumimoji="0" lang="en-US" altLang="zh-TW" sz="1000" b="0" i="0" u="none" strike="noStrike" cap="none" normalizeH="0" baseline="0" dirty="0" smtClean="0">
                          <a:ln>
                            <a:noFill/>
                          </a:ln>
                          <a:solidFill>
                            <a:schemeClr val="tx1"/>
                          </a:solidFill>
                          <a:effectLst/>
                          <a:latin typeface="Arial Narrow" pitchFamily="34" charset="0"/>
                          <a:ea typeface="HanWang KaiBold-Gb5" pitchFamily="2" charset="-120"/>
                        </a:rPr>
                        <a:t>11/14/</a:t>
                      </a:r>
                      <a:r>
                        <a:rPr kumimoji="0" lang="en-US" sz="1000" b="0" i="0" u="none" strike="noStrike" cap="none" normalizeH="0" baseline="0" dirty="0" smtClean="0">
                          <a:ln>
                            <a:noFill/>
                          </a:ln>
                          <a:solidFill>
                            <a:schemeClr val="tx1"/>
                          </a:solidFill>
                          <a:effectLst/>
                          <a:latin typeface="Arial Narrow" pitchFamily="34" charset="0"/>
                          <a:ea typeface="HanWang KaiBold-Gb5" pitchFamily="2" charset="-120"/>
                        </a:rPr>
                        <a:t>18</a:t>
                      </a:r>
                    </a:p>
                  </a:txBody>
                  <a:tcPr marL="91429" marR="91429" marT="45715" marB="45715"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TW" altLang="en-US" sz="1000" b="0" i="0" u="none" strike="noStrike" cap="none" normalizeH="0" baseline="0" dirty="0" smtClean="0">
                          <a:ln>
                            <a:noFill/>
                          </a:ln>
                          <a:solidFill>
                            <a:schemeClr val="tx1"/>
                          </a:solidFill>
                          <a:effectLst/>
                          <a:latin typeface="Arial Narrow" pitchFamily="34" charset="0"/>
                          <a:ea typeface="DFKai-SB" pitchFamily="65" charset="-120"/>
                        </a:rPr>
                        <a:t>週三祷告会</a:t>
                      </a:r>
                      <a:r>
                        <a:rPr kumimoji="0" lang="en-US" sz="1000" b="0" i="0" u="none" strike="noStrike" cap="none" normalizeH="0" baseline="0" dirty="0" smtClean="0">
                          <a:ln>
                            <a:noFill/>
                          </a:ln>
                          <a:solidFill>
                            <a:schemeClr val="tx1"/>
                          </a:solidFill>
                          <a:effectLst/>
                          <a:latin typeface="Arial Narrow" pitchFamily="34" charset="0"/>
                          <a:ea typeface="DFKai-SB" pitchFamily="65" charset="-120"/>
                        </a:rPr>
                        <a:t> Wed </a:t>
                      </a:r>
                      <a:r>
                        <a:rPr kumimoji="0" lang="en-US" altLang="zh-TW" sz="1000" b="0" i="0" u="none" strike="noStrike" cap="none" normalizeH="0" baseline="0" dirty="0" smtClean="0">
                          <a:ln>
                            <a:noFill/>
                          </a:ln>
                          <a:solidFill>
                            <a:schemeClr val="tx1"/>
                          </a:solidFill>
                          <a:effectLst/>
                          <a:latin typeface="Arial Narrow" pitchFamily="34" charset="0"/>
                          <a:ea typeface="DFKai-SB" pitchFamily="65" charset="-120"/>
                        </a:rPr>
                        <a:t>Prayer  Meeting 6:30</a:t>
                      </a:r>
                      <a:r>
                        <a:rPr kumimoji="0" lang="en-US" altLang="zh-CN" sz="1000" b="0" i="0" u="none" strike="noStrike" cap="none" normalizeH="0" baseline="0" dirty="0" smtClean="0">
                          <a:ln>
                            <a:noFill/>
                          </a:ln>
                          <a:solidFill>
                            <a:schemeClr val="tx1"/>
                          </a:solidFill>
                          <a:effectLst/>
                          <a:latin typeface="Arial Narrow" pitchFamily="34" charset="0"/>
                          <a:ea typeface="DFKai-SB" pitchFamily="65" charset="-120"/>
                        </a:rPr>
                        <a:t>pm </a:t>
                      </a:r>
                      <a:r>
                        <a:rPr kumimoji="0" lang="en-US" altLang="zh-TW" sz="1000" b="0" i="0" u="none" strike="noStrike" cap="none" normalizeH="0" baseline="0" dirty="0" smtClean="0">
                          <a:ln>
                            <a:noFill/>
                          </a:ln>
                          <a:solidFill>
                            <a:schemeClr val="tx1"/>
                          </a:solidFill>
                          <a:effectLst/>
                          <a:latin typeface="Arial Narrow" pitchFamily="34" charset="0"/>
                          <a:ea typeface="DFKai-SB" pitchFamily="65" charset="-120"/>
                        </a:rPr>
                        <a:t>at </a:t>
                      </a:r>
                      <a:r>
                        <a:rPr kumimoji="0" lang="en-US" altLang="zh-CN" sz="1000" b="0" i="0" u="none" strike="noStrike" cap="none" normalizeH="0" baseline="0" dirty="0" err="1" smtClean="0">
                          <a:ln>
                            <a:noFill/>
                          </a:ln>
                          <a:solidFill>
                            <a:schemeClr val="tx1"/>
                          </a:solidFill>
                          <a:effectLst/>
                          <a:latin typeface="Arial Narrow" pitchFamily="34" charset="0"/>
                          <a:ea typeface="DFKai-SB" pitchFamily="65" charset="-120"/>
                        </a:rPr>
                        <a:t>Rm</a:t>
                      </a:r>
                      <a:r>
                        <a:rPr kumimoji="0" lang="en-US" altLang="zh-CN" sz="1000" b="0" i="0" u="none" strike="noStrike" cap="none" normalizeH="0" baseline="0" dirty="0" smtClean="0">
                          <a:ln>
                            <a:noFill/>
                          </a:ln>
                          <a:solidFill>
                            <a:schemeClr val="tx1"/>
                          </a:solidFill>
                          <a:effectLst/>
                          <a:latin typeface="Arial Narrow" pitchFamily="34" charset="0"/>
                          <a:ea typeface="DFKai-SB" pitchFamily="65" charset="-120"/>
                        </a:rPr>
                        <a:t> 241 of New Life Church</a:t>
                      </a:r>
                      <a:endParaRPr kumimoji="0" lang="en-US" altLang="zh-TW" sz="1000" b="0" i="0" u="none" strike="noStrike" cap="none" normalizeH="0" baseline="0" dirty="0" smtClean="0">
                        <a:ln>
                          <a:noFill/>
                        </a:ln>
                        <a:solidFill>
                          <a:schemeClr val="tx1"/>
                        </a:solidFill>
                        <a:effectLst/>
                        <a:latin typeface="Arial Narrow" pitchFamily="34" charset="0"/>
                        <a:ea typeface="Arial Unicode MS" pitchFamily="34" charset="-128"/>
                        <a:cs typeface="Arial Unicode MS" pitchFamily="34" charset="-128"/>
                      </a:endParaRPr>
                    </a:p>
                  </a:txBody>
                  <a:tcPr marL="91429" marR="91429"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188">
                <a:tc>
                  <a:txBody>
                    <a:bodyPr/>
                    <a:lstStyle/>
                    <a:p>
                      <a:pPr marL="0" marR="0" lvl="0" indent="0" algn="l" defTabSz="1019175" rtl="0" eaLnBrk="1" fontAlgn="base" latinLnBrk="0" hangingPunct="1">
                        <a:lnSpc>
                          <a:spcPct val="100000"/>
                        </a:lnSpc>
                        <a:spcBef>
                          <a:spcPct val="20000"/>
                        </a:spcBef>
                        <a:spcAft>
                          <a:spcPct val="0"/>
                        </a:spcAft>
                        <a:buClrTx/>
                        <a:buSzTx/>
                        <a:buFontTx/>
                        <a:buNone/>
                      </a:pPr>
                      <a:r>
                        <a:rPr kumimoji="0" lang="en-US" sz="1000" b="0" i="0" u="none" strike="noStrike" cap="none" normalizeH="0" baseline="0" dirty="0" smtClean="0">
                          <a:ln>
                            <a:noFill/>
                          </a:ln>
                          <a:solidFill>
                            <a:schemeClr val="tx1"/>
                          </a:solidFill>
                          <a:effectLst/>
                          <a:latin typeface="Arial Narrow" pitchFamily="34" charset="0"/>
                          <a:ea typeface="HanWang KaiBold-Gb5" pitchFamily="2" charset="-120"/>
                        </a:rPr>
                        <a:t>11/28/18</a:t>
                      </a:r>
                    </a:p>
                  </a:txBody>
                  <a:tcPr marL="91429" marR="91429" marT="45715" marB="45715" anchor="b"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zh-TW" altLang="en-US" sz="1000" b="0" i="0" u="none" strike="noStrike" cap="none" normalizeH="0" baseline="0" dirty="0" smtClean="0">
                          <a:ln>
                            <a:noFill/>
                          </a:ln>
                          <a:solidFill>
                            <a:schemeClr val="tx1"/>
                          </a:solidFill>
                          <a:effectLst/>
                          <a:latin typeface="Arial Narrow" pitchFamily="34" charset="0"/>
                          <a:ea typeface="DFKai-SB" pitchFamily="65" charset="-120"/>
                        </a:rPr>
                        <a:t>週三祷告会</a:t>
                      </a:r>
                      <a:r>
                        <a:rPr kumimoji="0" lang="en-US" sz="1000" b="0" i="0" u="none" strike="noStrike" cap="none" normalizeH="0" baseline="0" dirty="0" smtClean="0">
                          <a:ln>
                            <a:noFill/>
                          </a:ln>
                          <a:solidFill>
                            <a:schemeClr val="tx1"/>
                          </a:solidFill>
                          <a:effectLst/>
                          <a:latin typeface="Arial Narrow" pitchFamily="34" charset="0"/>
                          <a:ea typeface="DFKai-SB" pitchFamily="65" charset="-120"/>
                        </a:rPr>
                        <a:t> Wed </a:t>
                      </a:r>
                      <a:r>
                        <a:rPr kumimoji="0" lang="en-US" altLang="zh-TW" sz="1000" b="0" i="0" u="none" strike="noStrike" cap="none" normalizeH="0" baseline="0" dirty="0" smtClean="0">
                          <a:ln>
                            <a:noFill/>
                          </a:ln>
                          <a:solidFill>
                            <a:schemeClr val="tx1"/>
                          </a:solidFill>
                          <a:effectLst/>
                          <a:latin typeface="Arial Narrow" pitchFamily="34" charset="0"/>
                          <a:ea typeface="DFKai-SB" pitchFamily="65" charset="-120"/>
                        </a:rPr>
                        <a:t>Prayer  Meeting 6:30</a:t>
                      </a:r>
                      <a:r>
                        <a:rPr kumimoji="0" lang="en-US" altLang="zh-CN" sz="1000" b="0" i="0" u="none" strike="noStrike" cap="none" normalizeH="0" baseline="0" dirty="0" smtClean="0">
                          <a:ln>
                            <a:noFill/>
                          </a:ln>
                          <a:solidFill>
                            <a:schemeClr val="tx1"/>
                          </a:solidFill>
                          <a:effectLst/>
                          <a:latin typeface="Arial Narrow" pitchFamily="34" charset="0"/>
                          <a:ea typeface="DFKai-SB" pitchFamily="65" charset="-120"/>
                        </a:rPr>
                        <a:t>pm </a:t>
                      </a:r>
                      <a:r>
                        <a:rPr kumimoji="0" lang="en-US" altLang="zh-TW" sz="1000" b="0" i="0" u="none" strike="noStrike" cap="none" normalizeH="0" baseline="0" dirty="0" smtClean="0">
                          <a:ln>
                            <a:noFill/>
                          </a:ln>
                          <a:solidFill>
                            <a:schemeClr val="tx1"/>
                          </a:solidFill>
                          <a:effectLst/>
                          <a:latin typeface="Arial Narrow" pitchFamily="34" charset="0"/>
                          <a:ea typeface="DFKai-SB" pitchFamily="65" charset="-120"/>
                        </a:rPr>
                        <a:t>at Rm 241 of New Life Church</a:t>
                      </a:r>
                      <a:endParaRPr kumimoji="0" lang="en-US" altLang="zh-TW" sz="1000" b="0" i="0" u="none" strike="noStrike" cap="none" normalizeH="0" baseline="0" dirty="0" smtClean="0">
                        <a:ln>
                          <a:noFill/>
                        </a:ln>
                        <a:solidFill>
                          <a:schemeClr val="tx1"/>
                        </a:solidFill>
                        <a:effectLst/>
                        <a:latin typeface="Arial Narrow" pitchFamily="34" charset="0"/>
                        <a:ea typeface="Arial Unicode MS" pitchFamily="34" charset="-128"/>
                        <a:cs typeface="Arial Unicode MS" pitchFamily="34" charset="-128"/>
                      </a:endParaRPr>
                    </a:p>
                  </a:txBody>
                  <a:tcPr marL="91429" marR="91429"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5" name="Group 243"/>
          <p:cNvGraphicFramePr>
            <a:graphicFrameLocks noGrp="1"/>
          </p:cNvGraphicFramePr>
          <p:nvPr>
            <p:extLst>
              <p:ext uri="{D42A27DB-BD31-4B8C-83A1-F6EECF244321}">
                <p14:modId xmlns:p14="http://schemas.microsoft.com/office/powerpoint/2010/main" val="843179394"/>
              </p:ext>
            </p:extLst>
          </p:nvPr>
        </p:nvGraphicFramePr>
        <p:xfrm>
          <a:off x="4969963" y="2356214"/>
          <a:ext cx="4876800" cy="5449951"/>
        </p:xfrm>
        <a:graphic>
          <a:graphicData uri="http://schemas.openxmlformats.org/drawingml/2006/table">
            <a:tbl>
              <a:tblPr/>
              <a:tblGrid>
                <a:gridCol w="2371140"/>
                <a:gridCol w="2505660"/>
              </a:tblGrid>
              <a:tr h="2416055">
                <a:tc>
                  <a:txBody>
                    <a:bodyPr/>
                    <a:lstStyle/>
                    <a:p>
                      <a:pPr rtl="0" fontAlgn="base"/>
                      <a:r>
                        <a:rPr lang="en-US" altLang="zh-CN" sz="900" kern="1200" baseline="0" dirty="0" smtClean="0">
                          <a:solidFill>
                            <a:schemeClr val="tx1"/>
                          </a:solidFill>
                          <a:latin typeface="DFKai-SB" pitchFamily="65" charset="-120"/>
                          <a:ea typeface="DFKai-SB" pitchFamily="65" charset="-120"/>
                          <a:cs typeface="+mn-cs"/>
                        </a:rPr>
                        <a:t>-</a:t>
                      </a:r>
                      <a:r>
                        <a:rPr lang="zh-CN" altLang="en-US" sz="900" kern="1200" baseline="0" dirty="0" smtClean="0">
                          <a:solidFill>
                            <a:schemeClr val="tx1"/>
                          </a:solidFill>
                          <a:latin typeface="DFKai-SB" pitchFamily="65" charset="-120"/>
                          <a:ea typeface="DFKai-SB" pitchFamily="65" charset="-120"/>
                          <a:cs typeface="+mn-cs"/>
                        </a:rPr>
                        <a:t>本週主日学后有午餐。欢迎大家參加</a:t>
                      </a: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p>
                    <a:p>
                      <a:pPr rtl="0" fontAlgn="base"/>
                      <a:r>
                        <a:rPr lang="en-US" altLang="zh-CN" sz="900" kern="1200" baseline="0" dirty="0" smtClean="0">
                          <a:solidFill>
                            <a:schemeClr val="tx1"/>
                          </a:solidFill>
                          <a:latin typeface="DFKai-SB" pitchFamily="65" charset="-120"/>
                          <a:ea typeface="DFKai-SB" pitchFamily="65" charset="-120"/>
                          <a:cs typeface="+mn-cs"/>
                        </a:rPr>
                        <a:t>-</a:t>
                      </a:r>
                      <a:r>
                        <a:rPr lang="zh-CN" altLang="en-US" sz="900" kern="1200" baseline="0" dirty="0" smtClean="0">
                          <a:solidFill>
                            <a:schemeClr val="tx1"/>
                          </a:solidFill>
                          <a:latin typeface="DFKai-SB" pitchFamily="65" charset="-120"/>
                          <a:ea typeface="DFKai-SB" pitchFamily="65" charset="-120"/>
                          <a:cs typeface="+mn-cs"/>
                        </a:rPr>
                        <a:t>教会今年会参与圣诞礼物行动（</a:t>
                      </a:r>
                      <a:r>
                        <a:rPr lang="en-US" sz="900" kern="1200" baseline="0" dirty="0" smtClean="0">
                          <a:solidFill>
                            <a:schemeClr val="tx1"/>
                          </a:solidFill>
                          <a:latin typeface="DFKai-SB" pitchFamily="65" charset="-120"/>
                          <a:ea typeface="DFKai-SB" pitchFamily="65" charset="-120"/>
                          <a:cs typeface="+mn-cs"/>
                        </a:rPr>
                        <a:t>OCC</a:t>
                      </a:r>
                      <a:r>
                        <a:rPr lang="zh-CN" altLang="en-US" sz="900" kern="1200" baseline="0" dirty="0" smtClean="0">
                          <a:solidFill>
                            <a:schemeClr val="tx1"/>
                          </a:solidFill>
                          <a:latin typeface="DFKai-SB" pitchFamily="65" charset="-120"/>
                          <a:ea typeface="DFKai-SB" pitchFamily="65" charset="-120"/>
                          <a:cs typeface="+mn-cs"/>
                        </a:rPr>
                        <a:t>）。我们将收集装满玩具，学习用品，个人用品，和礼品的鞋盒。通过</a:t>
                      </a:r>
                      <a:r>
                        <a:rPr lang="en-US" sz="900" kern="1200" baseline="0" dirty="0" smtClean="0">
                          <a:solidFill>
                            <a:schemeClr val="tx1"/>
                          </a:solidFill>
                          <a:latin typeface="DFKai-SB" pitchFamily="65" charset="-120"/>
                          <a:ea typeface="DFKai-SB" pitchFamily="65" charset="-120"/>
                          <a:cs typeface="+mn-cs"/>
                        </a:rPr>
                        <a:t>OCC</a:t>
                      </a:r>
                      <a:r>
                        <a:rPr lang="zh-CN" altLang="en-US" sz="900" kern="1200" baseline="0" dirty="0" smtClean="0">
                          <a:solidFill>
                            <a:schemeClr val="tx1"/>
                          </a:solidFill>
                          <a:latin typeface="DFKai-SB" pitchFamily="65" charset="-120"/>
                          <a:ea typeface="DFKai-SB" pitchFamily="65" charset="-120"/>
                          <a:cs typeface="+mn-cs"/>
                        </a:rPr>
                        <a:t>，分发这些圣诞礼物和基督教手册给有需要的人。 </a:t>
                      </a:r>
                      <a:r>
                        <a:rPr lang="en-US" sz="900" kern="1200" baseline="0" dirty="0" smtClean="0">
                          <a:solidFill>
                            <a:schemeClr val="tx1"/>
                          </a:solidFill>
                          <a:latin typeface="DFKai-SB" pitchFamily="65" charset="-120"/>
                          <a:ea typeface="DFKai-SB" pitchFamily="65" charset="-120"/>
                          <a:cs typeface="+mn-cs"/>
                        </a:rPr>
                        <a:t> </a:t>
                      </a:r>
                      <a:r>
                        <a:rPr lang="zh-CN" altLang="en-US" sz="900" kern="1200" baseline="0" dirty="0" smtClean="0">
                          <a:solidFill>
                            <a:schemeClr val="tx1"/>
                          </a:solidFill>
                          <a:latin typeface="DFKai-SB" pitchFamily="65" charset="-120"/>
                          <a:ea typeface="DFKai-SB" pitchFamily="65" charset="-120"/>
                          <a:cs typeface="+mn-cs"/>
                        </a:rPr>
                        <a:t>收集日期为 </a:t>
                      </a:r>
                      <a:r>
                        <a:rPr lang="en-US" sz="900" kern="1200" baseline="0" dirty="0" smtClean="0">
                          <a:solidFill>
                            <a:schemeClr val="tx1"/>
                          </a:solidFill>
                          <a:latin typeface="DFKai-SB" pitchFamily="65" charset="-120"/>
                          <a:ea typeface="DFKai-SB" pitchFamily="65" charset="-120"/>
                          <a:cs typeface="+mn-cs"/>
                        </a:rPr>
                        <a:t>11/11 </a:t>
                      </a:r>
                      <a:r>
                        <a:rPr lang="zh-CN" altLang="en-US" sz="900" kern="1200" baseline="0" dirty="0" smtClean="0">
                          <a:solidFill>
                            <a:schemeClr val="tx1"/>
                          </a:solidFill>
                          <a:latin typeface="DFKai-SB" pitchFamily="65" charset="-120"/>
                          <a:ea typeface="DFKai-SB" pitchFamily="65" charset="-120"/>
                          <a:cs typeface="+mn-cs"/>
                        </a:rPr>
                        <a:t>和</a:t>
                      </a:r>
                      <a:r>
                        <a:rPr lang="en-US" sz="900" kern="1200" baseline="0" dirty="0" smtClean="0">
                          <a:solidFill>
                            <a:schemeClr val="tx1"/>
                          </a:solidFill>
                          <a:latin typeface="DFKai-SB" pitchFamily="65" charset="-120"/>
                          <a:ea typeface="DFKai-SB" pitchFamily="65" charset="-120"/>
                          <a:cs typeface="+mn-cs"/>
                        </a:rPr>
                        <a:t>11/18</a:t>
                      </a:r>
                      <a:r>
                        <a:rPr lang="zh-CN" altLang="en-US" sz="900" kern="1200" baseline="0" dirty="0" smtClean="0">
                          <a:solidFill>
                            <a:schemeClr val="tx1"/>
                          </a:solidFill>
                          <a:latin typeface="DFKai-SB" pitchFamily="65" charset="-120"/>
                          <a:ea typeface="DFKai-SB" pitchFamily="65" charset="-120"/>
                          <a:cs typeface="+mn-cs"/>
                        </a:rPr>
                        <a:t>。</a:t>
                      </a: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p>
                    <a:p>
                      <a:pPr rtl="0" fontAlgn="base"/>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- 11/11 </a:t>
                      </a:r>
                      <a:r>
                        <a:rPr lang="zh-HK" altLang="en-US" sz="900" kern="1200" baseline="0" dirty="0" smtClean="0">
                          <a:solidFill>
                            <a:schemeClr val="tx1"/>
                          </a:solidFill>
                          <a:latin typeface="DFKai-SB" pitchFamily="65" charset="-120"/>
                          <a:ea typeface="DFKai-SB" pitchFamily="65" charset="-120"/>
                          <a:cs typeface="+mn-cs"/>
                        </a:rPr>
                        <a:t>主日崇拜後有</a:t>
                      </a:r>
                      <a:r>
                        <a:rPr lang="en-US" sz="900" kern="1200" baseline="0" dirty="0" smtClean="0">
                          <a:solidFill>
                            <a:schemeClr val="tx1"/>
                          </a:solidFill>
                          <a:latin typeface="DFKai-SB" pitchFamily="65" charset="-120"/>
                          <a:ea typeface="DFKai-SB" pitchFamily="65" charset="-120"/>
                          <a:cs typeface="+mn-cs"/>
                        </a:rPr>
                        <a:t>2018</a:t>
                      </a:r>
                      <a:r>
                        <a:rPr lang="zh-HK" altLang="en-US" sz="900" kern="1200" baseline="0" dirty="0" smtClean="0">
                          <a:solidFill>
                            <a:schemeClr val="tx1"/>
                          </a:solidFill>
                          <a:latin typeface="DFKai-SB" pitchFamily="65" charset="-120"/>
                          <a:ea typeface="DFKai-SB" pitchFamily="65" charset="-120"/>
                          <a:cs typeface="+mn-cs"/>
                        </a:rPr>
                        <a:t>財政預算沟通会议</a:t>
                      </a:r>
                      <a:r>
                        <a:rPr lang="en-US" altLang="zh-HK" sz="900" kern="1200" baseline="0" dirty="0" smtClean="0">
                          <a:solidFill>
                            <a:schemeClr val="tx1"/>
                          </a:solidFill>
                          <a:latin typeface="DFKai-SB" pitchFamily="65" charset="-120"/>
                          <a:ea typeface="DFKai-SB" pitchFamily="65" charset="-120"/>
                          <a:cs typeface="+mn-cs"/>
                        </a:rPr>
                        <a:t>- </a:t>
                      </a:r>
                      <a:r>
                        <a:rPr lang="en-US" sz="900" kern="1200" baseline="0" dirty="0" smtClean="0">
                          <a:solidFill>
                            <a:schemeClr val="tx1"/>
                          </a:solidFill>
                          <a:latin typeface="DFKai-SB" pitchFamily="65" charset="-120"/>
                          <a:ea typeface="DFKai-SB" pitchFamily="65" charset="-120"/>
                          <a:cs typeface="+mn-cs"/>
                        </a:rPr>
                        <a:t>11/18 </a:t>
                      </a:r>
                      <a:r>
                        <a:rPr lang="zh-HK" altLang="en-US" sz="900" kern="1200" baseline="0" dirty="0" smtClean="0">
                          <a:solidFill>
                            <a:schemeClr val="tx1"/>
                          </a:solidFill>
                          <a:latin typeface="DFKai-SB" pitchFamily="65" charset="-120"/>
                          <a:ea typeface="DFKai-SB" pitchFamily="65" charset="-120"/>
                          <a:cs typeface="+mn-cs"/>
                        </a:rPr>
                        <a:t>教會主日學時段將舉行教會年會。</a:t>
                      </a:r>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a:t>
                      </a:r>
                    </a:p>
                    <a:p>
                      <a:pPr rtl="0" fontAlgn="base"/>
                      <a:r>
                        <a:rPr lang="en-US" sz="900" kern="1200" baseline="0" dirty="0" smtClean="0">
                          <a:solidFill>
                            <a:schemeClr val="tx1"/>
                          </a:solidFill>
                          <a:latin typeface="DFKai-SB" pitchFamily="65" charset="-120"/>
                          <a:ea typeface="DFKai-SB" pitchFamily="65" charset="-120"/>
                          <a:cs typeface="+mn-cs"/>
                        </a:rPr>
                        <a:t>​</a:t>
                      </a:r>
                    </a:p>
                    <a:p>
                      <a:pPr rtl="0" fontAlgn="base"/>
                      <a:r>
                        <a:rPr lang="en-US" sz="900" kern="1200" baseline="0" dirty="0" smtClean="0">
                          <a:solidFill>
                            <a:schemeClr val="tx1"/>
                          </a:solidFill>
                          <a:latin typeface="DFKai-SB" pitchFamily="65" charset="-120"/>
                          <a:ea typeface="DFKai-SB" pitchFamily="65" charset="-120"/>
                          <a:cs typeface="+mn-cs"/>
                        </a:rPr>
                        <a:t>​</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- 11/17 </a:t>
                      </a:r>
                      <a:r>
                        <a:rPr lang="zh-CN" altLang="en-US" sz="900" kern="1200" baseline="0" dirty="0" smtClean="0">
                          <a:solidFill>
                            <a:schemeClr val="tx1"/>
                          </a:solidFill>
                          <a:latin typeface="DFKai-SB" pitchFamily="65" charset="-120"/>
                          <a:ea typeface="DFKai-SB" pitchFamily="65" charset="-120"/>
                          <a:cs typeface="+mn-cs"/>
                        </a:rPr>
                        <a:t>星期六</a:t>
                      </a:r>
                      <a:r>
                        <a:rPr lang="zh-HK" altLang="en-US" sz="900" kern="1200" baseline="0" dirty="0" smtClean="0">
                          <a:solidFill>
                            <a:schemeClr val="tx1"/>
                          </a:solidFill>
                          <a:latin typeface="DFKai-SB" pitchFamily="65" charset="-120"/>
                          <a:ea typeface="DFKai-SB" pitchFamily="65" charset="-120"/>
                          <a:cs typeface="+mn-cs"/>
                        </a:rPr>
                        <a:t>感恩節聚餐之後</a:t>
                      </a:r>
                      <a:r>
                        <a:rPr lang="zh-CN" altLang="en-US" sz="900" kern="1200" baseline="0" dirty="0" smtClean="0">
                          <a:solidFill>
                            <a:schemeClr val="tx1"/>
                          </a:solidFill>
                          <a:latin typeface="DFKai-SB" pitchFamily="65" charset="-120"/>
                          <a:ea typeface="DFKai-SB" pitchFamily="65" charset="-120"/>
                          <a:cs typeface="+mn-cs"/>
                        </a:rPr>
                        <a:t>，我们将舉行浸禮。有意受浸者，請聯絡朱牧師。</a:t>
                      </a:r>
                      <a:endParaRPr lang="en-US" altLang="zh-CN" sz="900" kern="1200" baseline="0" dirty="0" smtClean="0">
                        <a:solidFill>
                          <a:schemeClr val="tx1"/>
                        </a:solidFill>
                        <a:latin typeface="DFKai-SB" pitchFamily="65" charset="-120"/>
                        <a:ea typeface="DFKai-SB" pitchFamily="65" charset="-120"/>
                        <a:cs typeface="+mn-cs"/>
                      </a:endParaRPr>
                    </a:p>
                    <a:p>
                      <a:pPr rtl="0" fontAlgn="base"/>
                      <a:endParaRPr lang="en-US" sz="900" kern="1200" baseline="0" dirty="0" smtClean="0">
                        <a:solidFill>
                          <a:schemeClr val="tx1"/>
                        </a:solidFill>
                        <a:latin typeface="DFKai-SB" pitchFamily="65" charset="-120"/>
                        <a:ea typeface="DFKai-SB" pitchFamily="65" charset="-120"/>
                        <a:cs typeface="+mn-cs"/>
                      </a:endParaRPr>
                    </a:p>
                    <a:p>
                      <a:pPr rtl="0" fontAlgn="base"/>
                      <a:endParaRPr lang="en-US" sz="900" kern="1200" baseline="0" dirty="0" smtClean="0">
                        <a:solidFill>
                          <a:schemeClr val="tx1"/>
                        </a:solidFill>
                        <a:latin typeface="DFKai-SB" pitchFamily="65" charset="-120"/>
                        <a:ea typeface="DFKai-SB" pitchFamily="65" charset="-120"/>
                        <a:cs typeface="+mn-cs"/>
                      </a:endParaRPr>
                    </a:p>
                    <a:p>
                      <a:pPr rtl="0" fontAlgn="base"/>
                      <a:endParaRPr lang="en-US" sz="900" kern="1200" baseline="0" dirty="0" smtClean="0">
                        <a:solidFill>
                          <a:schemeClr val="tx1"/>
                        </a:solidFill>
                        <a:latin typeface="DFKai-SB" pitchFamily="65" charset="-120"/>
                        <a:ea typeface="DFKai-SB" pitchFamily="65" charset="-120"/>
                        <a:cs typeface="+mn-cs"/>
                      </a:endParaRPr>
                    </a:p>
                    <a:p>
                      <a:pPr rtl="0" fontAlgn="base"/>
                      <a:r>
                        <a:rPr lang="en-US" altLang="zh-TW" sz="900" kern="1200" baseline="0" dirty="0" smtClean="0">
                          <a:solidFill>
                            <a:schemeClr val="tx1"/>
                          </a:solidFill>
                          <a:latin typeface="DFKai-SB" pitchFamily="65" charset="-120"/>
                          <a:ea typeface="DFKai-SB" pitchFamily="65" charset="-120"/>
                          <a:cs typeface="+mn-cs"/>
                        </a:rPr>
                        <a:t>-11/18 </a:t>
                      </a:r>
                      <a:r>
                        <a:rPr lang="zh-TW" altLang="en-US" sz="900" kern="1200" baseline="0" dirty="0" smtClean="0">
                          <a:solidFill>
                            <a:schemeClr val="tx1"/>
                          </a:solidFill>
                          <a:latin typeface="DFKai-SB" pitchFamily="65" charset="-120"/>
                          <a:ea typeface="DFKai-SB" pitchFamily="65" charset="-120"/>
                          <a:cs typeface="+mn-cs"/>
                        </a:rPr>
                        <a:t>从下午</a:t>
                      </a:r>
                      <a:r>
                        <a:rPr lang="en-US" altLang="zh-TW" sz="900" kern="1200" baseline="0" dirty="0" smtClean="0">
                          <a:solidFill>
                            <a:schemeClr val="tx1"/>
                          </a:solidFill>
                          <a:latin typeface="DFKai-SB" pitchFamily="65" charset="-120"/>
                          <a:ea typeface="DFKai-SB" pitchFamily="65" charset="-120"/>
                          <a:cs typeface="+mn-cs"/>
                        </a:rPr>
                        <a:t>5</a:t>
                      </a:r>
                      <a:r>
                        <a:rPr lang="zh-TW" altLang="en-US" sz="900" kern="1200" baseline="0" dirty="0" smtClean="0">
                          <a:solidFill>
                            <a:schemeClr val="tx1"/>
                          </a:solidFill>
                          <a:latin typeface="DFKai-SB" pitchFamily="65" charset="-120"/>
                          <a:ea typeface="DFKai-SB" pitchFamily="65" charset="-120"/>
                          <a:cs typeface="+mn-cs"/>
                        </a:rPr>
                        <a:t>点到晚上</a:t>
                      </a:r>
                      <a:r>
                        <a:rPr lang="en-US" altLang="zh-TW" sz="900" kern="1200" baseline="0" dirty="0" smtClean="0">
                          <a:solidFill>
                            <a:schemeClr val="tx1"/>
                          </a:solidFill>
                          <a:latin typeface="DFKai-SB" pitchFamily="65" charset="-120"/>
                          <a:ea typeface="DFKai-SB" pitchFamily="65" charset="-120"/>
                          <a:cs typeface="+mn-cs"/>
                        </a:rPr>
                        <a:t>8</a:t>
                      </a:r>
                      <a:r>
                        <a:rPr lang="zh-TW" altLang="en-US" sz="900" kern="1200" baseline="0" dirty="0" smtClean="0">
                          <a:solidFill>
                            <a:schemeClr val="tx1"/>
                          </a:solidFill>
                          <a:latin typeface="DFKai-SB" pitchFamily="65" charset="-120"/>
                          <a:ea typeface="DFKai-SB" pitchFamily="65" charset="-120"/>
                          <a:cs typeface="+mn-cs"/>
                        </a:rPr>
                        <a:t>点，在黃之達牧师的家裡，有基要真理教学。我們先有</a:t>
                      </a:r>
                      <a:r>
                        <a:rPr lang="en-US" altLang="zh-TW" sz="900" kern="1200" baseline="0" dirty="0" smtClean="0">
                          <a:solidFill>
                            <a:schemeClr val="tx1"/>
                          </a:solidFill>
                          <a:latin typeface="DFKai-SB" pitchFamily="65" charset="-120"/>
                          <a:ea typeface="DFKai-SB" pitchFamily="65" charset="-120"/>
                          <a:cs typeface="+mn-cs"/>
                        </a:rPr>
                        <a:t>potluck</a:t>
                      </a:r>
                      <a:r>
                        <a:rPr lang="zh-TW" altLang="en-US" sz="900" kern="1200" baseline="0" dirty="0" smtClean="0">
                          <a:solidFill>
                            <a:schemeClr val="tx1"/>
                          </a:solidFill>
                          <a:latin typeface="DFKai-SB" pitchFamily="65" charset="-120"/>
                          <a:ea typeface="DFKai-SB" pitchFamily="65" charset="-120"/>
                          <a:cs typeface="+mn-cs"/>
                        </a:rPr>
                        <a:t>晚餐，再一起學習。 </a:t>
                      </a:r>
                      <a:br>
                        <a:rPr lang="zh-TW" altLang="en-US" sz="900" kern="1200" baseline="0" dirty="0" smtClean="0">
                          <a:solidFill>
                            <a:schemeClr val="tx1"/>
                          </a:solidFill>
                          <a:latin typeface="DFKai-SB" pitchFamily="65" charset="-120"/>
                          <a:ea typeface="DFKai-SB" pitchFamily="65" charset="-120"/>
                          <a:cs typeface="+mn-cs"/>
                        </a:rPr>
                      </a:br>
                      <a:r>
                        <a:rPr lang="zh-TW" altLang="en-US" sz="900" kern="1200" baseline="0" dirty="0" smtClean="0">
                          <a:solidFill>
                            <a:schemeClr val="tx1"/>
                          </a:solidFill>
                          <a:latin typeface="DFKai-SB" pitchFamily="65" charset="-120"/>
                          <a:ea typeface="DFKai-SB" pitchFamily="65" charset="-120"/>
                          <a:cs typeface="+mn-cs"/>
                        </a:rPr>
                        <a:t>欲了解更多資料，请联系黃之達牧师。</a:t>
                      </a:r>
                      <a:endParaRPr lang="en-US" sz="900" kern="1200" baseline="0" dirty="0" smtClean="0">
                        <a:solidFill>
                          <a:schemeClr val="tx1"/>
                        </a:solidFill>
                        <a:latin typeface="DFKai-SB" pitchFamily="65" charset="-120"/>
                        <a:ea typeface="DFKai-SB"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Char char="-"/>
                        <a:tabLst/>
                        <a:defRPr/>
                      </a:pPr>
                      <a:endParaRPr lang="en-US" altLang="zh-HK" sz="900" kern="1200" baseline="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algn="l" rtl="0" fontAlgn="base"/>
                      <a:r>
                        <a:rPr lang="en-US" sz="900" kern="1200" baseline="0" dirty="0" smtClean="0">
                          <a:solidFill>
                            <a:schemeClr val="tx1"/>
                          </a:solidFill>
                          <a:latin typeface="DFKai-SB" pitchFamily="65" charset="-120"/>
                          <a:ea typeface="DFKai-SB" pitchFamily="65" charset="-120"/>
                          <a:cs typeface="+mn-cs"/>
                        </a:rPr>
                        <a:t>-We will have church lunch after Sunday school. We welcome ​</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everyone to join us</a:t>
                      </a:r>
                      <a:r>
                        <a:rPr lang="en-US" sz="900" kern="1200" baseline="0" smtClean="0">
                          <a:solidFill>
                            <a:schemeClr val="tx1"/>
                          </a:solidFill>
                          <a:latin typeface="DFKai-SB" pitchFamily="65" charset="-120"/>
                          <a:ea typeface="DFKai-SB" pitchFamily="65" charset="-120"/>
                          <a:cs typeface="+mn-cs"/>
                        </a:rPr>
                        <a:t>.</a:t>
                      </a:r>
                      <a:r>
                        <a:rPr lang="en-US" sz="900" kern="1200" baseline="0" smtClean="0">
                          <a:solidFill>
                            <a:schemeClr val="tx1"/>
                          </a:solidFill>
                          <a:latin typeface="DFKai-SB" pitchFamily="65" charset="-120"/>
                          <a:ea typeface="DFKai-SB" pitchFamily="65" charset="-120"/>
                          <a:cs typeface="+mn-cs"/>
                        </a:rPr>
                        <a:t>​</a:t>
                      </a:r>
                      <a:endParaRPr lang="en-US" sz="900" kern="1200" baseline="0" dirty="0" smtClean="0">
                        <a:solidFill>
                          <a:schemeClr val="tx1"/>
                        </a:solidFill>
                        <a:latin typeface="DFKai-SB" pitchFamily="65" charset="-120"/>
                        <a:ea typeface="DFKai-SB" pitchFamily="65" charset="-120"/>
                        <a:cs typeface="+mn-cs"/>
                      </a:endParaRPr>
                    </a:p>
                    <a:p>
                      <a:pPr algn="l" rtl="0" fontAlgn="base"/>
                      <a:r>
                        <a:rPr lang="en-US" sz="900" kern="1200" baseline="0" dirty="0" smtClean="0">
                          <a:solidFill>
                            <a:schemeClr val="tx1"/>
                          </a:solidFill>
                          <a:latin typeface="DFKai-SB" pitchFamily="65" charset="-120"/>
                          <a:ea typeface="DFKai-SB" pitchFamily="65" charset="-120"/>
                          <a:cs typeface="+mn-cs"/>
                        </a:rPr>
                        <a:t>-Our church will participate in Operation Christmas Child (OCC). We collect shoeboxes filled with toys, school supplies, personal items, and other gifts. Through OCC, these boxes are then distributed  as Christmas gifts, accompanied by Christian literature. Our collection dates will be 11/11 and 11/18.</a:t>
                      </a:r>
                      <a:r>
                        <a:rPr lang="en-US" sz="900" kern="1200" baseline="0" dirty="0" smtClean="0">
                          <a:solidFill>
                            <a:schemeClr val="tx1"/>
                          </a:solidFill>
                          <a:latin typeface="DFKai-SB" pitchFamily="65" charset="-120"/>
                          <a:ea typeface="DFKai-SB" pitchFamily="65" charset="-120"/>
                          <a:cs typeface="+mn-cs"/>
                        </a:rPr>
                        <a:t>​</a:t>
                      </a:r>
                      <a:r>
                        <a:rPr lang="en-US" sz="900" kern="1200" baseline="0" dirty="0" smtClean="0">
                          <a:solidFill>
                            <a:schemeClr val="tx1"/>
                          </a:solidFill>
                          <a:latin typeface="DFKai-SB" pitchFamily="65" charset="-120"/>
                          <a:ea typeface="DFKai-SB" pitchFamily="65" charset="-120"/>
                          <a:cs typeface="+mn-cs"/>
                        </a:rPr>
                        <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 Church budget communication meeting will be held on 11/11 after Sunday service. </a:t>
                      </a:r>
                    </a:p>
                    <a:p>
                      <a:pPr algn="l" rtl="0" fontAlgn="base"/>
                      <a:r>
                        <a:rPr lang="en-US" sz="900" kern="1200" baseline="0" dirty="0" smtClean="0">
                          <a:solidFill>
                            <a:schemeClr val="tx1"/>
                          </a:solidFill>
                          <a:latin typeface="DFKai-SB" pitchFamily="65" charset="-120"/>
                          <a:ea typeface="DFKai-SB" pitchFamily="65" charset="-120"/>
                          <a:cs typeface="+mn-cs"/>
                        </a:rPr>
                        <a:t>-Church annual meeting will be held on 11/18 during Sunday school hour.</a:t>
                      </a:r>
                      <a:r>
                        <a:rPr lang="en-US" sz="900" kern="1200" baseline="0" dirty="0" smtClean="0">
                          <a:solidFill>
                            <a:schemeClr val="tx1"/>
                          </a:solidFill>
                          <a:latin typeface="DFKai-SB" pitchFamily="65" charset="-120"/>
                          <a:ea typeface="DFKai-SB" pitchFamily="65" charset="-120"/>
                          <a:cs typeface="+mn-cs"/>
                        </a:rPr>
                        <a:t>​</a:t>
                      </a:r>
                      <a:endParaRPr lang="en-US" sz="900" kern="1200" baseline="0" dirty="0" smtClean="0">
                        <a:solidFill>
                          <a:schemeClr val="tx1"/>
                        </a:solidFill>
                        <a:latin typeface="DFKai-SB" pitchFamily="65" charset="-120"/>
                        <a:ea typeface="DFKai-SB" pitchFamily="65" charset="-120"/>
                        <a:cs typeface="+mn-cs"/>
                      </a:endParaRPr>
                    </a:p>
                    <a:p>
                      <a:pPr algn="l" rtl="0" fontAlgn="base"/>
                      <a:r>
                        <a:rPr lang="en-US" sz="900" kern="1200" baseline="0" dirty="0" smtClean="0">
                          <a:solidFill>
                            <a:schemeClr val="tx1"/>
                          </a:solidFill>
                          <a:latin typeface="DFKai-SB" pitchFamily="65" charset="-120"/>
                          <a:ea typeface="DFKai-SB" pitchFamily="65" charset="-120"/>
                          <a:cs typeface="+mn-cs"/>
                        </a:rPr>
                        <a:t> -11/17 Sat. After the Thanksgiving potluck, we will have baptism. For more information, please contact Pastor Chu.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baseline="0" dirty="0" smtClean="0">
                        <a:solidFill>
                          <a:schemeClr val="tx1"/>
                        </a:solidFill>
                        <a:latin typeface="DFKai-SB" pitchFamily="65" charset="-120"/>
                        <a:ea typeface="DFKai-SB"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Char char="-"/>
                        <a:tabLst/>
                        <a:defRPr/>
                      </a:pPr>
                      <a:r>
                        <a:rPr lang="en-US" sz="900" kern="1200" baseline="0" dirty="0" smtClean="0">
                          <a:solidFill>
                            <a:schemeClr val="tx1"/>
                          </a:solidFill>
                          <a:latin typeface="DFKai-SB" pitchFamily="65" charset="-120"/>
                          <a:ea typeface="DFKai-SB" pitchFamily="65" charset="-120"/>
                          <a:cs typeface="+mn-cs"/>
                        </a:rPr>
                        <a:t>11/18 from 5pm to 8pm we will have a in-depth teaching of major </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doctrines at Pastor Simon Huang’s house.  We will have potluck dinner </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first, follows by the teaching. For more info, please contact Pastor </a:t>
                      </a:r>
                      <a:br>
                        <a:rPr lang="en-US" sz="900" kern="1200" baseline="0" dirty="0" smtClean="0">
                          <a:solidFill>
                            <a:schemeClr val="tx1"/>
                          </a:solidFill>
                          <a:latin typeface="DFKai-SB" pitchFamily="65" charset="-120"/>
                          <a:ea typeface="DFKai-SB" pitchFamily="65" charset="-120"/>
                          <a:cs typeface="+mn-cs"/>
                        </a:rPr>
                      </a:br>
                      <a:r>
                        <a:rPr lang="en-US" sz="900" kern="1200" baseline="0" dirty="0" smtClean="0">
                          <a:solidFill>
                            <a:schemeClr val="tx1"/>
                          </a:solidFill>
                          <a:latin typeface="DFKai-SB" pitchFamily="65" charset="-120"/>
                          <a:ea typeface="DFKai-SB" pitchFamily="65" charset="-120"/>
                          <a:cs typeface="+mn-cs"/>
                        </a:rPr>
                        <a:t>Simon Huang.</a:t>
                      </a:r>
                      <a:endParaRPr lang="en-US" altLang="zh-CN" sz="900" kern="1200" baseline="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r>
              <a:tr h="1380881">
                <a:tc>
                  <a:txBody>
                    <a:bodyPr/>
                    <a:lstStyle/>
                    <a:p>
                      <a:endParaRPr lang="en-US" altLang="zh-CN" sz="850" kern="120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baseline="0" dirty="0" smtClean="0">
                        <a:solidFill>
                          <a:schemeClr val="tx1"/>
                        </a:solidFill>
                        <a:latin typeface="DFKai-SB" pitchFamily="65" charset="-120"/>
                        <a:ea typeface="DFKai-SB" pitchFamily="65" charset="-120"/>
                        <a:cs typeface="+mn-cs"/>
                      </a:endParaRPr>
                    </a:p>
                  </a:txBody>
                  <a:tcPr marL="91429" marR="91429" marT="45715" marB="45715" horzOverflow="overflow">
                    <a:lnL>
                      <a:noFill/>
                    </a:lnL>
                    <a:lnR>
                      <a:noFill/>
                    </a:lnR>
                    <a:lnT>
                      <a:noFill/>
                    </a:lnT>
                    <a:lnB>
                      <a:noFill/>
                    </a:lnB>
                    <a:lnTlToBr>
                      <a:noFill/>
                    </a:lnTlToBr>
                    <a:lnBlToTr>
                      <a:noFill/>
                    </a:lnBlToTr>
                    <a:noFill/>
                  </a:tcPr>
                </a:tc>
              </a:tr>
            </a:tbl>
          </a:graphicData>
        </a:graphic>
      </p:graphicFrame>
      <p:sp>
        <p:nvSpPr>
          <p:cNvPr id="37" name="TextBox 36"/>
          <p:cNvSpPr txBox="1"/>
          <p:nvPr/>
        </p:nvSpPr>
        <p:spPr>
          <a:xfrm>
            <a:off x="5102392" y="6650728"/>
            <a:ext cx="4430381" cy="276999"/>
          </a:xfrm>
          <a:prstGeom prst="rect">
            <a:avLst/>
          </a:prstGeom>
          <a:noFill/>
        </p:spPr>
        <p:txBody>
          <a:bodyPr wrap="square" rtlCol="0">
            <a:spAutoFit/>
          </a:bodyPr>
          <a:lstStyle/>
          <a:p>
            <a:pPr algn="ctr"/>
            <a:r>
              <a:rPr lang="en-US" altLang="zh-CN" sz="1200" b="1" dirty="0" smtClean="0">
                <a:latin typeface="Calibri" pitchFamily="34" charset="0"/>
                <a:ea typeface="DFKai-SB" pitchFamily="65" charset="-120"/>
              </a:rPr>
              <a:t>2018 Church Events Calendar </a:t>
            </a:r>
            <a:r>
              <a:rPr lang="zh-CN" altLang="en-US" sz="1200" b="1" dirty="0" smtClean="0">
                <a:latin typeface="DFKai-SB" pitchFamily="65" charset="-120"/>
                <a:ea typeface="DFKai-SB" pitchFamily="65" charset="-120"/>
              </a:rPr>
              <a:t>教会活动日程表</a:t>
            </a:r>
            <a:endParaRPr lang="zh-CN" altLang="en-US" sz="1200" b="1" dirty="0">
              <a:latin typeface="DFKai-SB" pitchFamily="65" charset="-120"/>
              <a:ea typeface="DFKai-SB" pitchFamily="65" charset="-120"/>
            </a:endParaRPr>
          </a:p>
        </p:txBody>
      </p:sp>
      <p:graphicFrame>
        <p:nvGraphicFramePr>
          <p:cNvPr id="21" name="表格 3"/>
          <p:cNvGraphicFramePr>
            <a:graphicFrameLocks noGrp="1"/>
          </p:cNvGraphicFramePr>
          <p:nvPr>
            <p:extLst>
              <p:ext uri="{D42A27DB-BD31-4B8C-83A1-F6EECF244321}">
                <p14:modId xmlns:p14="http://schemas.microsoft.com/office/powerpoint/2010/main" val="710685276"/>
              </p:ext>
            </p:extLst>
          </p:nvPr>
        </p:nvGraphicFramePr>
        <p:xfrm>
          <a:off x="5176545" y="6927727"/>
          <a:ext cx="4463636" cy="251460"/>
        </p:xfrm>
        <a:graphic>
          <a:graphicData uri="http://schemas.openxmlformats.org/drawingml/2006/table">
            <a:tbl>
              <a:tblPr firstRow="1" bandRow="1">
                <a:tableStyleId>{F5AB1C69-6EDB-4FF4-983F-18BD219EF322}</a:tableStyleId>
              </a:tblPr>
              <a:tblGrid>
                <a:gridCol w="1007280"/>
                <a:gridCol w="3456356"/>
              </a:tblGrid>
              <a:tr h="137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050" b="0" kern="1200" baseline="0" dirty="0" smtClean="0">
                          <a:solidFill>
                            <a:schemeClr val="tx1"/>
                          </a:solidFill>
                          <a:latin typeface="DFKai-SB" pitchFamily="65" charset="-120"/>
                          <a:ea typeface="DFKai-SB" pitchFamily="65" charset="-120"/>
                          <a:cs typeface="+mn-cs"/>
                        </a:rPr>
                        <a:t>11/17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zh-HK" altLang="en-US" sz="1050" b="0" kern="1200" baseline="0" dirty="0" smtClean="0">
                          <a:solidFill>
                            <a:schemeClr val="tx1"/>
                          </a:solidFill>
                          <a:latin typeface="DFKai-SB" pitchFamily="65" charset="-120"/>
                          <a:ea typeface="DFKai-SB" pitchFamily="65" charset="-120"/>
                          <a:cs typeface="+mn-cs"/>
                        </a:rPr>
                        <a:t>感恩節聚餐 </a:t>
                      </a:r>
                      <a:r>
                        <a:rPr lang="en-US" altLang="zh-HK" sz="1050" b="0" kern="1200" baseline="0" dirty="0" smtClean="0">
                          <a:solidFill>
                            <a:schemeClr val="tx1"/>
                          </a:solidFill>
                          <a:latin typeface="DFKai-SB" pitchFamily="65" charset="-120"/>
                          <a:ea typeface="DFKai-SB" pitchFamily="65" charset="-120"/>
                          <a:cs typeface="+mn-cs"/>
                        </a:rPr>
                        <a:t>Thanksgiving potluck 6pm</a:t>
                      </a:r>
                      <a:endParaRPr lang="en-US" sz="1050" b="0" kern="1200" baseline="0" dirty="0" smtClean="0">
                        <a:solidFill>
                          <a:schemeClr val="tx1"/>
                        </a:solidFill>
                        <a:latin typeface="DFKai-SB" pitchFamily="65" charset="-120"/>
                        <a:ea typeface="DFKai-SB" pitchFamily="65" charset="-120"/>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540920</TotalTime>
  <Words>515</Words>
  <Application>Microsoft Office PowerPoint</Application>
  <PresentationFormat>Custom</PresentationFormat>
  <Paragraphs>128</Paragraphs>
  <Slides>2</Slides>
  <Notes>2</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vt:i4>
      </vt:variant>
    </vt:vector>
  </HeadingPairs>
  <TitlesOfParts>
    <vt:vector size="18" baseType="lpstr">
      <vt:lpstr>Arial Unicode MS</vt:lpstr>
      <vt:lpstr>DFKai-SB</vt:lpstr>
      <vt:lpstr>DFPPaoW4-B5</vt:lpstr>
      <vt:lpstr>HanWang KaiBold-Gb5</vt:lpstr>
      <vt:lpstr>HanWang WeiBeiMedium-Gb5</vt:lpstr>
      <vt:lpstr>HanWangLiSuMedium</vt:lpstr>
      <vt:lpstr>KaiTi</vt:lpstr>
      <vt:lpstr>Neurochrome</vt:lpstr>
      <vt:lpstr>PMingLiU</vt:lpstr>
      <vt:lpstr>SimSun</vt:lpstr>
      <vt:lpstr>Arial</vt:lpstr>
      <vt:lpstr>Arial Narrow</vt:lpstr>
      <vt:lpstr>Calibri</vt:lpstr>
      <vt:lpstr>Century Gothic</vt:lpstr>
      <vt:lpstr>Times New Roman</vt:lpstr>
      <vt:lpstr>Default Design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Ngo</dc:creator>
  <cp:lastModifiedBy>RePack by Diakov</cp:lastModifiedBy>
  <cp:revision>11006</cp:revision>
  <cp:lastPrinted>2018-11-11T02:30:12Z</cp:lastPrinted>
  <dcterms:created xsi:type="dcterms:W3CDTF">2005-02-05T05:37:37Z</dcterms:created>
  <dcterms:modified xsi:type="dcterms:W3CDTF">2018-11-11T02:30:43Z</dcterms:modified>
</cp:coreProperties>
</file>