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8" r:id="rId2"/>
    <p:sldId id="257" r:id="rId3"/>
  </p:sldIdLst>
  <p:sldSz cx="10058400" cy="7772400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 Narrow" pitchFamily="34" charset="0"/>
        <a:ea typeface="HanWang WeiBeiMedium-Gb5" pitchFamily="2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 Narrow" pitchFamily="34" charset="0"/>
        <a:ea typeface="HanWang WeiBeiMedium-Gb5" pitchFamily="2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 Narrow" pitchFamily="34" charset="0"/>
        <a:ea typeface="HanWang WeiBeiMedium-Gb5" pitchFamily="2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 Narrow" pitchFamily="34" charset="0"/>
        <a:ea typeface="HanWang WeiBeiMedium-Gb5" pitchFamily="2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900" kern="1200">
        <a:solidFill>
          <a:schemeClr val="tx1"/>
        </a:solidFill>
        <a:latin typeface="Arial Narrow" pitchFamily="34" charset="0"/>
        <a:ea typeface="HanWang WeiBeiMedium-Gb5" pitchFamily="2" charset="-120"/>
        <a:cs typeface="+mn-cs"/>
      </a:defRPr>
    </a:lvl5pPr>
    <a:lvl6pPr marL="2286000" algn="l" defTabSz="914400" rtl="0" eaLnBrk="1" latinLnBrk="0" hangingPunct="1">
      <a:defRPr sz="900" kern="1200">
        <a:solidFill>
          <a:schemeClr val="tx1"/>
        </a:solidFill>
        <a:latin typeface="Arial Narrow" pitchFamily="34" charset="0"/>
        <a:ea typeface="HanWang WeiBeiMedium-Gb5" pitchFamily="2" charset="-120"/>
        <a:cs typeface="+mn-cs"/>
      </a:defRPr>
    </a:lvl6pPr>
    <a:lvl7pPr marL="2743200" algn="l" defTabSz="914400" rtl="0" eaLnBrk="1" latinLnBrk="0" hangingPunct="1">
      <a:defRPr sz="900" kern="1200">
        <a:solidFill>
          <a:schemeClr val="tx1"/>
        </a:solidFill>
        <a:latin typeface="Arial Narrow" pitchFamily="34" charset="0"/>
        <a:ea typeface="HanWang WeiBeiMedium-Gb5" pitchFamily="2" charset="-120"/>
        <a:cs typeface="+mn-cs"/>
      </a:defRPr>
    </a:lvl7pPr>
    <a:lvl8pPr marL="3200400" algn="l" defTabSz="914400" rtl="0" eaLnBrk="1" latinLnBrk="0" hangingPunct="1">
      <a:defRPr sz="900" kern="1200">
        <a:solidFill>
          <a:schemeClr val="tx1"/>
        </a:solidFill>
        <a:latin typeface="Arial Narrow" pitchFamily="34" charset="0"/>
        <a:ea typeface="HanWang WeiBeiMedium-Gb5" pitchFamily="2" charset="-120"/>
        <a:cs typeface="+mn-cs"/>
      </a:defRPr>
    </a:lvl8pPr>
    <a:lvl9pPr marL="3657600" algn="l" defTabSz="914400" rtl="0" eaLnBrk="1" latinLnBrk="0" hangingPunct="1">
      <a:defRPr sz="900" kern="1200">
        <a:solidFill>
          <a:schemeClr val="tx1"/>
        </a:solidFill>
        <a:latin typeface="Arial Narrow" pitchFamily="34" charset="0"/>
        <a:ea typeface="HanWang WeiBeiMedium-Gb5" pitchFamily="2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6600"/>
    <a:srgbClr val="BAB864"/>
    <a:srgbClr val="FFFF99"/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169" autoAdjust="0"/>
    <p:restoredTop sz="50000" autoAdjust="0"/>
  </p:normalViewPr>
  <p:slideViewPr>
    <p:cSldViewPr snapToGrid="0">
      <p:cViewPr varScale="1">
        <p:scale>
          <a:sx n="82" d="100"/>
          <a:sy n="82" d="100"/>
        </p:scale>
        <p:origin x="1530" y="78"/>
      </p:cViewPr>
      <p:guideLst>
        <p:guide orient="horz" pos="2448"/>
        <p:guide pos="3168"/>
      </p:guideLst>
    </p:cSldViewPr>
  </p:slideViewPr>
  <p:outlineViewPr>
    <p:cViewPr>
      <p:scale>
        <a:sx n="25" d="100"/>
        <a:sy n="2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4"/>
            <a:ext cx="304323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600" tIns="45296" rIns="90600" bIns="45296" numCol="1" anchor="t" anchorCtr="0" compatLnSpc="1">
            <a:prstTxWarp prst="textNoShape">
              <a:avLst/>
            </a:prstTxWarp>
          </a:bodyPr>
          <a:lstStyle>
            <a:lvl1pPr defTabSz="926967">
              <a:defRPr sz="13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>
              <a:ea typeface="DFKai-SB" pitchFamily="65" charset="-120"/>
            </a:endParaRP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67167" y="4"/>
            <a:ext cx="3043237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600" tIns="45296" rIns="90600" bIns="45296" numCol="1" anchor="t" anchorCtr="0" compatLnSpc="1">
            <a:prstTxWarp prst="textNoShape">
              <a:avLst/>
            </a:prstTxWarp>
          </a:bodyPr>
          <a:lstStyle>
            <a:lvl1pPr algn="r" defTabSz="926967">
              <a:defRPr sz="13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>
              <a:ea typeface="DFKai-SB" pitchFamily="65" charset="-120"/>
            </a:endParaRPr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" y="8834438"/>
            <a:ext cx="3043238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600" tIns="45296" rIns="90600" bIns="45296" numCol="1" anchor="b" anchorCtr="0" compatLnSpc="1">
            <a:prstTxWarp prst="textNoShape">
              <a:avLst/>
            </a:prstTxWarp>
          </a:bodyPr>
          <a:lstStyle>
            <a:lvl1pPr defTabSz="926967">
              <a:defRPr sz="13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>
              <a:ea typeface="DFKai-SB" pitchFamily="65" charset="-120"/>
            </a:endParaRP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67167" y="8834438"/>
            <a:ext cx="30432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600" tIns="45296" rIns="90600" bIns="45296" numCol="1" anchor="b" anchorCtr="0" compatLnSpc="1">
            <a:prstTxWarp prst="textNoShape">
              <a:avLst/>
            </a:prstTxWarp>
          </a:bodyPr>
          <a:lstStyle>
            <a:lvl1pPr algn="r" defTabSz="926967">
              <a:defRPr sz="13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5F163F04-14ED-4B76-905B-13956E501AA8}" type="slidenum">
              <a:rPr lang="en-US">
                <a:ea typeface="DFKai-SB" pitchFamily="65" charset="-120"/>
              </a:rPr>
              <a:pPr>
                <a:defRPr/>
              </a:pPr>
              <a:t>‹#›</a:t>
            </a:fld>
            <a:endParaRPr lang="en-US" dirty="0">
              <a:ea typeface="DFKai-SB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886129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8064" tIns="44031" rIns="88064" bIns="44031" numCol="1" anchor="t" anchorCtr="0" compatLnSpc="1">
            <a:prstTxWarp prst="textNoShape">
              <a:avLst/>
            </a:prstTxWarp>
          </a:bodyPr>
          <a:lstStyle>
            <a:lvl1pPr defTabSz="912683" eaLnBrk="0" hangingPunct="0">
              <a:defRPr sz="1200">
                <a:latin typeface="Neurochrome"/>
                <a:ea typeface="DFKai-SB" pitchFamily="65" charset="-12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42" y="0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8064" tIns="44031" rIns="88064" bIns="44031" numCol="1" anchor="t" anchorCtr="0" compatLnSpc="1">
            <a:prstTxWarp prst="textNoShape">
              <a:avLst/>
            </a:prstTxWarp>
          </a:bodyPr>
          <a:lstStyle>
            <a:lvl1pPr algn="r" defTabSz="912683" eaLnBrk="0" hangingPunct="0">
              <a:defRPr sz="1200">
                <a:latin typeface="Neurochrome"/>
                <a:ea typeface="DFKai-SB" pitchFamily="65" charset="-120"/>
                <a:cs typeface="+mn-cs"/>
              </a:defRPr>
            </a:lvl1pPr>
          </a:lstStyle>
          <a:p>
            <a:pPr>
              <a:defRPr/>
            </a:pPr>
            <a:fld id="{95E3E39C-3352-47DD-A43C-E916108D8BCC}" type="datetimeFigureOut">
              <a:rPr lang="en-US" smtClean="0"/>
              <a:pPr>
                <a:defRPr/>
              </a:pPr>
              <a:t>11/17/2018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0950" y="698500"/>
            <a:ext cx="4510088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9" y="4416429"/>
            <a:ext cx="5607050" cy="418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8064" tIns="44031" rIns="88064" bIns="440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8064" tIns="44031" rIns="88064" bIns="44031" numCol="1" anchor="b" anchorCtr="0" compatLnSpc="1">
            <a:prstTxWarp prst="textNoShape">
              <a:avLst/>
            </a:prstTxWarp>
          </a:bodyPr>
          <a:lstStyle>
            <a:lvl1pPr defTabSz="912683" eaLnBrk="0" hangingPunct="0">
              <a:defRPr sz="1200">
                <a:latin typeface="Neurochrome"/>
                <a:ea typeface="DFKai-SB" pitchFamily="65" charset="-12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42" y="8831263"/>
            <a:ext cx="3038475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8064" tIns="44031" rIns="88064" bIns="44031" numCol="1" anchor="b" anchorCtr="0" compatLnSpc="1">
            <a:prstTxWarp prst="textNoShape">
              <a:avLst/>
            </a:prstTxWarp>
          </a:bodyPr>
          <a:lstStyle>
            <a:lvl1pPr algn="r" defTabSz="912683" eaLnBrk="0" hangingPunct="0">
              <a:defRPr sz="1200">
                <a:latin typeface="Neurochrome"/>
                <a:ea typeface="DFKai-SB" pitchFamily="65" charset="-120"/>
                <a:cs typeface="+mn-cs"/>
              </a:defRPr>
            </a:lvl1pPr>
          </a:lstStyle>
          <a:p>
            <a:pPr>
              <a:defRPr/>
            </a:pPr>
            <a:fld id="{A254849C-7CA3-4815-842A-6FDE6AED647B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59454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/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23409776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9BEADCA7-BB50-45F7-9190-20A7A6FC6E03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8750704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063" y="2414588"/>
            <a:ext cx="8550275" cy="166528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125" y="4403725"/>
            <a:ext cx="7042150" cy="19875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8201CD-71D9-438F-80A8-54DEBA2018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07FEDE-F889-46DF-95A3-51F519F6D7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7563" y="690563"/>
            <a:ext cx="2136775" cy="62182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54063" y="690563"/>
            <a:ext cx="6261100" cy="62182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F5AE47-A3DB-4D47-AFDE-CC50ED00F4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2BAF29-FDF4-4569-BB0F-D37DC17DDE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5338" y="4994275"/>
            <a:ext cx="8548687" cy="1544638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5338" y="3294063"/>
            <a:ext cx="8548687" cy="1700212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72E576-8F98-4A1E-9969-B77A0B0A4F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54063" y="2244725"/>
            <a:ext cx="4198937" cy="466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2244725"/>
            <a:ext cx="4198938" cy="466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9F8690-CD3F-4B1B-8037-9A1558F0D9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11150"/>
            <a:ext cx="9051925" cy="1295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3238" y="1739900"/>
            <a:ext cx="4443412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3238" y="2465388"/>
            <a:ext cx="4443412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0163" y="1739900"/>
            <a:ext cx="4445000" cy="7254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0163" y="2465388"/>
            <a:ext cx="4445000" cy="44783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6D95F3-A6CC-4DBF-A17A-848D5BC7069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6DE151-0BED-4104-BE6F-DE6BB42A94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02BB2D-BE01-4948-B344-9A547B0FD9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238" y="309563"/>
            <a:ext cx="3308350" cy="13176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238" y="309563"/>
            <a:ext cx="5622925" cy="66341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238" y="1627188"/>
            <a:ext cx="3308350" cy="531653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FE8F2D-5942-42A2-B177-275E3BE9B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675" y="5440363"/>
            <a:ext cx="6035675" cy="6429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675" y="693738"/>
            <a:ext cx="6035675" cy="4664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675" y="6083300"/>
            <a:ext cx="6035675" cy="9112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9D5536-6E1D-418E-A7CE-5EA361172D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54063" y="690563"/>
            <a:ext cx="855027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70" tIns="50935" rIns="101870" bIns="5093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54063" y="2244725"/>
            <a:ext cx="8550275" cy="466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70" tIns="50935" rIns="101870" bIns="5093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54063" y="7081838"/>
            <a:ext cx="20955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870" tIns="50935" rIns="101870" bIns="50935" numCol="1" anchor="t" anchorCtr="0" compatLnSpc="1">
            <a:prstTxWarp prst="textNoShape">
              <a:avLst/>
            </a:prstTxWarp>
          </a:bodyPr>
          <a:lstStyle>
            <a:lvl1pPr>
              <a:defRPr sz="1600">
                <a:latin typeface="Times New Roman" pitchFamily="18" charset="0"/>
                <a:ea typeface="DFKai-SB" pitchFamily="65" charset="-12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36938" y="7081838"/>
            <a:ext cx="318452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870" tIns="50935" rIns="101870" bIns="50935" numCol="1" anchor="t" anchorCtr="0" compatLnSpc="1">
            <a:prstTxWarp prst="textNoShape">
              <a:avLst/>
            </a:prstTxWarp>
          </a:bodyPr>
          <a:lstStyle>
            <a:lvl1pPr algn="ctr">
              <a:defRPr sz="1600">
                <a:latin typeface="Times New Roman" pitchFamily="18" charset="0"/>
                <a:ea typeface="DFKai-SB" pitchFamily="65" charset="-12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08838" y="7081838"/>
            <a:ext cx="2095500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1870" tIns="50935" rIns="101870" bIns="50935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latin typeface="Times New Roman" pitchFamily="18" charset="0"/>
                <a:ea typeface="DFKai-SB" pitchFamily="65" charset="-120"/>
                <a:cs typeface="+mn-cs"/>
              </a:defRPr>
            </a:lvl1pPr>
          </a:lstStyle>
          <a:p>
            <a:pPr>
              <a:defRPr/>
            </a:pPr>
            <a:fld id="{5EFDAC51-0ACA-46C8-BFC7-799F12CBA2A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191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0191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imes New Roman" pitchFamily="18" charset="0"/>
        </a:defRPr>
      </a:lvl2pPr>
      <a:lvl3pPr algn="ctr" defTabSz="10191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imes New Roman" pitchFamily="18" charset="0"/>
        </a:defRPr>
      </a:lvl3pPr>
      <a:lvl4pPr algn="ctr" defTabSz="10191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imes New Roman" pitchFamily="18" charset="0"/>
        </a:defRPr>
      </a:lvl4pPr>
      <a:lvl5pPr algn="ctr" defTabSz="1019175" rtl="0" eaLnBrk="0" fontAlgn="base" hangingPunct="0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imes New Roman" pitchFamily="18" charset="0"/>
        </a:defRPr>
      </a:lvl5pPr>
      <a:lvl6pPr marL="457200" algn="ctr" defTabSz="1019175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imes New Roman" pitchFamily="18" charset="0"/>
        </a:defRPr>
      </a:lvl6pPr>
      <a:lvl7pPr marL="914400" algn="ctr" defTabSz="1019175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imes New Roman" pitchFamily="18" charset="0"/>
        </a:defRPr>
      </a:lvl7pPr>
      <a:lvl8pPr marL="1371600" algn="ctr" defTabSz="1019175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imes New Roman" pitchFamily="18" charset="0"/>
        </a:defRPr>
      </a:lvl8pPr>
      <a:lvl9pPr marL="1828800" algn="ctr" defTabSz="1019175" rtl="0" fontAlgn="base">
        <a:spcBef>
          <a:spcPct val="0"/>
        </a:spcBef>
        <a:spcAft>
          <a:spcPct val="0"/>
        </a:spcAft>
        <a:defRPr sz="4900">
          <a:solidFill>
            <a:schemeClr val="tx2"/>
          </a:solidFill>
          <a:latin typeface="Times New Roman" pitchFamily="18" charset="0"/>
        </a:defRPr>
      </a:lvl9pPr>
    </p:titleStyle>
    <p:bodyStyle>
      <a:lvl1pPr marL="382588" indent="-382588" algn="l" defTabSz="1019175" rtl="0" eaLnBrk="0" fontAlgn="base" hangingPunct="0">
        <a:spcBef>
          <a:spcPct val="2000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+mn-cs"/>
        </a:defRPr>
      </a:lvl1pPr>
      <a:lvl2pPr marL="827088" indent="-317500" algn="l" defTabSz="1019175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2pPr>
      <a:lvl3pPr marL="1273175" indent="-254000" algn="l" defTabSz="1019175" rtl="0" eaLnBrk="0" fontAlgn="base" hangingPunct="0">
        <a:spcBef>
          <a:spcPct val="20000"/>
        </a:spcBef>
        <a:spcAft>
          <a:spcPct val="0"/>
        </a:spcAft>
        <a:buChar char="•"/>
        <a:defRPr sz="2700">
          <a:solidFill>
            <a:schemeClr val="tx1"/>
          </a:solidFill>
          <a:latin typeface="+mn-lt"/>
        </a:defRPr>
      </a:lvl3pPr>
      <a:lvl4pPr marL="1782763" indent="-254000" algn="l" defTabSz="1019175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4pPr>
      <a:lvl5pPr marL="2292350" indent="-254000" algn="l" defTabSz="1019175" rtl="0" eaLnBrk="0" fontAlgn="base" hangingPunct="0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5pPr>
      <a:lvl6pPr marL="2749550" indent="-254000" algn="l" defTabSz="1019175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6pPr>
      <a:lvl7pPr marL="3206750" indent="-254000" algn="l" defTabSz="1019175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7pPr>
      <a:lvl8pPr marL="3663950" indent="-254000" algn="l" defTabSz="1019175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8pPr>
      <a:lvl9pPr marL="4121150" indent="-254000" algn="l" defTabSz="1019175" rtl="0" fontAlgn="base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285750" y="260251"/>
            <a:ext cx="4533900" cy="729430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zh-HK" altLang="en-US" sz="1200" dirty="0"/>
              <a:t>世界的末了</a:t>
            </a:r>
            <a:r>
              <a:rPr lang="zh-HK" altLang="en-US" sz="1200" dirty="0" smtClean="0"/>
              <a:t>（</a:t>
            </a:r>
            <a:r>
              <a:rPr lang="zh-CN" altLang="en-US" sz="1200" dirty="0" smtClean="0"/>
              <a:t>四</a:t>
            </a:r>
            <a:r>
              <a:rPr lang="zh-HK" altLang="en-US" sz="1200" dirty="0" smtClean="0"/>
              <a:t>）：</a:t>
            </a:r>
            <a:r>
              <a:rPr lang="zh-CN" altLang="en-US" sz="1200" dirty="0" smtClean="0"/>
              <a:t>等待的艺术</a:t>
            </a:r>
            <a:r>
              <a:rPr lang="en-US" sz="1200" dirty="0"/>
              <a:t/>
            </a:r>
            <a:br>
              <a:rPr lang="en-US" sz="1200" dirty="0"/>
            </a:br>
            <a:r>
              <a:rPr lang="en-US" sz="1200" dirty="0"/>
              <a:t>The End of The Ages </a:t>
            </a:r>
            <a:r>
              <a:rPr lang="en-US" sz="1200" dirty="0" smtClean="0"/>
              <a:t>(</a:t>
            </a:r>
            <a:r>
              <a:rPr lang="en-US" altLang="zh-CN" sz="1200" dirty="0" smtClean="0"/>
              <a:t>4</a:t>
            </a:r>
            <a:r>
              <a:rPr lang="en-US" sz="1200" dirty="0" smtClean="0"/>
              <a:t>)</a:t>
            </a:r>
            <a:r>
              <a:rPr lang="en-US" sz="1200" dirty="0"/>
              <a:t> : </a:t>
            </a:r>
            <a:r>
              <a:rPr lang="en-US" sz="1200" dirty="0" smtClean="0"/>
              <a:t>The Art of Waiting</a:t>
            </a:r>
            <a:endParaRPr lang="en-US" sz="1200" dirty="0"/>
          </a:p>
          <a:p>
            <a:pPr algn="ctr"/>
            <a:r>
              <a:rPr lang="zh-HK" altLang="en-US" sz="1200" dirty="0"/>
              <a:t>馬太福音 </a:t>
            </a:r>
            <a:r>
              <a:rPr lang="en-US" sz="1200" dirty="0"/>
              <a:t> Matthew </a:t>
            </a:r>
            <a:r>
              <a:rPr lang="en-US" sz="1200" dirty="0" smtClean="0"/>
              <a:t>25:1-13</a:t>
            </a:r>
            <a:endParaRPr lang="en-US" sz="1200" dirty="0"/>
          </a:p>
          <a:p>
            <a:endParaRPr lang="en-US" altLang="zh-CN" sz="1200" dirty="0" smtClean="0"/>
          </a:p>
          <a:p>
            <a:r>
              <a:rPr lang="zh-CN" altLang="en-US" sz="1200" dirty="0" smtClean="0"/>
              <a:t>大纲</a:t>
            </a:r>
            <a:r>
              <a:rPr lang="zh-CN" altLang="en-US" sz="1200" dirty="0"/>
              <a:t>  </a:t>
            </a:r>
            <a:r>
              <a:rPr lang="en-US" sz="1200" dirty="0"/>
              <a:t>Outline</a:t>
            </a:r>
            <a:r>
              <a:rPr lang="en-US" sz="1200" dirty="0" smtClean="0"/>
              <a:t>:</a:t>
            </a:r>
            <a:endParaRPr lang="en-US" sz="1200" dirty="0"/>
          </a:p>
          <a:p>
            <a:r>
              <a:rPr lang="en-US" altLang="zh-CN" sz="1200" dirty="0" smtClean="0"/>
              <a:t>1.</a:t>
            </a:r>
            <a:r>
              <a:rPr lang="zh-CN" altLang="en-US" sz="1200" dirty="0" smtClean="0"/>
              <a:t>等待不仅仅是等待</a:t>
            </a:r>
            <a:endParaRPr lang="en-US" altLang="zh-TW" sz="1200" dirty="0"/>
          </a:p>
          <a:p>
            <a:r>
              <a:rPr lang="en-US" altLang="zh-TW" sz="1200" dirty="0" smtClean="0"/>
              <a:t>   Waiting is not only waiting (1)</a:t>
            </a:r>
          </a:p>
          <a:p>
            <a:endParaRPr lang="en-US" altLang="zh-TW" sz="1200" dirty="0" smtClean="0"/>
          </a:p>
          <a:p>
            <a:endParaRPr lang="en-US" altLang="zh-TW" sz="1200" dirty="0" smtClean="0"/>
          </a:p>
          <a:p>
            <a:endParaRPr lang="en-US" altLang="zh-TW" sz="1200" dirty="0" smtClean="0"/>
          </a:p>
          <a:p>
            <a:endParaRPr lang="en-US" altLang="zh-TW" sz="1200" dirty="0"/>
          </a:p>
          <a:p>
            <a:endParaRPr lang="en-US" altLang="zh-TW" sz="1200" dirty="0" smtClean="0"/>
          </a:p>
          <a:p>
            <a:endParaRPr lang="en-US" altLang="zh-TW" sz="1200" dirty="0"/>
          </a:p>
          <a:p>
            <a:endParaRPr lang="en-US" altLang="zh-TW" sz="1200" dirty="0" smtClean="0"/>
          </a:p>
          <a:p>
            <a:endParaRPr lang="en-US" altLang="zh-TW" sz="1200" dirty="0" smtClean="0"/>
          </a:p>
          <a:p>
            <a:endParaRPr lang="en-US" altLang="zh-TW" sz="1200" dirty="0"/>
          </a:p>
          <a:p>
            <a:endParaRPr lang="en-US" altLang="zh-TW" sz="1200" dirty="0" smtClean="0"/>
          </a:p>
          <a:p>
            <a:r>
              <a:rPr lang="en-US" altLang="zh-CN" sz="1200" dirty="0" smtClean="0"/>
              <a:t>2.</a:t>
            </a:r>
            <a:r>
              <a:rPr lang="zh-CN" altLang="en-US" sz="1200" dirty="0" smtClean="0"/>
              <a:t>等待需要充分的准备</a:t>
            </a:r>
            <a:r>
              <a:rPr lang="zh-TW" altLang="en-US" sz="1200" dirty="0"/>
              <a:t/>
            </a:r>
            <a:br>
              <a:rPr lang="zh-TW" altLang="en-US" sz="1200" dirty="0"/>
            </a:br>
            <a:r>
              <a:rPr lang="en-US" altLang="zh-TW" sz="1200" dirty="0" smtClean="0"/>
              <a:t>   Waiting Needs Sufficient Preparation (2-10)</a:t>
            </a:r>
            <a:r>
              <a:rPr lang="zh-TW" altLang="en-US" sz="1200" dirty="0"/>
              <a:t/>
            </a:r>
            <a:br>
              <a:rPr lang="zh-TW" altLang="en-US" sz="1200" dirty="0"/>
            </a:br>
            <a:r>
              <a:rPr lang="zh-TW" altLang="en-US" sz="1200" dirty="0"/>
              <a:t/>
            </a:r>
            <a:br>
              <a:rPr lang="zh-TW" altLang="en-US" sz="1200" dirty="0"/>
            </a:br>
            <a:endParaRPr lang="en-US" altLang="zh-TW" sz="1200" dirty="0" smtClean="0"/>
          </a:p>
          <a:p>
            <a:endParaRPr lang="en-US" altLang="zh-TW" sz="1200" dirty="0"/>
          </a:p>
          <a:p>
            <a:endParaRPr lang="en-US" altLang="zh-TW" sz="1200" dirty="0" smtClean="0"/>
          </a:p>
          <a:p>
            <a:endParaRPr lang="en-US" altLang="zh-TW" sz="1200" dirty="0"/>
          </a:p>
          <a:p>
            <a:endParaRPr lang="en-US" altLang="zh-TW" sz="1200" dirty="0" smtClean="0"/>
          </a:p>
          <a:p>
            <a:endParaRPr lang="en-US" altLang="zh-TW" sz="1200" dirty="0"/>
          </a:p>
          <a:p>
            <a:endParaRPr lang="en-US" altLang="zh-TW" sz="1200" dirty="0" smtClean="0"/>
          </a:p>
          <a:p>
            <a:endParaRPr lang="en-US" altLang="zh-TW" sz="1200" dirty="0"/>
          </a:p>
          <a:p>
            <a:endParaRPr lang="en-US" altLang="zh-TW" sz="1200" dirty="0" smtClean="0"/>
          </a:p>
          <a:p>
            <a:r>
              <a:rPr lang="en-US" altLang="zh-CN" sz="1200" dirty="0" smtClean="0"/>
              <a:t>3.</a:t>
            </a:r>
            <a:r>
              <a:rPr lang="zh-CN" altLang="en-US" sz="1200" dirty="0" smtClean="0"/>
              <a:t>不要愚蠢地等待</a:t>
            </a:r>
            <a:r>
              <a:rPr lang="zh-TW" altLang="en-US" sz="1200" dirty="0"/>
              <a:t/>
            </a:r>
            <a:br>
              <a:rPr lang="zh-TW" altLang="en-US" sz="1200" dirty="0"/>
            </a:br>
            <a:r>
              <a:rPr lang="en-US" altLang="zh-TW" sz="1200" dirty="0" smtClean="0"/>
              <a:t>   Don’t wait foolishly (11-13)</a:t>
            </a:r>
            <a:br>
              <a:rPr lang="en-US" altLang="zh-TW" sz="1200" dirty="0" smtClean="0"/>
            </a:br>
            <a:r>
              <a:rPr lang="en-US" altLang="zh-TW" sz="1200" dirty="0" smtClean="0"/>
              <a:t/>
            </a:r>
            <a:br>
              <a:rPr lang="en-US" altLang="zh-TW" sz="1200" dirty="0" smtClean="0"/>
            </a:br>
            <a:endParaRPr lang="en-US" altLang="zh-TW" sz="1200" dirty="0" smtClean="0"/>
          </a:p>
          <a:p>
            <a:r>
              <a:rPr lang="en-US" altLang="zh-TW" sz="1200" dirty="0" smtClean="0"/>
              <a:t/>
            </a:r>
            <a:br>
              <a:rPr lang="en-US" altLang="zh-TW" sz="1200" dirty="0" smtClean="0"/>
            </a:br>
            <a:r>
              <a:rPr lang="en-US" altLang="zh-TW" sz="1200" dirty="0" smtClean="0"/>
              <a:t/>
            </a:r>
            <a:br>
              <a:rPr lang="en-US" altLang="zh-TW" sz="1200" dirty="0" smtClean="0"/>
            </a:br>
            <a:r>
              <a:rPr lang="en-US" altLang="zh-TW" sz="1200" dirty="0" smtClean="0"/>
              <a:t/>
            </a:r>
            <a:br>
              <a:rPr lang="en-US" altLang="zh-TW" sz="1200" dirty="0" smtClean="0"/>
            </a:br>
            <a:r>
              <a:rPr lang="en-US" altLang="zh-TW" sz="1200" dirty="0" smtClean="0"/>
              <a:t/>
            </a:r>
            <a:br>
              <a:rPr lang="en-US" altLang="zh-TW" sz="1200" dirty="0" smtClean="0"/>
            </a:br>
            <a:endParaRPr lang="en-US" sz="1200" dirty="0" smtClean="0"/>
          </a:p>
          <a:p>
            <a:pPr marL="685800" lvl="1" indent="-228600"/>
            <a:endParaRPr lang="en-US" sz="1200" dirty="0"/>
          </a:p>
        </p:txBody>
      </p:sp>
      <p:pic>
        <p:nvPicPr>
          <p:cNvPr id="2050" name="Picture 2" descr="CCCW Logo Color-4b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965940" y="469900"/>
            <a:ext cx="2514600" cy="251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Text Box 3"/>
          <p:cNvSpPr txBox="1">
            <a:spLocks noChangeArrowheads="1"/>
          </p:cNvSpPr>
          <p:nvPr/>
        </p:nvSpPr>
        <p:spPr bwMode="auto">
          <a:xfrm>
            <a:off x="4863980" y="2925908"/>
            <a:ext cx="4962008" cy="10156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5" rIns="91429" bIns="45715">
            <a:spAutoFit/>
          </a:bodyPr>
          <a:lstStyle/>
          <a:p>
            <a:pPr algn="r"/>
            <a:r>
              <a:rPr lang="zh-HK" altLang="en-US" sz="2000" dirty="0"/>
              <a:t>世界的末了</a:t>
            </a:r>
            <a:r>
              <a:rPr lang="zh-HK" altLang="en-US" sz="2000" dirty="0" smtClean="0"/>
              <a:t>（</a:t>
            </a:r>
            <a:r>
              <a:rPr lang="zh-CN" altLang="en-US" sz="2000" dirty="0" smtClean="0"/>
              <a:t>四</a:t>
            </a:r>
            <a:r>
              <a:rPr lang="zh-HK" altLang="en-US" sz="2000" dirty="0" smtClean="0"/>
              <a:t>）：</a:t>
            </a:r>
            <a:r>
              <a:rPr lang="zh-CN" altLang="en-US" sz="2000" dirty="0" smtClean="0"/>
              <a:t>等待的艺术</a:t>
            </a:r>
            <a:r>
              <a:rPr lang="en-US" sz="2000" dirty="0" smtClean="0"/>
              <a:t>The</a:t>
            </a:r>
            <a:r>
              <a:rPr lang="en-US" sz="2000" dirty="0"/>
              <a:t> End of The Ages </a:t>
            </a:r>
            <a:r>
              <a:rPr lang="en-US" sz="2000" dirty="0" smtClean="0"/>
              <a:t>(</a:t>
            </a:r>
            <a:r>
              <a:rPr lang="en-US" altLang="zh-CN" sz="2000" dirty="0" smtClean="0"/>
              <a:t>4</a:t>
            </a:r>
            <a:r>
              <a:rPr lang="en-US" sz="2000" dirty="0" smtClean="0"/>
              <a:t>)</a:t>
            </a:r>
            <a:r>
              <a:rPr lang="en-US" sz="2000" dirty="0"/>
              <a:t> : </a:t>
            </a:r>
            <a:r>
              <a:rPr lang="en-US" sz="2000" dirty="0" smtClean="0"/>
              <a:t>The Art of Waiting</a:t>
            </a:r>
          </a:p>
          <a:p>
            <a:pPr algn="r"/>
            <a:r>
              <a:rPr lang="zh-HK" altLang="en-US" sz="2000" dirty="0" smtClean="0"/>
              <a:t>馬太福音</a:t>
            </a:r>
            <a:r>
              <a:rPr lang="zh-HK" altLang="en-US" sz="2000" dirty="0"/>
              <a:t> </a:t>
            </a:r>
            <a:r>
              <a:rPr lang="en-US" sz="2000" dirty="0"/>
              <a:t> Matthew </a:t>
            </a:r>
            <a:r>
              <a:rPr lang="en-US" sz="2000" dirty="0" smtClean="0"/>
              <a:t>25:1-13</a:t>
            </a:r>
          </a:p>
        </p:txBody>
      </p:sp>
      <p:sp>
        <p:nvSpPr>
          <p:cNvPr id="2052" name="Rectangle 7"/>
          <p:cNvSpPr>
            <a:spLocks noChangeArrowheads="1"/>
          </p:cNvSpPr>
          <p:nvPr/>
        </p:nvSpPr>
        <p:spPr bwMode="auto">
          <a:xfrm>
            <a:off x="4807134" y="7053263"/>
            <a:ext cx="502920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5" rIns="91429" bIns="45715">
            <a:spAutoFit/>
          </a:bodyPr>
          <a:lstStyle/>
          <a:p>
            <a:pPr algn="ctr"/>
            <a:r>
              <a:rPr lang="zh-CN" altLang="en-US" sz="1600" dirty="0" smtClean="0">
                <a:latin typeface="Times New Roman" pitchFamily="18" charset="0"/>
                <a:ea typeface="DFKai-SB" pitchFamily="65" charset="-120"/>
              </a:rPr>
              <a:t>带人信主  </a:t>
            </a:r>
            <a:r>
              <a:rPr lang="en-US" altLang="zh-CN" sz="1600" dirty="0" smtClean="0">
                <a:latin typeface="Times New Roman" pitchFamily="18" charset="0"/>
                <a:ea typeface="DFKai-SB" pitchFamily="65" charset="-120"/>
              </a:rPr>
              <a:t>,  </a:t>
            </a:r>
            <a:r>
              <a:rPr lang="zh-CN" altLang="en-US" sz="1600" dirty="0" smtClean="0">
                <a:latin typeface="Times New Roman" pitchFamily="18" charset="0"/>
                <a:ea typeface="DFKai-SB" pitchFamily="65" charset="-120"/>
              </a:rPr>
              <a:t>分享主爱  </a:t>
            </a:r>
            <a:r>
              <a:rPr lang="en-US" altLang="zh-CN" sz="1600" dirty="0" smtClean="0">
                <a:latin typeface="Times New Roman" pitchFamily="18" charset="0"/>
                <a:ea typeface="DFKai-SB" pitchFamily="65" charset="-120"/>
              </a:rPr>
              <a:t>,  </a:t>
            </a:r>
            <a:r>
              <a:rPr lang="zh-CN" altLang="en-US" sz="1600" dirty="0" smtClean="0">
                <a:latin typeface="Times New Roman" pitchFamily="18" charset="0"/>
                <a:ea typeface="DFKai-SB" pitchFamily="65" charset="-120"/>
              </a:rPr>
              <a:t>增长灵命  </a:t>
            </a:r>
            <a:r>
              <a:rPr lang="en-US" altLang="zh-CN" sz="1600" dirty="0" smtClean="0">
                <a:latin typeface="Times New Roman" pitchFamily="18" charset="0"/>
                <a:ea typeface="DFKai-SB" pitchFamily="65" charset="-120"/>
              </a:rPr>
              <a:t>,  </a:t>
            </a:r>
            <a:r>
              <a:rPr lang="zh-CN" altLang="en-US" sz="1600" dirty="0" smtClean="0">
                <a:latin typeface="Times New Roman" pitchFamily="18" charset="0"/>
                <a:ea typeface="DFKai-SB" pitchFamily="65" charset="-120"/>
              </a:rPr>
              <a:t>装备事奉 </a:t>
            </a:r>
            <a:endParaRPr lang="en-US" altLang="zh-CN" sz="1600" dirty="0" smtClean="0">
              <a:latin typeface="Times New Roman" pitchFamily="18" charset="0"/>
              <a:ea typeface="DFKai-SB" pitchFamily="65" charset="-120"/>
            </a:endParaRPr>
          </a:p>
          <a:p>
            <a:pPr algn="ctr"/>
            <a:r>
              <a:rPr lang="en-US" sz="1100" dirty="0" smtClean="0">
                <a:latin typeface="Century Gothic" pitchFamily="34" charset="0"/>
                <a:ea typeface="DFKai-SB" pitchFamily="65" charset="-120"/>
              </a:rPr>
              <a:t>Lead </a:t>
            </a:r>
            <a:r>
              <a:rPr lang="en-US" sz="1100" dirty="0">
                <a:latin typeface="Century Gothic" pitchFamily="34" charset="0"/>
                <a:ea typeface="DFKai-SB" pitchFamily="65" charset="-120"/>
              </a:rPr>
              <a:t>to Christ . Nurture to Love . Develop to Maturity .  Equip to Serve</a:t>
            </a:r>
          </a:p>
        </p:txBody>
      </p:sp>
      <p:sp>
        <p:nvSpPr>
          <p:cNvPr id="2053" name="Text Box 11"/>
          <p:cNvSpPr txBox="1">
            <a:spLocks noChangeArrowheads="1"/>
          </p:cNvSpPr>
          <p:nvPr/>
        </p:nvSpPr>
        <p:spPr bwMode="auto">
          <a:xfrm>
            <a:off x="7241724" y="1727200"/>
            <a:ext cx="2457450" cy="976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9" tIns="45715" rIns="91429" bIns="45715">
            <a:spAutoFit/>
          </a:bodyPr>
          <a:lstStyle/>
          <a:p>
            <a:pPr algn="r"/>
            <a:r>
              <a:rPr lang="zh-TW" altLang="en-US" sz="1800" b="1" dirty="0" smtClean="0">
                <a:latin typeface="DFPPaoW4-B5" pitchFamily="66" charset="-120"/>
                <a:ea typeface="DFKai-SB" pitchFamily="65" charset="-120"/>
              </a:rPr>
              <a:t>主日崇拜週报</a:t>
            </a:r>
            <a:endParaRPr lang="en-US" altLang="zh-TW" sz="1800" b="1" dirty="0" smtClean="0">
              <a:latin typeface="DFPPaoW4-B5" pitchFamily="66" charset="-120"/>
              <a:ea typeface="DFKai-SB" pitchFamily="65" charset="-120"/>
            </a:endParaRPr>
          </a:p>
          <a:p>
            <a:pPr algn="r"/>
            <a:r>
              <a:rPr lang="en-US" sz="1600" b="1" dirty="0" smtClean="0">
                <a:latin typeface="Arial Unicode MS" pitchFamily="34" charset="-128"/>
                <a:ea typeface="DFKai-SB" pitchFamily="65" charset="-120"/>
              </a:rPr>
              <a:t>Worship </a:t>
            </a:r>
            <a:r>
              <a:rPr lang="en-US" sz="1600" b="1" dirty="0">
                <a:latin typeface="Arial Unicode MS" pitchFamily="34" charset="-128"/>
                <a:ea typeface="DFKai-SB" pitchFamily="65" charset="-120"/>
              </a:rPr>
              <a:t>Bulletin</a:t>
            </a:r>
          </a:p>
          <a:p>
            <a:pPr algn="r"/>
            <a:r>
              <a:rPr lang="zh-TW" altLang="en-US" sz="1200" dirty="0" smtClean="0">
                <a:latin typeface="DFKai-SB" pitchFamily="65" charset="-120"/>
                <a:ea typeface="DFKai-SB" pitchFamily="65" charset="-120"/>
              </a:rPr>
              <a:t>二零一</a:t>
            </a:r>
            <a:r>
              <a:rPr lang="zh-CN" altLang="en-US" sz="1200" dirty="0" smtClean="0">
                <a:latin typeface="DFKai-SB" pitchFamily="65" charset="-120"/>
                <a:ea typeface="DFKai-SB" pitchFamily="65" charset="-120"/>
              </a:rPr>
              <a:t>八年十一月十八</a:t>
            </a:r>
            <a:r>
              <a:rPr lang="zh-TW" altLang="en-US" sz="1200" dirty="0" smtClean="0">
                <a:latin typeface="DFKai-SB" pitchFamily="65" charset="-120"/>
                <a:ea typeface="DFKai-SB" pitchFamily="65" charset="-120"/>
              </a:rPr>
              <a:t>日</a:t>
            </a:r>
            <a:endParaRPr lang="zh-TW" altLang="en-US" sz="1200" dirty="0">
              <a:latin typeface="DFKai-SB" pitchFamily="65" charset="-120"/>
              <a:ea typeface="DFKai-SB" pitchFamily="65" charset="-120"/>
            </a:endParaRPr>
          </a:p>
          <a:p>
            <a:pPr algn="r"/>
            <a:r>
              <a:rPr lang="en-US" altLang="zh-CN" sz="1200" dirty="0" smtClean="0">
                <a:ea typeface="DFKai-SB" pitchFamily="65" charset="-120"/>
              </a:rPr>
              <a:t>November 18 </a:t>
            </a:r>
            <a:r>
              <a:rPr lang="en-US" altLang="zh-TW" sz="1200" dirty="0" smtClean="0">
                <a:ea typeface="DFKai-SB" pitchFamily="65" charset="-120"/>
              </a:rPr>
              <a:t>2018</a:t>
            </a:r>
            <a:endParaRPr lang="en-US" sz="1200" dirty="0">
              <a:ea typeface="DFKai-SB" pitchFamily="65" charset="-120"/>
            </a:endParaRPr>
          </a:p>
        </p:txBody>
      </p:sp>
      <p:sp>
        <p:nvSpPr>
          <p:cNvPr id="2057" name="Rectangle 29"/>
          <p:cNvSpPr>
            <a:spLocks noChangeArrowheads="1"/>
          </p:cNvSpPr>
          <p:nvPr/>
        </p:nvSpPr>
        <p:spPr bwMode="auto">
          <a:xfrm>
            <a:off x="7384599" y="192088"/>
            <a:ext cx="2419349" cy="15773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91429" tIns="45715" rIns="91429" bIns="45715">
            <a:spAutoFit/>
          </a:bodyPr>
          <a:lstStyle/>
          <a:p>
            <a:pPr algn="r">
              <a:spcBef>
                <a:spcPct val="50000"/>
              </a:spcBef>
            </a:pPr>
            <a:r>
              <a:rPr lang="zh-CN" altLang="en-US" sz="1400" dirty="0" smtClean="0">
                <a:latin typeface="DFKai-SB" pitchFamily="65" charset="-120"/>
                <a:ea typeface="DFKai-SB" pitchFamily="65" charset="-120"/>
              </a:rPr>
              <a:t>主日崇拜和儿童主日学</a:t>
            </a:r>
            <a:r>
              <a:rPr lang="en-US" sz="1200" dirty="0" smtClean="0">
                <a:latin typeface="Century Gothic" pitchFamily="34" charset="0"/>
                <a:ea typeface="DFKai-SB" pitchFamily="65" charset="-120"/>
              </a:rPr>
              <a:t>Worship </a:t>
            </a:r>
            <a:r>
              <a:rPr lang="en-US" sz="1200" dirty="0">
                <a:latin typeface="Century Gothic" pitchFamily="34" charset="0"/>
                <a:ea typeface="DFKai-SB" pitchFamily="65" charset="-120"/>
              </a:rPr>
              <a:t>Service and </a:t>
            </a:r>
            <a:r>
              <a:rPr lang="en-US" sz="1200" dirty="0" smtClean="0">
                <a:latin typeface="Century Gothic" pitchFamily="34" charset="0"/>
                <a:ea typeface="DFKai-SB" pitchFamily="65" charset="-120"/>
              </a:rPr>
              <a:t>Children </a:t>
            </a:r>
            <a:r>
              <a:rPr lang="en-US" sz="1200" dirty="0">
                <a:latin typeface="Century Gothic" pitchFamily="34" charset="0"/>
                <a:ea typeface="DFKai-SB" pitchFamily="65" charset="-120"/>
              </a:rPr>
              <a:t>Sunday School</a:t>
            </a:r>
          </a:p>
          <a:p>
            <a:pPr algn="r">
              <a:spcBef>
                <a:spcPct val="50000"/>
              </a:spcBef>
            </a:pPr>
            <a:r>
              <a:rPr lang="en-US" altLang="zh-CN" sz="1200" dirty="0" smtClean="0">
                <a:latin typeface="Century Gothic" pitchFamily="34" charset="0"/>
                <a:ea typeface="DFKai-SB" pitchFamily="65" charset="-120"/>
              </a:rPr>
              <a:t>9</a:t>
            </a:r>
            <a:r>
              <a:rPr lang="en-US" sz="1200" dirty="0" smtClean="0">
                <a:latin typeface="Century Gothic" pitchFamily="34" charset="0"/>
                <a:ea typeface="DFKai-SB" pitchFamily="65" charset="-120"/>
              </a:rPr>
              <a:t>:</a:t>
            </a:r>
            <a:r>
              <a:rPr lang="en-US" altLang="zh-CN" sz="1200" dirty="0" smtClean="0">
                <a:latin typeface="Century Gothic" pitchFamily="34" charset="0"/>
                <a:ea typeface="DFKai-SB" pitchFamily="65" charset="-120"/>
              </a:rPr>
              <a:t>15</a:t>
            </a:r>
            <a:r>
              <a:rPr lang="en-US" sz="1200" dirty="0" smtClean="0">
                <a:latin typeface="Century Gothic" pitchFamily="34" charset="0"/>
                <a:ea typeface="DFKai-SB" pitchFamily="65" charset="-120"/>
              </a:rPr>
              <a:t> </a:t>
            </a:r>
            <a:r>
              <a:rPr lang="en-US" sz="1200" dirty="0">
                <a:latin typeface="Century Gothic" pitchFamily="34" charset="0"/>
                <a:ea typeface="DFKai-SB" pitchFamily="65" charset="-120"/>
              </a:rPr>
              <a:t>am – </a:t>
            </a:r>
            <a:r>
              <a:rPr lang="en-US" altLang="zh-CN" sz="1200" dirty="0" smtClean="0">
                <a:latin typeface="Century Gothic" pitchFamily="34" charset="0"/>
                <a:ea typeface="DFKai-SB" pitchFamily="65" charset="-120"/>
              </a:rPr>
              <a:t>10</a:t>
            </a:r>
            <a:r>
              <a:rPr lang="en-US" sz="1200" dirty="0" smtClean="0">
                <a:latin typeface="Century Gothic" pitchFamily="34" charset="0"/>
                <a:ea typeface="DFKai-SB" pitchFamily="65" charset="-120"/>
              </a:rPr>
              <a:t>:</a:t>
            </a:r>
            <a:r>
              <a:rPr lang="en-US" altLang="zh-CN" sz="1200" dirty="0" smtClean="0">
                <a:latin typeface="Century Gothic" pitchFamily="34" charset="0"/>
                <a:ea typeface="SimSun" pitchFamily="2" charset="-122"/>
              </a:rPr>
              <a:t>30</a:t>
            </a:r>
            <a:r>
              <a:rPr lang="en-US" sz="1200" dirty="0" smtClean="0">
                <a:latin typeface="Century Gothic" pitchFamily="34" charset="0"/>
                <a:ea typeface="SimSun" pitchFamily="2" charset="-122"/>
              </a:rPr>
              <a:t> </a:t>
            </a:r>
            <a:r>
              <a:rPr lang="en-US" sz="1200" dirty="0">
                <a:latin typeface="Century Gothic" pitchFamily="34" charset="0"/>
                <a:ea typeface="DFKai-SB" pitchFamily="65" charset="-120"/>
              </a:rPr>
              <a:t>a</a:t>
            </a:r>
            <a:r>
              <a:rPr lang="en-US" sz="1200" dirty="0" smtClean="0">
                <a:latin typeface="Century Gothic" pitchFamily="34" charset="0"/>
                <a:ea typeface="DFKai-SB" pitchFamily="65" charset="-120"/>
              </a:rPr>
              <a:t>m</a:t>
            </a:r>
            <a:endParaRPr lang="en-US" sz="1200" dirty="0">
              <a:latin typeface="Century Gothic" pitchFamily="34" charset="0"/>
              <a:ea typeface="DFKai-SB" pitchFamily="65" charset="-120"/>
            </a:endParaRPr>
          </a:p>
          <a:p>
            <a:pPr algn="r">
              <a:spcBef>
                <a:spcPct val="50000"/>
              </a:spcBef>
            </a:pPr>
            <a:r>
              <a:rPr lang="en-US" i="1" dirty="0">
                <a:latin typeface="Century Gothic" pitchFamily="34" charset="0"/>
                <a:ea typeface="DFKai-SB" pitchFamily="65" charset="-120"/>
              </a:rPr>
              <a:t>At New Life Church of </a:t>
            </a:r>
            <a:r>
              <a:rPr lang="en-US" i="1" dirty="0" smtClean="0">
                <a:latin typeface="Century Gothic" pitchFamily="34" charset="0"/>
                <a:ea typeface="DFKai-SB" pitchFamily="65" charset="-120"/>
              </a:rPr>
              <a:t>Woodbury</a:t>
            </a:r>
          </a:p>
          <a:p>
            <a:pPr algn="r">
              <a:spcBef>
                <a:spcPct val="50000"/>
              </a:spcBef>
            </a:pPr>
            <a:r>
              <a:rPr lang="en-US" dirty="0" smtClean="0">
                <a:latin typeface="Century Gothic" pitchFamily="34" charset="0"/>
                <a:ea typeface="DFKai-SB" pitchFamily="65" charset="-120"/>
              </a:rPr>
              <a:t>6758 Bailey Road, Woodbury, MN 55129</a:t>
            </a:r>
          </a:p>
          <a:p>
            <a:pPr algn="r">
              <a:spcBef>
                <a:spcPct val="50000"/>
              </a:spcBef>
            </a:pPr>
            <a:endParaRPr lang="en-US" i="1" dirty="0">
              <a:latin typeface="Century Gothic" pitchFamily="34" charset="0"/>
              <a:ea typeface="DFKai-SB" pitchFamily="65" charset="-120"/>
            </a:endParaRPr>
          </a:p>
        </p:txBody>
      </p:sp>
      <p:sp>
        <p:nvSpPr>
          <p:cNvPr id="2058" name="Text Box 55"/>
          <p:cNvSpPr txBox="1">
            <a:spLocks noChangeArrowheads="1"/>
          </p:cNvSpPr>
          <p:nvPr/>
        </p:nvSpPr>
        <p:spPr bwMode="auto">
          <a:xfrm>
            <a:off x="279400" y="3657600"/>
            <a:ext cx="18415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5" rIns="91429" bIns="45715">
            <a:spAutoFit/>
          </a:bodyPr>
          <a:lstStyle/>
          <a:p>
            <a:endParaRPr lang="en-US" sz="2500" dirty="0">
              <a:latin typeface="Times New Roman" pitchFamily="18" charset="0"/>
              <a:ea typeface="DFKai-SB" pitchFamily="65" charset="-120"/>
            </a:endParaRPr>
          </a:p>
        </p:txBody>
      </p:sp>
      <p:sp>
        <p:nvSpPr>
          <p:cNvPr id="2059" name="Rectangle 71"/>
          <p:cNvSpPr>
            <a:spLocks noChangeArrowheads="1"/>
          </p:cNvSpPr>
          <p:nvPr/>
        </p:nvSpPr>
        <p:spPr bwMode="auto">
          <a:xfrm>
            <a:off x="241420" y="1312594"/>
            <a:ext cx="442753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1200" dirty="0" smtClean="0">
                <a:ea typeface="DFKai-SB" pitchFamily="65" charset="-120"/>
              </a:rPr>
              <a:t>        </a:t>
            </a:r>
            <a:r>
              <a:rPr lang="en-US" altLang="zh-TW" sz="1200" dirty="0" smtClean="0">
                <a:ea typeface="DFKai-SB" pitchFamily="65" charset="-120"/>
              </a:rPr>
              <a:t/>
            </a:r>
            <a:br>
              <a:rPr lang="en-US" altLang="zh-TW" sz="1200" dirty="0" smtClean="0">
                <a:ea typeface="DFKai-SB" pitchFamily="65" charset="-120"/>
              </a:rPr>
            </a:br>
            <a:endParaRPr lang="en-US" altLang="zh-TW" sz="1200" dirty="0" smtClean="0">
              <a:ea typeface="DFKai-SB" pitchFamily="65" charset="-120"/>
            </a:endParaRPr>
          </a:p>
          <a:p>
            <a:pPr marL="228600" indent="-228600"/>
            <a:endParaRPr lang="en-US" sz="1100" dirty="0"/>
          </a:p>
        </p:txBody>
      </p:sp>
      <p:grpSp>
        <p:nvGrpSpPr>
          <p:cNvPr id="2060" name="Group 1382"/>
          <p:cNvGrpSpPr>
            <a:grpSpLocks/>
          </p:cNvGrpSpPr>
          <p:nvPr/>
        </p:nvGrpSpPr>
        <p:grpSpPr bwMode="auto">
          <a:xfrm>
            <a:off x="385763" y="6286507"/>
            <a:ext cx="3765550" cy="479426"/>
            <a:chOff x="243" y="3960"/>
            <a:chExt cx="2372" cy="302"/>
          </a:xfrm>
        </p:grpSpPr>
        <p:sp>
          <p:nvSpPr>
            <p:cNvPr id="2074" name="Rectangle 768"/>
            <p:cNvSpPr>
              <a:spLocks noChangeArrowheads="1"/>
            </p:cNvSpPr>
            <p:nvPr/>
          </p:nvSpPr>
          <p:spPr bwMode="auto">
            <a:xfrm>
              <a:off x="2209" y="3960"/>
              <a:ext cx="13" cy="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600" dirty="0">
                  <a:solidFill>
                    <a:srgbClr val="000000"/>
                  </a:solidFill>
                  <a:latin typeface="Arial" pitchFamily="34" charset="0"/>
                  <a:ea typeface="DFKai-SB" pitchFamily="65" charset="-120"/>
                </a:rPr>
                <a:t> </a:t>
              </a:r>
              <a:endParaRPr lang="en-US" dirty="0">
                <a:ea typeface="DFKai-SB" pitchFamily="65" charset="-120"/>
              </a:endParaRPr>
            </a:p>
          </p:txBody>
        </p:sp>
        <p:sp>
          <p:nvSpPr>
            <p:cNvPr id="2075" name="Rectangle 769"/>
            <p:cNvSpPr>
              <a:spLocks noChangeArrowheads="1"/>
            </p:cNvSpPr>
            <p:nvPr/>
          </p:nvSpPr>
          <p:spPr bwMode="auto">
            <a:xfrm>
              <a:off x="2602" y="3960"/>
              <a:ext cx="13" cy="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600" dirty="0">
                  <a:solidFill>
                    <a:srgbClr val="000000"/>
                  </a:solidFill>
                  <a:latin typeface="Arial" pitchFamily="34" charset="0"/>
                  <a:ea typeface="DFKai-SB" pitchFamily="65" charset="-120"/>
                </a:rPr>
                <a:t> </a:t>
              </a:r>
              <a:endParaRPr lang="en-US" dirty="0">
                <a:ea typeface="DFKai-SB" pitchFamily="65" charset="-120"/>
              </a:endParaRPr>
            </a:p>
          </p:txBody>
        </p:sp>
        <p:sp>
          <p:nvSpPr>
            <p:cNvPr id="2076" name="Rectangle 778"/>
            <p:cNvSpPr>
              <a:spLocks noChangeArrowheads="1"/>
            </p:cNvSpPr>
            <p:nvPr/>
          </p:nvSpPr>
          <p:spPr bwMode="auto">
            <a:xfrm>
              <a:off x="243" y="4194"/>
              <a:ext cx="13" cy="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700" dirty="0">
                  <a:solidFill>
                    <a:srgbClr val="000000"/>
                  </a:solidFill>
                  <a:latin typeface="Calibri" pitchFamily="34" charset="0"/>
                  <a:ea typeface="DFKai-SB" pitchFamily="65" charset="-120"/>
                </a:rPr>
                <a:t> </a:t>
              </a:r>
              <a:endParaRPr lang="en-US" dirty="0">
                <a:ea typeface="DFKai-SB" pitchFamily="65" charset="-120"/>
              </a:endParaRPr>
            </a:p>
          </p:txBody>
        </p:sp>
      </p:grpSp>
      <p:sp>
        <p:nvSpPr>
          <p:cNvPr id="20" name="Rectangle 135"/>
          <p:cNvSpPr>
            <a:spLocks noChangeArrowheads="1"/>
          </p:cNvSpPr>
          <p:nvPr/>
        </p:nvSpPr>
        <p:spPr bwMode="auto">
          <a:xfrm>
            <a:off x="5141055" y="3918727"/>
            <a:ext cx="4597400" cy="3048592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lIns="91429" tIns="45715" rIns="91429" bIns="45715" anchor="ctr"/>
          <a:lstStyle/>
          <a:p>
            <a:pPr algn="ctr"/>
            <a:endParaRPr lang="en-US" sz="2000" dirty="0">
              <a:solidFill>
                <a:srgbClr val="FF0000"/>
              </a:solidFill>
              <a:latin typeface="Times New Roman" pitchFamily="18" charset="0"/>
              <a:ea typeface="DFKai-SB" pitchFamily="65" charset="-120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5123039" y="4088571"/>
            <a:ext cx="1550693" cy="1147909"/>
            <a:chOff x="5228265" y="3610086"/>
            <a:chExt cx="1550693" cy="1147909"/>
          </a:xfrm>
        </p:grpSpPr>
        <p:pic>
          <p:nvPicPr>
            <p:cNvPr id="21" name="Picture 133" descr="logo_todays_verse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EFEFE"/>
                </a:clrFrom>
                <a:clrTo>
                  <a:srgbClr val="FEFEFE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5254958" y="3610086"/>
              <a:ext cx="1524000" cy="6787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22" name="Text Box 134"/>
            <p:cNvSpPr txBox="1">
              <a:spLocks noChangeArrowheads="1"/>
            </p:cNvSpPr>
            <p:nvPr/>
          </p:nvSpPr>
          <p:spPr bwMode="auto">
            <a:xfrm>
              <a:off x="5228265" y="4284920"/>
              <a:ext cx="1454150" cy="4730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1429" tIns="45715" rIns="91429" bIns="45715">
              <a:spAutoFit/>
            </a:bodyPr>
            <a:lstStyle/>
            <a:p>
              <a:pPr>
                <a:defRPr/>
              </a:pPr>
              <a:r>
                <a:rPr lang="zh-TW" altLang="en-US" sz="2500" dirty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HanWangLiSuMedium"/>
                  <a:ea typeface="DFKai-SB" pitchFamily="65" charset="-120"/>
                </a:rPr>
                <a:t>今日经文</a:t>
              </a:r>
              <a:endParaRPr lang="en-US" sz="2500" dirty="0">
                <a:effectLst>
                  <a:outerShdw blurRad="38100" dist="38100" dir="2700000" algn="tl">
                    <a:srgbClr val="C0C0C0"/>
                  </a:outerShdw>
                </a:effectLst>
                <a:latin typeface="HanWangLiSuMedium"/>
                <a:ea typeface="DFKai-SB" pitchFamily="65" charset="-120"/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6762749" y="6611791"/>
            <a:ext cx="296700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is-IS" sz="1600" dirty="0"/>
              <a:t> </a:t>
            </a:r>
            <a:r>
              <a:rPr lang="zh-HK" altLang="en-US" sz="1600" dirty="0"/>
              <a:t>馬太福音 </a:t>
            </a:r>
            <a:r>
              <a:rPr lang="en-US" sz="1600" dirty="0"/>
              <a:t>Matthew </a:t>
            </a:r>
            <a:r>
              <a:rPr lang="en-US" sz="1600" dirty="0" smtClean="0"/>
              <a:t>25:13</a:t>
            </a:r>
          </a:p>
        </p:txBody>
      </p:sp>
      <p:sp>
        <p:nvSpPr>
          <p:cNvPr id="26" name="Rectangle 25"/>
          <p:cNvSpPr/>
          <p:nvPr/>
        </p:nvSpPr>
        <p:spPr>
          <a:xfrm>
            <a:off x="5264643" y="5511427"/>
            <a:ext cx="435022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1600" baseline="30000" dirty="0" smtClean="0"/>
              <a:t>13</a:t>
            </a:r>
            <a:r>
              <a:rPr lang="zh-TW" altLang="en-US" sz="1600" dirty="0" smtClean="0"/>
              <a:t> </a:t>
            </a:r>
            <a:r>
              <a:rPr lang="zh-CN" altLang="en-US" sz="1600" dirty="0" smtClean="0"/>
              <a:t>所以，你们要警醒；因为那日子，那时辰，你们不知道</a:t>
            </a:r>
            <a:r>
              <a:rPr lang="zh-TW" altLang="en-US" sz="1600" dirty="0" smtClean="0"/>
              <a:t>。</a:t>
            </a:r>
            <a:endParaRPr lang="en-US" altLang="zh-TW" sz="1600" dirty="0" smtClean="0"/>
          </a:p>
        </p:txBody>
      </p:sp>
      <p:sp>
        <p:nvSpPr>
          <p:cNvPr id="23" name="Rectangle 22"/>
          <p:cNvSpPr/>
          <p:nvPr/>
        </p:nvSpPr>
        <p:spPr>
          <a:xfrm>
            <a:off x="6419161" y="4324007"/>
            <a:ext cx="328001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sz="1600" baseline="30000" dirty="0" smtClean="0"/>
              <a:t>13</a:t>
            </a:r>
            <a:r>
              <a:rPr lang="zh-TW" altLang="en-US" sz="1600" dirty="0" smtClean="0"/>
              <a:t> </a:t>
            </a:r>
            <a:r>
              <a:rPr lang="en-US" sz="1600" b="1" baseline="30000" dirty="0"/>
              <a:t> </a:t>
            </a:r>
            <a:r>
              <a:rPr lang="en-US" sz="1600" dirty="0"/>
              <a:t>Watch therefore, for you know neither the day nor the hour.</a:t>
            </a:r>
            <a:endParaRPr lang="en-US" altLang="zh-TW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49" name="Group 27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8019752"/>
              </p:ext>
            </p:extLst>
          </p:nvPr>
        </p:nvGraphicFramePr>
        <p:xfrm>
          <a:off x="304800" y="531103"/>
          <a:ext cx="4543245" cy="2875157"/>
        </p:xfrm>
        <a:graphic>
          <a:graphicData uri="http://schemas.openxmlformats.org/drawingml/2006/table">
            <a:tbl>
              <a:tblPr/>
              <a:tblGrid>
                <a:gridCol w="1037112"/>
                <a:gridCol w="2195038"/>
                <a:gridCol w="1311095"/>
              </a:tblGrid>
              <a:tr h="290513"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en-US" sz="1100" kern="120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序乐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DFKai-SB" pitchFamily="65" charset="-120"/>
                        <a:ea typeface="DFKai-SB" pitchFamily="65" charset="-120"/>
                        <a:cs typeface="+mn-cs"/>
                      </a:endParaRPr>
                    </a:p>
                  </a:txBody>
                  <a:tcPr marL="91429" marR="91429"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(</a:t>
                      </a:r>
                      <a:r>
                        <a:rPr lang="zh-TW" altLang="en-US" sz="1100" kern="120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请安静默祷 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Calibri" pitchFamily="34" charset="0"/>
                          <a:ea typeface="DFKai-SB" pitchFamily="65" charset="-120"/>
                          <a:cs typeface="+mn-cs"/>
                        </a:rPr>
                        <a:t>Silent Prayer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)</a:t>
                      </a:r>
                    </a:p>
                  </a:txBody>
                  <a:tcPr marL="91429" marR="91429"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DFKai-SB" panose="03000509000000000000" pitchFamily="65" charset="-120"/>
                          <a:cs typeface="+mn-cs"/>
                        </a:rPr>
                        <a:t>Prelude</a:t>
                      </a:r>
                    </a:p>
                  </a:txBody>
                  <a:tcPr marL="91429" marR="91429"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56557"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en-US" sz="1100" kern="120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诗歌敬拜</a:t>
                      </a:r>
                      <a:endParaRPr lang="en-US" altLang="zh-TW" sz="1100" kern="1200" dirty="0" smtClean="0">
                        <a:solidFill>
                          <a:schemeClr val="tx1"/>
                        </a:solidFill>
                        <a:latin typeface="DFKai-SB" pitchFamily="65" charset="-120"/>
                        <a:ea typeface="DFKai-SB" pitchFamily="65" charset="-120"/>
                        <a:cs typeface="+mn-cs"/>
                      </a:endParaRPr>
                    </a:p>
                  </a:txBody>
                  <a:tcPr marL="91429" marR="91429"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en-US" sz="1100" kern="120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会众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DFKai-SB" panose="03000509000000000000" pitchFamily="65" charset="-120"/>
                          <a:ea typeface="DFKai-SB" panose="03000509000000000000" pitchFamily="65" charset="-120"/>
                          <a:cs typeface="+mn-cs"/>
                        </a:rPr>
                        <a:t> 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DFKai-SB" panose="03000509000000000000" pitchFamily="65" charset="-120"/>
                          <a:cs typeface="+mn-cs"/>
                        </a:rPr>
                        <a:t>All</a:t>
                      </a:r>
                    </a:p>
                  </a:txBody>
                  <a:tcPr marL="91429" marR="91429"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DFKai-SB" panose="03000509000000000000" pitchFamily="65" charset="-120"/>
                          <a:cs typeface="+mn-cs"/>
                        </a:rPr>
                        <a:t>Praising</a:t>
                      </a:r>
                    </a:p>
                  </a:txBody>
                  <a:tcPr marL="91429" marR="91429"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5823"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kern="120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读经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DFKai-SB" pitchFamily="65" charset="-120"/>
                        <a:ea typeface="DFKai-SB" pitchFamily="65" charset="-120"/>
                        <a:cs typeface="+mn-cs"/>
                      </a:endParaRPr>
                    </a:p>
                  </a:txBody>
                  <a:tcPr marL="91429" marR="91429"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HK" altLang="en-US" sz="1100" dirty="0" smtClean="0"/>
                        <a:t> </a:t>
                      </a:r>
                      <a:r>
                        <a:rPr lang="zh-CN" alt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DFKai-SB" panose="03000509000000000000" pitchFamily="65" charset="-120"/>
                          <a:cs typeface="+mn-cs"/>
                        </a:rPr>
                        <a:t>马太福音</a:t>
                      </a:r>
                      <a:r>
                        <a:rPr lang="en-US" sz="1100" dirty="0" smtClean="0"/>
                        <a:t> Matthew 25:1-13</a:t>
                      </a:r>
                      <a:endParaRPr lang="en-US" sz="1100" dirty="0"/>
                    </a:p>
                  </a:txBody>
                  <a:tcPr marL="91429" marR="91429"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DFKai-SB" panose="03000509000000000000" pitchFamily="65" charset="-120"/>
                          <a:cs typeface="+mn-cs"/>
                        </a:rPr>
                        <a:t>Scripture Reading</a:t>
                      </a:r>
                    </a:p>
                  </a:txBody>
                  <a:tcPr marL="91429" marR="91429"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9905"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kern="1200" dirty="0" smtClean="0">
                          <a:solidFill>
                            <a:schemeClr val="tx1"/>
                          </a:solidFill>
                          <a:latin typeface="DFKai-SB" panose="03000509000000000000" pitchFamily="65" charset="-120"/>
                          <a:ea typeface="DFKai-SB" panose="03000509000000000000" pitchFamily="65" charset="-120"/>
                          <a:cs typeface="+mn-cs"/>
                        </a:rPr>
                        <a:t>信息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DFKai-SB" panose="03000509000000000000" pitchFamily="65" charset="-120"/>
                        <a:ea typeface="DFKai-SB" panose="03000509000000000000" pitchFamily="65" charset="-120"/>
                        <a:cs typeface="+mn-cs"/>
                      </a:endParaRPr>
                    </a:p>
                  </a:txBody>
                  <a:tcPr marL="91429" marR="91429"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914650" algn="l"/>
                          <a:tab pos="3143250" algn="l"/>
                        </a:tabLst>
                        <a:defRPr/>
                      </a:pP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DFKai-SB" panose="03000509000000000000" pitchFamily="65" charset="-120"/>
                          <a:cs typeface="+mn-cs"/>
                        </a:rPr>
                        <a:t>Pastor Chu</a:t>
                      </a:r>
                      <a:r>
                        <a:rPr lang="en-US" altLang="zh-CN" sz="1100" kern="1200" dirty="0" smtClean="0">
                          <a:solidFill>
                            <a:schemeClr val="tx1"/>
                          </a:solidFill>
                          <a:latin typeface="+mn-lt"/>
                          <a:ea typeface="DFKai-SB" panose="03000509000000000000" pitchFamily="65" charset="-120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914650" algn="l"/>
                          <a:tab pos="3143250" algn="l"/>
                        </a:tabLst>
                        <a:defRPr/>
                      </a:pPr>
                      <a:r>
                        <a:rPr lang="en-US" altLang="zh-CN" sz="1100" kern="1200" dirty="0" smtClean="0">
                          <a:solidFill>
                            <a:schemeClr val="tx1"/>
                          </a:solidFill>
                          <a:latin typeface="+mn-lt"/>
                          <a:ea typeface="DFKai-SB" panose="03000509000000000000" pitchFamily="65" charset="-120"/>
                          <a:cs typeface="+mn-cs"/>
                        </a:rPr>
                        <a:t> </a:t>
                      </a:r>
                      <a:r>
                        <a:rPr lang="zh-CN" alt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DFKai-SB" panose="03000509000000000000" pitchFamily="65" charset="-120"/>
                          <a:cs typeface="+mn-cs"/>
                        </a:rPr>
                        <a:t>朱景良牧师</a:t>
                      </a:r>
                      <a:endParaRPr lang="en-US" altLang="zh-CN" sz="1100" kern="1200" dirty="0" smtClean="0">
                        <a:solidFill>
                          <a:schemeClr val="tx1"/>
                        </a:solidFill>
                        <a:latin typeface="+mn-lt"/>
                        <a:ea typeface="DFKai-SB" panose="03000509000000000000" pitchFamily="65" charset="-120"/>
                        <a:cs typeface="+mn-cs"/>
                      </a:endParaRPr>
                    </a:p>
                  </a:txBody>
                  <a:tcPr marL="91429" marR="91429"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DFKai-SB" panose="03000509000000000000" pitchFamily="65" charset="-120"/>
                          <a:cs typeface="+mn-cs"/>
                        </a:rPr>
                        <a:t>S</a:t>
                      </a:r>
                      <a:r>
                        <a:rPr lang="en-US" altLang="zh-CN" sz="1100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DFKai-SB" panose="03000509000000000000" pitchFamily="65" charset="-120"/>
                          <a:cs typeface="+mn-cs"/>
                        </a:rPr>
                        <a:t>ermon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DFKai-SB" panose="03000509000000000000" pitchFamily="65" charset="-120"/>
                          <a:cs typeface="+mn-cs"/>
                        </a:rPr>
                        <a:t> </a:t>
                      </a:r>
                    </a:p>
                  </a:txBody>
                  <a:tcPr marL="91429" marR="91429"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0513"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kern="120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回应诗歌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DFKai-SB" pitchFamily="65" charset="-120"/>
                        <a:ea typeface="DFKai-SB" pitchFamily="65" charset="-120"/>
                        <a:cs typeface="+mn-cs"/>
                      </a:endParaRPr>
                    </a:p>
                  </a:txBody>
                  <a:tcPr marL="91429" marR="91429"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914650" algn="l"/>
                          <a:tab pos="3143250" algn="l"/>
                        </a:tabLst>
                        <a:defRPr/>
                      </a:pPr>
                      <a:r>
                        <a:rPr lang="zh-CN" alt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DFKai-SB" panose="03000509000000000000" pitchFamily="65" charset="-120"/>
                          <a:cs typeface="+mn-cs"/>
                        </a:rPr>
                        <a:t>我的灯需要油 </a:t>
                      </a:r>
                      <a:r>
                        <a:rPr lang="en-US" altLang="zh-CN" sz="1100" kern="1200" dirty="0" smtClean="0">
                          <a:solidFill>
                            <a:schemeClr val="tx1"/>
                          </a:solidFill>
                          <a:latin typeface="+mn-lt"/>
                          <a:ea typeface="DFKai-SB" panose="03000509000000000000" pitchFamily="65" charset="-120"/>
                          <a:cs typeface="+mn-cs"/>
                        </a:rPr>
                        <a:t>Give</a:t>
                      </a: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DFKai-SB" panose="03000509000000000000" pitchFamily="65" charset="-120"/>
                          <a:cs typeface="+mn-cs"/>
                        </a:rPr>
                        <a:t> Me Oil in My Lamp</a:t>
                      </a:r>
                      <a:endParaRPr lang="zh-CN" altLang="en-US" sz="1100" kern="1200" dirty="0">
                        <a:solidFill>
                          <a:schemeClr val="tx1"/>
                        </a:solidFill>
                        <a:latin typeface="+mn-lt"/>
                        <a:ea typeface="DFKai-SB" panose="03000509000000000000" pitchFamily="65" charset="-120"/>
                        <a:cs typeface="+mn-cs"/>
                      </a:endParaRP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DFKai-SB" panose="03000509000000000000" pitchFamily="65" charset="-120"/>
                          <a:cs typeface="+mn-cs"/>
                        </a:rPr>
                        <a:t>Response Hymn</a:t>
                      </a:r>
                    </a:p>
                  </a:txBody>
                  <a:tcPr marL="91429" marR="91429"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85763"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kern="120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欢迎来宾</a:t>
                      </a:r>
                      <a:endParaRPr lang="en-US" altLang="zh-CN" sz="1100" kern="1200" dirty="0" smtClean="0">
                        <a:solidFill>
                          <a:schemeClr val="tx1"/>
                        </a:solidFill>
                        <a:latin typeface="DFKai-SB" pitchFamily="65" charset="-120"/>
                        <a:ea typeface="DFKai-SB" pitchFamily="65" charset="-120"/>
                        <a:cs typeface="+mn-cs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CN" altLang="en-US" sz="1100" kern="120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报告</a:t>
                      </a:r>
                      <a:endParaRPr lang="en-US" altLang="zh-CN" sz="1100" kern="1200" dirty="0" smtClean="0">
                        <a:solidFill>
                          <a:schemeClr val="tx1"/>
                        </a:solidFill>
                        <a:latin typeface="DFKai-SB" pitchFamily="65" charset="-120"/>
                        <a:ea typeface="DFKai-SB" pitchFamily="65" charset="-120"/>
                        <a:cs typeface="+mn-cs"/>
                      </a:endParaRPr>
                    </a:p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100" kern="120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奉献祷告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DFKai-SB" pitchFamily="65" charset="-120"/>
                        <a:ea typeface="DFKai-SB" pitchFamily="65" charset="-120"/>
                        <a:cs typeface="+mn-cs"/>
                      </a:endParaRPr>
                    </a:p>
                  </a:txBody>
                  <a:tcPr marL="91429" marR="91429"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914650" algn="l"/>
                          <a:tab pos="3143250" algn="l"/>
                        </a:tabLst>
                        <a:defRPr/>
                      </a:pP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DFKai-SB" panose="03000509000000000000" pitchFamily="65" charset="-120"/>
                          <a:cs typeface="+mn-cs"/>
                        </a:rPr>
                        <a:t>Pastor Chu</a:t>
                      </a:r>
                      <a:r>
                        <a:rPr lang="en-US" altLang="zh-CN" sz="1100" kern="1200" dirty="0" smtClean="0">
                          <a:solidFill>
                            <a:schemeClr val="tx1"/>
                          </a:solidFill>
                          <a:latin typeface="+mn-lt"/>
                          <a:ea typeface="DFKai-SB" panose="03000509000000000000" pitchFamily="65" charset="-120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914650" algn="l"/>
                          <a:tab pos="3143250" algn="l"/>
                        </a:tabLst>
                        <a:defRPr/>
                      </a:pPr>
                      <a:r>
                        <a:rPr lang="en-US" altLang="zh-CN" sz="1100" kern="1200" dirty="0" smtClean="0">
                          <a:solidFill>
                            <a:schemeClr val="tx1"/>
                          </a:solidFill>
                          <a:latin typeface="+mn-lt"/>
                          <a:ea typeface="DFKai-SB" panose="03000509000000000000" pitchFamily="65" charset="-120"/>
                          <a:cs typeface="+mn-cs"/>
                        </a:rPr>
                        <a:t> </a:t>
                      </a:r>
                      <a:r>
                        <a:rPr lang="zh-CN" alt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DFKai-SB" panose="03000509000000000000" pitchFamily="65" charset="-120"/>
                          <a:cs typeface="+mn-cs"/>
                        </a:rPr>
                        <a:t>朱景良牧师</a:t>
                      </a:r>
                      <a:endParaRPr lang="en-US" altLang="zh-CN" sz="1100" kern="1200" dirty="0" smtClean="0">
                        <a:solidFill>
                          <a:schemeClr val="tx1"/>
                        </a:solidFill>
                        <a:latin typeface="+mn-lt"/>
                        <a:ea typeface="DFKai-SB" panose="03000509000000000000" pitchFamily="65" charset="-120"/>
                        <a:cs typeface="+mn-cs"/>
                      </a:endParaRPr>
                    </a:p>
                  </a:txBody>
                  <a:tcPr marL="91429" marR="91429"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CN" sz="1100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DFKai-SB" panose="03000509000000000000" pitchFamily="65" charset="-120"/>
                          <a:cs typeface="+mn-cs"/>
                        </a:rPr>
                        <a:t>Welcome</a:t>
                      </a:r>
                    </a:p>
                    <a:p>
                      <a:pPr marL="0" marR="0" lvl="0" indent="0" algn="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DFKai-SB" panose="03000509000000000000" pitchFamily="65" charset="-120"/>
                          <a:cs typeface="+mn-cs"/>
                        </a:rPr>
                        <a:t>Announcement</a:t>
                      </a:r>
                    </a:p>
                    <a:p>
                      <a:pPr marL="0" marR="0" lvl="0" indent="0" algn="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DFKai-SB" panose="03000509000000000000" pitchFamily="65" charset="-120"/>
                          <a:cs typeface="+mn-cs"/>
                        </a:rPr>
                        <a:t>Offertory Prayer</a:t>
                      </a:r>
                    </a:p>
                  </a:txBody>
                  <a:tcPr marL="91429" marR="91429"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7506"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en-US" sz="1100" kern="120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祝祷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DFKai-SB" pitchFamily="65" charset="-120"/>
                        <a:ea typeface="DFKai-SB" pitchFamily="65" charset="-120"/>
                        <a:cs typeface="+mn-cs"/>
                      </a:endParaRPr>
                    </a:p>
                  </a:txBody>
                  <a:tcPr marL="91429" marR="91429"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914650" algn="l"/>
                          <a:tab pos="3143250" algn="l"/>
                        </a:tabLst>
                        <a:defRPr/>
                      </a:pPr>
                      <a:endParaRPr lang="en-US" altLang="zh-CN" sz="1100" kern="1200" dirty="0" smtClean="0">
                        <a:solidFill>
                          <a:schemeClr val="tx1"/>
                        </a:solidFill>
                        <a:latin typeface="+mn-lt"/>
                        <a:ea typeface="DFKai-SB" panose="03000509000000000000" pitchFamily="65" charset="-120"/>
                        <a:cs typeface="+mn-cs"/>
                      </a:endParaRPr>
                    </a:p>
                  </a:txBody>
                  <a:tcPr marL="91429" marR="91429"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DFKai-SB" panose="03000509000000000000" pitchFamily="65" charset="-120"/>
                          <a:ea typeface="DFKai-SB" panose="03000509000000000000" pitchFamily="65" charset="-120"/>
                          <a:cs typeface="+mn-cs"/>
                        </a:rPr>
                        <a:t> 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DFKai-SB" panose="03000509000000000000" pitchFamily="65" charset="-120"/>
                          <a:cs typeface="+mn-cs"/>
                        </a:rPr>
                        <a:t>Benediction</a:t>
                      </a:r>
                    </a:p>
                  </a:txBody>
                  <a:tcPr marL="91429" marR="91429"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en-US" sz="1100" kern="120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默祷</a:t>
                      </a:r>
                      <a:r>
                        <a:rPr lang="en-US" altLang="zh-TW" sz="1100" kern="120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, </a:t>
                      </a:r>
                      <a:r>
                        <a:rPr lang="zh-TW" altLang="en-US" sz="1100" kern="120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散会</a:t>
                      </a:r>
                      <a:endParaRPr lang="en-US" sz="1100" kern="1200" dirty="0" smtClean="0">
                        <a:solidFill>
                          <a:schemeClr val="tx1"/>
                        </a:solidFill>
                        <a:latin typeface="DFKai-SB" pitchFamily="65" charset="-120"/>
                        <a:ea typeface="DFKai-SB" pitchFamily="65" charset="-120"/>
                        <a:cs typeface="+mn-cs"/>
                      </a:endParaRPr>
                    </a:p>
                  </a:txBody>
                  <a:tcPr marL="91429" marR="91429"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zh-TW" alt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DFKai-SB" panose="03000509000000000000" pitchFamily="65" charset="-120"/>
                          <a:cs typeface="+mn-cs"/>
                        </a:rPr>
                        <a:t>会众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+mn-lt"/>
                          <a:ea typeface="DFKai-SB" panose="03000509000000000000" pitchFamily="65" charset="-120"/>
                          <a:cs typeface="+mn-cs"/>
                        </a:rPr>
                        <a:t>  All</a:t>
                      </a:r>
                    </a:p>
                  </a:txBody>
                  <a:tcPr marL="91429" marR="91429"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DFKai-SB" panose="03000509000000000000" pitchFamily="65" charset="-120"/>
                          <a:cs typeface="+mn-cs"/>
                        </a:rPr>
                        <a:t>Silent</a:t>
                      </a:r>
                      <a:r>
                        <a:rPr lang="en-US" altLang="zh-CN" sz="1100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DFKai-SB" panose="03000509000000000000" pitchFamily="65" charset="-120"/>
                          <a:cs typeface="+mn-cs"/>
                        </a:rPr>
                        <a:t> </a:t>
                      </a:r>
                      <a:r>
                        <a:rPr lang="en-US" sz="1100" kern="1200" dirty="0" smtClean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DFKai-SB" panose="03000509000000000000" pitchFamily="65" charset="-120"/>
                          <a:cs typeface="+mn-cs"/>
                        </a:rPr>
                        <a:t>Prayer</a:t>
                      </a:r>
                    </a:p>
                  </a:txBody>
                  <a:tcPr marL="91429" marR="91429"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00" name="Text Box 48"/>
          <p:cNvSpPr txBox="1">
            <a:spLocks noChangeArrowheads="1"/>
          </p:cNvSpPr>
          <p:nvPr/>
        </p:nvSpPr>
        <p:spPr bwMode="auto">
          <a:xfrm>
            <a:off x="1379538" y="192930"/>
            <a:ext cx="2343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5" rIns="91429" bIns="45715">
            <a:spAutoFit/>
          </a:bodyPr>
          <a:lstStyle/>
          <a:p>
            <a:r>
              <a:rPr lang="zh-TW" altLang="en-US" sz="1400" b="1" dirty="0" smtClean="0">
                <a:latin typeface="DFKai-SB" pitchFamily="65" charset="-120"/>
                <a:ea typeface="DFKai-SB" pitchFamily="65" charset="-120"/>
              </a:rPr>
              <a:t>崇拜程序</a:t>
            </a:r>
            <a:r>
              <a:rPr lang="en-US" sz="1400" b="1" dirty="0" smtClean="0">
                <a:latin typeface="Times New Roman" pitchFamily="18" charset="0"/>
                <a:ea typeface="DFKai-SB" pitchFamily="65" charset="-120"/>
              </a:rPr>
              <a:t>  </a:t>
            </a:r>
            <a:r>
              <a:rPr lang="en-US" sz="1300" b="1" dirty="0">
                <a:latin typeface="Century Gothic" pitchFamily="34" charset="0"/>
                <a:ea typeface="DFKai-SB" pitchFamily="65" charset="-120"/>
              </a:rPr>
              <a:t>Service Program </a:t>
            </a:r>
          </a:p>
        </p:txBody>
      </p:sp>
      <p:sp>
        <p:nvSpPr>
          <p:cNvPr id="3101" name="Rectangle 471"/>
          <p:cNvSpPr>
            <a:spLocks noChangeArrowheads="1"/>
          </p:cNvSpPr>
          <p:nvPr/>
        </p:nvSpPr>
        <p:spPr bwMode="auto">
          <a:xfrm>
            <a:off x="301625" y="454696"/>
            <a:ext cx="4533900" cy="3774404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 sz="2500" dirty="0">
              <a:latin typeface="Neurochrome"/>
              <a:ea typeface="DFKai-SB" pitchFamily="65" charset="-120"/>
            </a:endParaRPr>
          </a:p>
        </p:txBody>
      </p:sp>
      <p:sp>
        <p:nvSpPr>
          <p:cNvPr id="3139" name="Text Box 6218"/>
          <p:cNvSpPr txBox="1">
            <a:spLocks noChangeArrowheads="1"/>
          </p:cNvSpPr>
          <p:nvPr/>
        </p:nvSpPr>
        <p:spPr bwMode="auto">
          <a:xfrm>
            <a:off x="6000750" y="6400663"/>
            <a:ext cx="18415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2500" dirty="0">
              <a:latin typeface="Neurochrome"/>
              <a:ea typeface="DFKai-SB" pitchFamily="65" charset="-120"/>
            </a:endParaRPr>
          </a:p>
        </p:txBody>
      </p:sp>
      <p:grpSp>
        <p:nvGrpSpPr>
          <p:cNvPr id="3144" name="Group 17"/>
          <p:cNvGrpSpPr>
            <a:grpSpLocks/>
          </p:cNvGrpSpPr>
          <p:nvPr/>
        </p:nvGrpSpPr>
        <p:grpSpPr bwMode="auto">
          <a:xfrm>
            <a:off x="1357312" y="6507691"/>
            <a:ext cx="2420937" cy="250826"/>
            <a:chOff x="1492375" y="6537094"/>
            <a:chExt cx="2420330" cy="250393"/>
          </a:xfrm>
        </p:grpSpPr>
        <p:sp>
          <p:nvSpPr>
            <p:cNvPr id="3160" name="Text Box 519"/>
            <p:cNvSpPr txBox="1">
              <a:spLocks noChangeArrowheads="1"/>
            </p:cNvSpPr>
            <p:nvPr/>
          </p:nvSpPr>
          <p:spPr bwMode="auto">
            <a:xfrm>
              <a:off x="2973141" y="6537094"/>
              <a:ext cx="939564" cy="2440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91429" tIns="45715" rIns="91429" bIns="45715">
              <a:spAutoFit/>
            </a:bodyPr>
            <a:lstStyle/>
            <a:p>
              <a:r>
                <a:rPr lang="en-US" sz="1000" b="1" dirty="0">
                  <a:latin typeface="Century Gothic" pitchFamily="34" charset="0"/>
                  <a:ea typeface="DFKai-SB" pitchFamily="65" charset="-120"/>
                </a:rPr>
                <a:t>Prayer Items</a:t>
              </a:r>
            </a:p>
          </p:txBody>
        </p:sp>
        <p:sp>
          <p:nvSpPr>
            <p:cNvPr id="3162" name="Rectangle 15"/>
            <p:cNvSpPr>
              <a:spLocks noChangeArrowheads="1"/>
            </p:cNvSpPr>
            <p:nvPr/>
          </p:nvSpPr>
          <p:spPr bwMode="auto">
            <a:xfrm>
              <a:off x="1492375" y="6543434"/>
              <a:ext cx="723718" cy="2440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zh-TW" altLang="en-US" sz="1000" b="1" dirty="0" smtClean="0">
                  <a:latin typeface="DFKai-SB" pitchFamily="65" charset="-120"/>
                  <a:ea typeface="DFKai-SB" pitchFamily="65" charset="-120"/>
                </a:rPr>
                <a:t>祷告事项</a:t>
              </a:r>
              <a:r>
                <a:rPr lang="en-US" sz="1000" b="1" dirty="0" smtClean="0">
                  <a:latin typeface="Times New Roman" pitchFamily="18" charset="0"/>
                  <a:ea typeface="DFKai-SB" pitchFamily="65" charset="-120"/>
                </a:rPr>
                <a:t> </a:t>
              </a:r>
              <a:endParaRPr lang="en-US" sz="1000" dirty="0">
                <a:ea typeface="DFKai-SB" pitchFamily="65" charset="-120"/>
              </a:endParaRPr>
            </a:p>
          </p:txBody>
        </p:sp>
      </p:grpSp>
      <p:graphicFrame>
        <p:nvGraphicFramePr>
          <p:cNvPr id="18" name="Group 18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9241958"/>
              </p:ext>
            </p:extLst>
          </p:nvPr>
        </p:nvGraphicFramePr>
        <p:xfrm>
          <a:off x="132125" y="6927727"/>
          <a:ext cx="4689258" cy="416596"/>
        </p:xfrm>
        <a:graphic>
          <a:graphicData uri="http://schemas.openxmlformats.org/drawingml/2006/table">
            <a:tbl>
              <a:tblPr/>
              <a:tblGrid>
                <a:gridCol w="2253042"/>
                <a:gridCol w="2436216"/>
              </a:tblGrid>
              <a:tr h="416596"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KaiTi" pitchFamily="49" charset="-122"/>
                          <a:ea typeface="KaiTi" pitchFamily="49" charset="-122"/>
                          <a:cs typeface="+mn-cs"/>
                        </a:rPr>
                        <a:t>请为教会建堂计划祷告。</a:t>
                      </a:r>
                      <a:endParaRPr kumimoji="0" lang="en-US" altLang="zh-CN" sz="10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KaiTi" pitchFamily="49" charset="-122"/>
                        <a:ea typeface="KaiTi" pitchFamily="49" charset="-122"/>
                        <a:cs typeface="+mn-cs"/>
                      </a:endParaRPr>
                    </a:p>
                  </a:txBody>
                  <a:tcPr marL="91429" marR="91429"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0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KaiTi" pitchFamily="49" charset="-122"/>
                          <a:cs typeface="+mn-cs"/>
                        </a:rPr>
                        <a:t>Pray for our building plan.</a:t>
                      </a:r>
                    </a:p>
                  </a:txBody>
                  <a:tcPr marL="91429" marR="91429"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" name="Rectangle 22"/>
          <p:cNvSpPr/>
          <p:nvPr/>
        </p:nvSpPr>
        <p:spPr>
          <a:xfrm>
            <a:off x="319034" y="3718955"/>
            <a:ext cx="3967753" cy="5078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28600" indent="-228600">
              <a:buAutoNum type="arabicPeriod"/>
            </a:pPr>
            <a:r>
              <a:rPr lang="zh-CN" altLang="en-US" dirty="0" smtClean="0">
                <a:latin typeface="DFKai-SB" pitchFamily="65" charset="-120"/>
                <a:ea typeface="DFKai-SB" pitchFamily="65" charset="-120"/>
              </a:rPr>
              <a:t>若有不方便站立之朋友，在会众站立时间可随意坐下。</a:t>
            </a:r>
            <a:r>
              <a:rPr lang="en-US" altLang="zh-CN" dirty="0" smtClean="0">
                <a:latin typeface="DFKai-SB" pitchFamily="65" charset="-120"/>
                <a:ea typeface="DFKai-SB" pitchFamily="65" charset="-120"/>
              </a:rPr>
              <a:t/>
            </a:r>
            <a:br>
              <a:rPr lang="en-US" altLang="zh-CN" dirty="0" smtClean="0">
                <a:latin typeface="DFKai-SB" pitchFamily="65" charset="-120"/>
                <a:ea typeface="DFKai-SB" pitchFamily="65" charset="-120"/>
              </a:rPr>
            </a:br>
            <a:r>
              <a:rPr lang="en-US" altLang="zh-CN" dirty="0" smtClean="0">
                <a:latin typeface="Calibri" pitchFamily="34" charset="0"/>
                <a:ea typeface="DFKai-SB" pitchFamily="65" charset="-120"/>
              </a:rPr>
              <a:t>Please feel free to sit down during worship if you need to.</a:t>
            </a:r>
          </a:p>
          <a:p>
            <a:pPr marL="228600" indent="-228600">
              <a:buAutoNum type="arabicPeriod"/>
            </a:pPr>
            <a:r>
              <a:rPr lang="zh-CN" altLang="en-US" dirty="0" smtClean="0">
                <a:latin typeface="DFKai-SB" pitchFamily="65" charset="-120"/>
                <a:ea typeface="DFKai-SB" pitchFamily="65" charset="-120"/>
              </a:rPr>
              <a:t>请把手提电话转为静音。</a:t>
            </a:r>
            <a:r>
              <a:rPr lang="en-US" altLang="zh-CN" dirty="0" smtClean="0">
                <a:latin typeface="Calibri" pitchFamily="34" charset="0"/>
                <a:ea typeface="DFKai-SB" pitchFamily="65" charset="-120"/>
              </a:rPr>
              <a:t>Please switch your mobile phone to silent mode.</a:t>
            </a:r>
            <a:endParaRPr lang="en-US" dirty="0">
              <a:latin typeface="Calibri" pitchFamily="34" charset="0"/>
              <a:ea typeface="DFKai-SB" pitchFamily="65" charset="-120"/>
            </a:endParaRPr>
          </a:p>
        </p:txBody>
      </p:sp>
      <p:graphicFrame>
        <p:nvGraphicFramePr>
          <p:cNvPr id="24" name="Group 1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5941496"/>
              </p:ext>
            </p:extLst>
          </p:nvPr>
        </p:nvGraphicFramePr>
        <p:xfrm>
          <a:off x="301625" y="4354272"/>
          <a:ext cx="4543425" cy="1895336"/>
        </p:xfrm>
        <a:graphic>
          <a:graphicData uri="http://schemas.openxmlformats.org/drawingml/2006/table">
            <a:tbl>
              <a:tblPr/>
              <a:tblGrid>
                <a:gridCol w="1721908"/>
                <a:gridCol w="945092"/>
                <a:gridCol w="933450"/>
                <a:gridCol w="942975"/>
              </a:tblGrid>
              <a:tr h="228600">
                <a:tc>
                  <a:txBody>
                    <a:bodyPr/>
                    <a:lstStyle/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FKai-SB" pitchFamily="65" charset="-120"/>
                          <a:ea typeface="DFKai-SB" pitchFamily="65" charset="-120"/>
                        </a:rPr>
                        <a:t>11/11/2018 </a:t>
                      </a: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FKai-SB" pitchFamily="65" charset="-120"/>
                          <a:ea typeface="DFKai-SB" pitchFamily="65" charset="-120"/>
                        </a:rPr>
                        <a:t>出席人數</a:t>
                      </a: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PMingLiU" pitchFamily="18" charset="-120"/>
                        </a:rPr>
                        <a:t> </a:t>
                      </a: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PMingLiU" pitchFamily="18" charset="-120"/>
                        </a:rPr>
                        <a:t>Attendance</a:t>
                      </a:r>
                    </a:p>
                  </a:txBody>
                  <a:tcPr marL="91429" marR="91429" marT="45715" marB="45715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FKai-SB" pitchFamily="65" charset="-120"/>
                          <a:ea typeface="DFKai-SB" pitchFamily="65" charset="-120"/>
                        </a:rPr>
                        <a:t>奉獻</a:t>
                      </a: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FKai-SB" pitchFamily="65" charset="-120"/>
                          <a:ea typeface="DFKai-SB" pitchFamily="65" charset="-120"/>
                        </a:rPr>
                        <a:t> </a:t>
                      </a: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DFKai-SB" pitchFamily="65" charset="-120"/>
                        </a:rPr>
                        <a:t>Offerings (2018</a:t>
                      </a:r>
                      <a:r>
                        <a:rPr kumimoji="0" lang="zh-CN" alt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HanWang KaiBold-Gb5" pitchFamily="2" charset="-120"/>
                          <a:ea typeface="DFKai-SB" pitchFamily="65" charset="-120"/>
                        </a:rPr>
                        <a:t>预算</a:t>
                      </a: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DFKai-SB" pitchFamily="65" charset="-120"/>
                        </a:rPr>
                        <a:t> Budget: $178,169.16 $3,426.33/ </a:t>
                      </a:r>
                      <a:r>
                        <a:rPr kumimoji="0" lang="en-US" sz="9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FKai-SB" pitchFamily="65" charset="-120"/>
                          <a:ea typeface="DFKai-SB" pitchFamily="65" charset="-120"/>
                        </a:rPr>
                        <a:t>每週</a:t>
                      </a: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DFKai-SB" pitchFamily="65" charset="-120"/>
                        </a:rPr>
                        <a:t> </a:t>
                      </a:r>
                      <a:r>
                        <a:rPr kumimoji="0" lang="en-US" sz="9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DFKai-SB" pitchFamily="65" charset="-120"/>
                        </a:rPr>
                        <a:t>wk</a:t>
                      </a: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DFKai-SB" pitchFamily="65" charset="-120"/>
                        </a:rPr>
                        <a:t>)</a:t>
                      </a:r>
                    </a:p>
                  </a:txBody>
                  <a:tcPr marL="91429" marR="91429" marT="45715" marB="45715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50614">
                <a:tc>
                  <a:txBody>
                    <a:bodyPr/>
                    <a:lstStyle/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FKai-SB" pitchFamily="65" charset="-120"/>
                          <a:ea typeface="DFKai-SB" pitchFamily="65" charset="-120"/>
                        </a:rPr>
                        <a:t>成人</a:t>
                      </a:r>
                      <a:r>
                        <a:rPr kumimoji="0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FKai-SB" pitchFamily="65" charset="-120"/>
                          <a:ea typeface="DFKai-SB" pitchFamily="65" charset="-120"/>
                        </a:rPr>
                        <a:t> /</a:t>
                      </a:r>
                      <a:r>
                        <a:rPr kumimoji="0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DFKai-SB" pitchFamily="65" charset="-120"/>
                        </a:rPr>
                        <a:t> </a:t>
                      </a:r>
                      <a:r>
                        <a:rPr kumimoji="0" 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FKai-SB" pitchFamily="65" charset="-120"/>
                          <a:ea typeface="DFKai-SB" pitchFamily="65" charset="-120"/>
                        </a:rPr>
                        <a:t>青少年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FKai-SB" pitchFamily="65" charset="-120"/>
                          <a:ea typeface="DFKai-SB" pitchFamily="65" charset="-120"/>
                        </a:rPr>
                        <a:t> 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DFKai-SB" pitchFamily="65" charset="-120"/>
                        </a:rPr>
                        <a:t>/</a:t>
                      </a:r>
                      <a:r>
                        <a:rPr kumimoji="0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DFKai-SB" pitchFamily="65" charset="-120"/>
                        </a:rPr>
                        <a:t> </a:t>
                      </a:r>
                      <a:r>
                        <a:rPr kumimoji="0" 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FKai-SB" pitchFamily="65" charset="-120"/>
                          <a:ea typeface="DFKai-SB" pitchFamily="65" charset="-120"/>
                        </a:rPr>
                        <a:t>儿童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FKai-SB" pitchFamily="65" charset="-120"/>
                          <a:ea typeface="DFKai-SB" pitchFamily="65" charset="-120"/>
                        </a:rPr>
                        <a:t> </a:t>
                      </a:r>
                    </a:p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DFKai-SB" pitchFamily="65" charset="-120"/>
                        </a:rPr>
                        <a:t>Adult /Youth / Children</a:t>
                      </a:r>
                    </a:p>
                  </a:txBody>
                  <a:tcPr marL="91429" marR="91429" marT="45715" marB="45715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SimSun" pitchFamily="2" charset="-122"/>
                        </a:rPr>
                        <a:t>11/11/</a:t>
                      </a: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SimSun" pitchFamily="2" charset="-122"/>
                        </a:rPr>
                        <a:t>18</a:t>
                      </a:r>
                    </a:p>
                  </a:txBody>
                  <a:tcPr marL="91429" marR="91429" marT="45715" marB="45715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FKai-SB" pitchFamily="65" charset="-120"/>
                          <a:ea typeface="DFKai-SB" pitchFamily="65" charset="-120"/>
                        </a:rPr>
                        <a:t>全年至今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pitchFamily="34" charset="-128"/>
                          <a:ea typeface="DFKai-SB" pitchFamily="65" charset="-120"/>
                        </a:rPr>
                        <a:t> 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DFKai-SB" pitchFamily="65" charset="-120"/>
                        </a:rPr>
                        <a:t>YTD</a:t>
                      </a:r>
                    </a:p>
                  </a:txBody>
                  <a:tcPr marL="91429" marR="91429" marT="45715" marB="45715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FKai-SB" pitchFamily="65" charset="-120"/>
                          <a:ea typeface="DFKai-SB" pitchFamily="65" charset="-120"/>
                        </a:rPr>
                        <a:t>預算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HanWang KaiBold-Gb5" pitchFamily="2" charset="-120"/>
                        </a:rPr>
                        <a:t> Budget</a:t>
                      </a:r>
                    </a:p>
                  </a:txBody>
                  <a:tcPr marL="91429" marR="91429" marT="45715" marB="45715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9636">
                <a:tc>
                  <a:txBody>
                    <a:bodyPr/>
                    <a:lstStyle/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PMingLiU" pitchFamily="18" charset="-120"/>
                        </a:rPr>
                        <a:t>77 / 13 / 40</a:t>
                      </a:r>
                    </a:p>
                  </a:txBody>
                  <a:tcPr marL="91429" marR="91429" marT="45715" marB="45715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SimSun" pitchFamily="2" charset="-122"/>
                          <a:cs typeface="+mn-cs"/>
                        </a:rPr>
                        <a:t>$2,784.49</a:t>
                      </a: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SimSun" pitchFamily="2" charset="-122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SimSun" pitchFamily="2" charset="-122"/>
                          <a:cs typeface="+mn-cs"/>
                        </a:rPr>
                        <a:t>$130,726.52</a:t>
                      </a: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SimSun" pitchFamily="2" charset="-122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SimSun" pitchFamily="2" charset="-122"/>
                          <a:cs typeface="+mn-cs"/>
                        </a:rPr>
                        <a:t>$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SimSun" pitchFamily="2" charset="-122"/>
                          <a:cs typeface="+mn-cs"/>
                        </a:rPr>
                        <a:t>154,184.85</a:t>
                      </a: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SimSun" pitchFamily="2" charset="-122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FKai-SB" pitchFamily="65" charset="-120"/>
                          <a:ea typeface="DFKai-SB" pitchFamily="65" charset="-120"/>
                        </a:rPr>
                        <a:t>建堂基金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DFKai-SB" pitchFamily="65" charset="-120"/>
                        </a:rPr>
                        <a:t>  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DFKai-SB" pitchFamily="65" charset="-120"/>
                        </a:rPr>
                        <a:t>Building Fund</a:t>
                      </a:r>
                    </a:p>
                  </a:txBody>
                  <a:tcPr marL="91429" marR="91429" marT="45715" marB="45715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is-I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SimSun" pitchFamily="2" charset="-122"/>
                          <a:cs typeface="+mn-cs"/>
                        </a:rPr>
                        <a:t> </a:t>
                      </a:r>
                      <a:r>
                        <a:rPr kumimoji="0" lang="is-I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SimSun" pitchFamily="2" charset="-122"/>
                          <a:cs typeface="+mn-cs"/>
                        </a:rPr>
                        <a:t>$ 2,804.00</a:t>
                      </a:r>
                      <a:r>
                        <a:rPr kumimoji="0" lang="is-I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SimSun" pitchFamily="2" charset="-122"/>
                          <a:cs typeface="+mn-cs"/>
                        </a:rPr>
                        <a:t> 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SimSun" pitchFamily="2" charset="-122"/>
                          <a:cs typeface="+mn-cs"/>
                        </a:rPr>
                        <a:t>$</a:t>
                      </a:r>
                      <a:r>
                        <a:rPr kumimoji="0" lang="en-US" sz="9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SimSun" pitchFamily="2" charset="-122"/>
                          <a:cs typeface="+mn-cs"/>
                        </a:rPr>
                        <a:t>53,990.00</a:t>
                      </a:r>
                      <a:endParaRPr kumimoji="0" lang="en-US" sz="9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SimSun" pitchFamily="2" charset="-122"/>
                        <a:cs typeface="+mn-cs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SimSun" pitchFamily="2" charset="-122"/>
                        <a:cs typeface="+mn-cs"/>
                      </a:endParaRPr>
                    </a:p>
                  </a:txBody>
                  <a:tcPr marL="91429" marR="91429" marT="45715" marB="45715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DFKai-SB" pitchFamily="65" charset="-120"/>
                          <a:ea typeface="DFKai-SB" pitchFamily="65" charset="-120"/>
                        </a:rPr>
                        <a:t>建堂基金</a:t>
                      </a:r>
                      <a:r>
                        <a:rPr kumimoji="0" lang="zh-CN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DFKai-SB" pitchFamily="65" charset="-120"/>
                        </a:rPr>
                        <a:t>认献</a:t>
                      </a: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DFKai-SB" pitchFamily="65" charset="-120"/>
                      </a:endParaRPr>
                    </a:p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DFKai-SB" pitchFamily="65" charset="-120"/>
                        </a:rPr>
                        <a:t>Building Fund Pledge</a:t>
                      </a:r>
                    </a:p>
                  </a:txBody>
                  <a:tcPr marL="91429" marR="91429" marT="45715" marB="45715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latin typeface="Century Gothic" pitchFamily="34" charset="0"/>
                      </a:endParaRPr>
                    </a:p>
                  </a:txBody>
                  <a:tcPr marL="91429" marR="91429" marT="45715" marB="45715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entury Gothic" pitchFamily="34" charset="0"/>
                          <a:ea typeface="SimSun" pitchFamily="2" charset="-122"/>
                        </a:rPr>
                        <a:t> $144,000.00</a:t>
                      </a:r>
                    </a:p>
                  </a:txBody>
                  <a:tcPr marL="91429" marR="91429" marT="45715" marB="45715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SimSun" pitchFamily="2" charset="-122"/>
                        </a:rPr>
                        <a:t>$170,000.00</a:t>
                      </a:r>
                    </a:p>
                  </a:txBody>
                  <a:tcPr marL="91429" marR="91429" marT="45715" marB="45715" anchor="ctr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DFKai-SB" pitchFamily="65" charset="-120"/>
                        </a:rPr>
                        <a:t>感恩奉獻 </a:t>
                      </a:r>
                      <a:r>
                        <a:rPr kumimoji="0" lang="en-US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DFKai-SB" pitchFamily="65" charset="-120"/>
                        </a:rPr>
                        <a:t>Needy Fund</a:t>
                      </a:r>
                    </a:p>
                  </a:txBody>
                  <a:tcPr marL="91429" marR="91429" marT="45715" marB="45715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entury Gothic" pitchFamily="34" charset="0"/>
                          <a:ea typeface="PMingLiU" pitchFamily="18" charset="-120"/>
                        </a:rPr>
                        <a:t>$500.00</a:t>
                      </a:r>
                    </a:p>
                  </a:txBody>
                  <a:tcPr marL="91429" marR="91429" marT="45715" marB="45715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entury Gothic" pitchFamily="34" charset="0"/>
                          <a:ea typeface="SimSun" pitchFamily="2" charset="-122"/>
                        </a:rPr>
                        <a:t>$6,202.65</a:t>
                      </a:r>
                    </a:p>
                  </a:txBody>
                  <a:tcPr marL="91429" marR="91429" marT="45715" marB="45715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entury Gothic" pitchFamily="34" charset="0"/>
                        <a:ea typeface="SimSun" pitchFamily="2" charset="-122"/>
                      </a:endParaRPr>
                    </a:p>
                  </a:txBody>
                  <a:tcPr marL="91429" marR="91429" marT="45715" marB="45715" horzOverflow="overflow">
                    <a:lnL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1" name="Text Box 478"/>
          <p:cNvSpPr txBox="1">
            <a:spLocks noChangeArrowheads="1"/>
          </p:cNvSpPr>
          <p:nvPr/>
        </p:nvSpPr>
        <p:spPr bwMode="auto">
          <a:xfrm>
            <a:off x="6083302" y="161925"/>
            <a:ext cx="24685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5" rIns="91429" bIns="45715">
            <a:spAutoFit/>
          </a:bodyPr>
          <a:lstStyle/>
          <a:p>
            <a:r>
              <a:rPr lang="zh-TW" altLang="en-US" sz="1400" b="1" dirty="0" smtClean="0">
                <a:latin typeface="DFKai-SB" pitchFamily="65" charset="-120"/>
                <a:ea typeface="DFKai-SB" pitchFamily="65" charset="-120"/>
              </a:rPr>
              <a:t>活动日历表</a:t>
            </a:r>
            <a:r>
              <a:rPr lang="en-US" sz="1400" b="1" dirty="0" smtClean="0">
                <a:latin typeface="Times New Roman" pitchFamily="18" charset="0"/>
                <a:ea typeface="DFKai-SB" pitchFamily="65" charset="-120"/>
              </a:rPr>
              <a:t>  </a:t>
            </a:r>
            <a:r>
              <a:rPr lang="en-US" sz="1300" b="1" dirty="0">
                <a:latin typeface="Century Gothic" pitchFamily="34" charset="0"/>
                <a:ea typeface="DFKai-SB" pitchFamily="65" charset="-120"/>
              </a:rPr>
              <a:t>Events Calendar</a:t>
            </a:r>
          </a:p>
        </p:txBody>
      </p:sp>
      <p:sp>
        <p:nvSpPr>
          <p:cNvPr id="32" name="Text Box 519"/>
          <p:cNvSpPr txBox="1">
            <a:spLocks noChangeArrowheads="1"/>
          </p:cNvSpPr>
          <p:nvPr/>
        </p:nvSpPr>
        <p:spPr bwMode="auto">
          <a:xfrm>
            <a:off x="6194426" y="1277228"/>
            <a:ext cx="2085975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1429" tIns="45715" rIns="91429" bIns="45715">
            <a:spAutoFit/>
          </a:bodyPr>
          <a:lstStyle/>
          <a:p>
            <a:r>
              <a:rPr lang="zh-TW" altLang="en-US" sz="1200" b="1" dirty="0" smtClean="0">
                <a:latin typeface="DFKai-SB" pitchFamily="65" charset="-120"/>
                <a:ea typeface="DFKai-SB" pitchFamily="65" charset="-120"/>
              </a:rPr>
              <a:t>报告事项</a:t>
            </a:r>
            <a:r>
              <a:rPr lang="en-US" sz="1200" b="1" dirty="0" smtClean="0">
                <a:latin typeface="Times New Roman" pitchFamily="18" charset="0"/>
                <a:ea typeface="DFKai-SB" pitchFamily="65" charset="-120"/>
              </a:rPr>
              <a:t>  </a:t>
            </a:r>
            <a:r>
              <a:rPr lang="en-US" sz="1200" b="1" dirty="0">
                <a:latin typeface="Century Gothic" pitchFamily="34" charset="0"/>
                <a:ea typeface="DFKai-SB" pitchFamily="65" charset="-120"/>
              </a:rPr>
              <a:t>Announcements</a:t>
            </a:r>
          </a:p>
        </p:txBody>
      </p:sp>
      <p:sp>
        <p:nvSpPr>
          <p:cNvPr id="33" name="Text Box 542"/>
          <p:cNvSpPr txBox="1">
            <a:spLocks noChangeArrowheads="1"/>
          </p:cNvSpPr>
          <p:nvPr/>
        </p:nvSpPr>
        <p:spPr bwMode="auto">
          <a:xfrm>
            <a:off x="5042395" y="1562466"/>
            <a:ext cx="4742004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zh-CN" altLang="en-US" sz="1000" dirty="0" smtClean="0">
                <a:latin typeface="DFKai-SB" pitchFamily="65" charset="-120"/>
                <a:ea typeface="DFKai-SB" pitchFamily="65" charset="-120"/>
              </a:rPr>
              <a:t>请把车停在教堂的西面的停车场，讓來賓使用東面的停车场</a:t>
            </a:r>
            <a:endParaRPr lang="en-US" altLang="zh-CN" sz="1000" dirty="0" smtClean="0">
              <a:latin typeface="DFKai-SB" pitchFamily="65" charset="-120"/>
              <a:ea typeface="DFKai-SB" pitchFamily="65" charset="-120"/>
            </a:endParaRPr>
          </a:p>
          <a:p>
            <a:r>
              <a:rPr lang="en-US" altLang="zh-CN" sz="1000" dirty="0" smtClean="0">
                <a:ea typeface="DFKai-SB" pitchFamily="65" charset="-120"/>
              </a:rPr>
              <a:t>Please park your car on the west parking lot of the church so that visitors can park on the east side.</a:t>
            </a:r>
          </a:p>
          <a:p>
            <a:r>
              <a:rPr lang="zh-CN" altLang="en-US" sz="1000" dirty="0" smtClean="0">
                <a:latin typeface="DFKai-SB" pitchFamily="65" charset="-120"/>
                <a:ea typeface="DFKai-SB" pitchFamily="65" charset="-120"/>
              </a:rPr>
              <a:t>其他报告请浏览本教会网站</a:t>
            </a:r>
            <a:r>
              <a:rPr lang="zh-CN" altLang="en-US" sz="1000" dirty="0" smtClean="0">
                <a:latin typeface="Neurochrome"/>
                <a:ea typeface="SimSun" pitchFamily="2" charset="-122"/>
              </a:rPr>
              <a:t> </a:t>
            </a:r>
            <a:r>
              <a:rPr lang="en-US" altLang="zh-CN" sz="1000" dirty="0">
                <a:ea typeface="SimSun" pitchFamily="2" charset="-122"/>
              </a:rPr>
              <a:t>Please </a:t>
            </a:r>
            <a:r>
              <a:rPr lang="en-US" altLang="zh-CN" sz="1000" dirty="0" smtClean="0">
                <a:ea typeface="SimSun" pitchFamily="2" charset="-122"/>
              </a:rPr>
              <a:t>visit </a:t>
            </a:r>
            <a:r>
              <a:rPr lang="en-US" altLang="zh-CN" sz="1000" dirty="0">
                <a:ea typeface="SimSun" pitchFamily="2" charset="-122"/>
              </a:rPr>
              <a:t>church website for additional announcements</a:t>
            </a:r>
          </a:p>
          <a:p>
            <a:pPr algn="ctr"/>
            <a:r>
              <a:rPr lang="en-US" altLang="zh-CN" sz="1000" b="1" dirty="0" smtClean="0">
                <a:ea typeface="SimSun" pitchFamily="2" charset="-122"/>
              </a:rPr>
              <a:t>http://www.3cw.org</a:t>
            </a:r>
            <a:endParaRPr lang="en-US" altLang="zh-CN" sz="1000" b="1" dirty="0">
              <a:ea typeface="SimSun" pitchFamily="2" charset="-122"/>
            </a:endParaRPr>
          </a:p>
        </p:txBody>
      </p:sp>
      <p:graphicFrame>
        <p:nvGraphicFramePr>
          <p:cNvPr id="34" name="Group 1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2717553"/>
              </p:ext>
            </p:extLst>
          </p:nvPr>
        </p:nvGraphicFramePr>
        <p:xfrm>
          <a:off x="5194302" y="430213"/>
          <a:ext cx="4533900" cy="487660"/>
        </p:xfrm>
        <a:graphic>
          <a:graphicData uri="http://schemas.openxmlformats.org/drawingml/2006/table">
            <a:tbl>
              <a:tblPr/>
              <a:tblGrid>
                <a:gridCol w="609600"/>
                <a:gridCol w="3924300"/>
              </a:tblGrid>
              <a:tr h="230188"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altLang="zh-TW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HanWang KaiBold-Gb5" pitchFamily="2" charset="-120"/>
                        </a:rPr>
                        <a:t>11/</a:t>
                      </a:r>
                      <a:r>
                        <a:rPr kumimoji="0" lang="en-US" altLang="zh-CN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HanWang KaiBold-Gb5" pitchFamily="2" charset="-120"/>
                        </a:rPr>
                        <a:t>14</a:t>
                      </a:r>
                      <a:r>
                        <a:rPr kumimoji="0" lang="en-US" altLang="zh-TW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HanWang KaiBold-Gb5" pitchFamily="2" charset="-120"/>
                        </a:rPr>
                        <a:t>/</a:t>
                      </a:r>
                      <a:r>
                        <a:rPr kumimoji="0" lang="en-US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HanWang KaiBold-Gb5" pitchFamily="2" charset="-120"/>
                        </a:rPr>
                        <a:t>18</a:t>
                      </a:r>
                      <a:endParaRPr kumimoji="0" lang="en-US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HanWang KaiBold-Gb5" pitchFamily="2" charset="-120"/>
                      </a:endParaRPr>
                    </a:p>
                  </a:txBody>
                  <a:tcPr marL="91429" marR="91429" marT="45715" marB="45715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DFKai-SB" pitchFamily="65" charset="-120"/>
                        </a:rPr>
                        <a:t>週三祷告会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DFKai-SB" pitchFamily="65" charset="-120"/>
                        </a:rPr>
                        <a:t> Wed </a:t>
                      </a:r>
                      <a:r>
                        <a:rPr kumimoji="0" lang="en-US" altLang="zh-TW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DFKai-SB" pitchFamily="65" charset="-120"/>
                        </a:rPr>
                        <a:t>Prayer  Meeting 6:30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DFKai-SB" pitchFamily="65" charset="-120"/>
                        </a:rPr>
                        <a:t>pm </a:t>
                      </a:r>
                      <a:r>
                        <a:rPr kumimoji="0" lang="en-US" altLang="zh-TW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DFKai-SB" pitchFamily="65" charset="-120"/>
                        </a:rPr>
                        <a:t>at </a:t>
                      </a:r>
                      <a:r>
                        <a:rPr kumimoji="0" lang="en-US" altLang="zh-CN" sz="10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DFKai-SB" pitchFamily="65" charset="-120"/>
                        </a:rPr>
                        <a:t>Rm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DFKai-SB" pitchFamily="65" charset="-120"/>
                        </a:rPr>
                        <a:t> 241 of New Life Church</a:t>
                      </a:r>
                      <a:endParaRPr kumimoji="0" lang="en-US" altLang="zh-TW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1429" marR="91429"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30188"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HanWang KaiBold-Gb5" pitchFamily="2" charset="-120"/>
                        </a:rPr>
                        <a:t>11/28/18</a:t>
                      </a:r>
                    </a:p>
                  </a:txBody>
                  <a:tcPr marL="91429" marR="91429" marT="45715" marB="45715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19175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DFKai-SB" pitchFamily="65" charset="-120"/>
                        </a:rPr>
                        <a:t>週三祷告会</a:t>
                      </a:r>
                      <a:r>
                        <a:rPr kumimoji="0" lang="en-US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DFKai-SB" pitchFamily="65" charset="-120"/>
                        </a:rPr>
                        <a:t> Wed </a:t>
                      </a:r>
                      <a:r>
                        <a:rPr kumimoji="0" lang="en-US" altLang="zh-TW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DFKai-SB" pitchFamily="65" charset="-120"/>
                        </a:rPr>
                        <a:t>Prayer  Meeting 6:30</a:t>
                      </a:r>
                      <a:r>
                        <a:rPr kumimoji="0" lang="en-US" altLang="zh-CN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DFKai-SB" pitchFamily="65" charset="-120"/>
                        </a:rPr>
                        <a:t>pm </a:t>
                      </a:r>
                      <a:r>
                        <a:rPr kumimoji="0" lang="en-US" altLang="zh-TW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Narrow" pitchFamily="34" charset="0"/>
                          <a:ea typeface="DFKai-SB" pitchFamily="65" charset="-120"/>
                        </a:rPr>
                        <a:t>at Rm 241 of New Life Church</a:t>
                      </a:r>
                      <a:endParaRPr kumimoji="0" lang="en-US" altLang="zh-TW" sz="1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Narrow" pitchFamily="34" charset="0"/>
                        <a:ea typeface="Arial Unicode MS" pitchFamily="34" charset="-128"/>
                        <a:cs typeface="Arial Unicode MS" pitchFamily="34" charset="-128"/>
                      </a:endParaRPr>
                    </a:p>
                  </a:txBody>
                  <a:tcPr marL="91429" marR="91429" marT="45715" marB="45715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5" name="Group 2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7612019"/>
              </p:ext>
            </p:extLst>
          </p:nvPr>
        </p:nvGraphicFramePr>
        <p:xfrm>
          <a:off x="4969963" y="2356214"/>
          <a:ext cx="4876800" cy="5586334"/>
        </p:xfrm>
        <a:graphic>
          <a:graphicData uri="http://schemas.openxmlformats.org/drawingml/2006/table">
            <a:tbl>
              <a:tblPr/>
              <a:tblGrid>
                <a:gridCol w="2371140"/>
                <a:gridCol w="2505660"/>
              </a:tblGrid>
              <a:tr h="4205453">
                <a:tc>
                  <a:txBody>
                    <a:bodyPr/>
                    <a:lstStyle/>
                    <a:p>
                      <a:pPr rtl="0" fontAlgn="base"/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​</a:t>
                      </a:r>
                      <a:b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</a:b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​</a:t>
                      </a:r>
                    </a:p>
                    <a:p>
                      <a:pPr rtl="0" fontAlgn="base"/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/>
                      </a:r>
                      <a:b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</a:br>
                      <a:r>
                        <a:rPr lang="en-US" altLang="zh-HK" sz="1100" kern="1200" baseline="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- </a:t>
                      </a: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11/18 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今天</a:t>
                      </a:r>
                      <a:r>
                        <a:rPr lang="zh-HK" altLang="en-US" sz="1100" kern="1200" baseline="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教會主日學時段將舉行教會年會。</a:t>
                      </a: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​</a:t>
                      </a:r>
                      <a:b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</a:b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​</a:t>
                      </a:r>
                    </a:p>
                    <a:p>
                      <a:pPr rtl="0" fontAlgn="base"/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​</a:t>
                      </a:r>
                    </a:p>
                    <a:p>
                      <a:pPr rtl="0" fontAlgn="base"/>
                      <a:endParaRPr lang="en-US" sz="1100" kern="1200" baseline="0" dirty="0" smtClean="0">
                        <a:solidFill>
                          <a:schemeClr val="tx1"/>
                        </a:solidFill>
                        <a:latin typeface="DFKai-SB" pitchFamily="65" charset="-120"/>
                        <a:ea typeface="DFKai-SB" pitchFamily="65" charset="-120"/>
                        <a:cs typeface="+mn-cs"/>
                      </a:endParaRPr>
                    </a:p>
                    <a:p>
                      <a:pPr rtl="0" fontAlgn="base"/>
                      <a:endParaRPr lang="en-US" sz="1100" kern="1200" baseline="0" dirty="0" smtClean="0">
                        <a:solidFill>
                          <a:schemeClr val="tx1"/>
                        </a:solidFill>
                        <a:latin typeface="DFKai-SB" pitchFamily="65" charset="-120"/>
                        <a:ea typeface="DFKai-SB" pitchFamily="65" charset="-120"/>
                        <a:cs typeface="+mn-cs"/>
                      </a:endParaRPr>
                    </a:p>
                    <a:p>
                      <a:pPr rtl="0" fontAlgn="base"/>
                      <a:endParaRPr lang="en-US" sz="1100" kern="1200" baseline="0" dirty="0" smtClean="0">
                        <a:solidFill>
                          <a:schemeClr val="tx1"/>
                        </a:solidFill>
                        <a:latin typeface="DFKai-SB" pitchFamily="65" charset="-120"/>
                        <a:ea typeface="DFKai-SB" pitchFamily="65" charset="-120"/>
                        <a:cs typeface="+mn-cs"/>
                      </a:endParaRPr>
                    </a:p>
                    <a:p>
                      <a:pPr rtl="0" fontAlgn="base"/>
                      <a:r>
                        <a:rPr lang="en-US" altLang="zh-TW" sz="1100" kern="1200" baseline="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-</a:t>
                      </a:r>
                      <a:r>
                        <a:rPr lang="zh-CN" altLang="en-US" sz="1100" kern="1200" baseline="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今天</a:t>
                      </a:r>
                      <a:r>
                        <a:rPr lang="zh-TW" altLang="en-US" sz="1100" kern="1200" baseline="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从下午</a:t>
                      </a:r>
                      <a:r>
                        <a:rPr lang="en-US" altLang="zh-TW" sz="1100" kern="1200" baseline="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5</a:t>
                      </a:r>
                      <a:r>
                        <a:rPr lang="zh-TW" altLang="en-US" sz="1100" kern="1200" baseline="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点到晚上</a:t>
                      </a:r>
                      <a:r>
                        <a:rPr lang="en-US" altLang="zh-TW" sz="1100" kern="1200" baseline="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8</a:t>
                      </a:r>
                      <a:r>
                        <a:rPr lang="zh-TW" altLang="en-US" sz="1100" kern="1200" baseline="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点，在黃之達牧师的家裡，有基要真理教学。我們先有</a:t>
                      </a:r>
                      <a:r>
                        <a:rPr lang="en-US" altLang="zh-TW" sz="1100" kern="1200" baseline="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potluck</a:t>
                      </a:r>
                      <a:r>
                        <a:rPr lang="zh-TW" altLang="en-US" sz="1100" kern="1200" baseline="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晚餐，再一起學習。 </a:t>
                      </a:r>
                      <a:br>
                        <a:rPr lang="zh-TW" altLang="en-US" sz="1100" kern="1200" baseline="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</a:br>
                      <a:r>
                        <a:rPr lang="zh-TW" altLang="en-US" sz="1100" kern="1200" baseline="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欲了解更多資料，请联系黃之達牧师。</a:t>
                      </a:r>
                      <a:endParaRPr lang="en-US" sz="1100" kern="1200" baseline="0" dirty="0" smtClean="0">
                        <a:solidFill>
                          <a:schemeClr val="tx1"/>
                        </a:solidFill>
                        <a:latin typeface="DFKai-SB" pitchFamily="65" charset="-120"/>
                        <a:ea typeface="DFKai-SB" pitchFamily="65" charset="-120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en-US" altLang="zh-HK" sz="1100" kern="1200" baseline="0" dirty="0" smtClean="0">
                        <a:solidFill>
                          <a:schemeClr val="tx1"/>
                        </a:solidFill>
                        <a:latin typeface="DFKai-SB" pitchFamily="65" charset="-120"/>
                        <a:ea typeface="DFKai-SB" pitchFamily="65" charset="-120"/>
                        <a:cs typeface="+mn-cs"/>
                      </a:endParaRPr>
                    </a:p>
                  </a:txBody>
                  <a:tcPr marL="91429" marR="91429"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/>
                      </a:r>
                      <a:b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</a:b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​</a:t>
                      </a:r>
                    </a:p>
                    <a:p>
                      <a:pPr algn="l" rtl="0" fontAlgn="base"/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​</a:t>
                      </a:r>
                      <a:b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</a:b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-Church annual meeting will be held on 11/18 </a:t>
                      </a:r>
                      <a:r>
                        <a:rPr lang="en-US" altLang="zh-CN" sz="1100" kern="1200" baseline="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today’s </a:t>
                      </a: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during Sunday school hour.​</a:t>
                      </a:r>
                      <a:b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</a:b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​</a:t>
                      </a:r>
                    </a:p>
                    <a:p>
                      <a:pPr algn="l" rtl="0" fontAlgn="base"/>
                      <a:endParaRPr lang="en-US" sz="1100" kern="1200" baseline="0" dirty="0" smtClean="0">
                        <a:solidFill>
                          <a:schemeClr val="tx1"/>
                        </a:solidFill>
                        <a:latin typeface="DFKai-SB" pitchFamily="65" charset="-120"/>
                        <a:ea typeface="DFKai-SB" pitchFamily="65" charset="-120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100" kern="1200" baseline="0" dirty="0" smtClean="0">
                        <a:solidFill>
                          <a:schemeClr val="tx1"/>
                        </a:solidFill>
                        <a:latin typeface="DFKai-SB" pitchFamily="65" charset="-120"/>
                        <a:ea typeface="DFKai-SB" pitchFamily="65" charset="-120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en-US" altLang="zh-CN" sz="1100" kern="1200" baseline="0" dirty="0" smtClean="0">
                        <a:solidFill>
                          <a:schemeClr val="tx1"/>
                        </a:solidFill>
                        <a:latin typeface="DFKai-SB" pitchFamily="65" charset="-120"/>
                        <a:ea typeface="DFKai-SB" pitchFamily="65" charset="-120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Today from 5pm to 8pm we will have a in-depth teaching of major </a:t>
                      </a:r>
                      <a:b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</a:b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doctrines at Pastor Simon Huang’s house.  We will have potluck dinner </a:t>
                      </a:r>
                      <a:b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</a:b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first, follows by the teaching. For more info, please contact Pastor </a:t>
                      </a:r>
                      <a:b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</a:br>
                      <a:r>
                        <a:rPr lang="en-US" sz="1100" kern="1200" baseline="0" dirty="0" smtClean="0">
                          <a:solidFill>
                            <a:schemeClr val="tx1"/>
                          </a:solidFill>
                          <a:latin typeface="DFKai-SB" pitchFamily="65" charset="-120"/>
                          <a:ea typeface="DFKai-SB" pitchFamily="65" charset="-120"/>
                          <a:cs typeface="+mn-cs"/>
                        </a:rPr>
                        <a:t>Simon Huang.</a:t>
                      </a:r>
                      <a:endParaRPr lang="en-US" altLang="zh-CN" sz="1100" kern="1200" baseline="0" dirty="0" smtClean="0">
                        <a:solidFill>
                          <a:schemeClr val="tx1"/>
                        </a:solidFill>
                        <a:latin typeface="DFKai-SB" pitchFamily="65" charset="-120"/>
                        <a:ea typeface="DFKai-SB" pitchFamily="65" charset="-120"/>
                        <a:cs typeface="+mn-cs"/>
                      </a:endParaRPr>
                    </a:p>
                  </a:txBody>
                  <a:tcPr marL="91429" marR="91429"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80881">
                <a:tc>
                  <a:txBody>
                    <a:bodyPr/>
                    <a:lstStyle/>
                    <a:p>
                      <a:endParaRPr lang="en-US" altLang="zh-CN" sz="1100" kern="1200" dirty="0" smtClean="0">
                        <a:solidFill>
                          <a:schemeClr val="tx1"/>
                        </a:solidFill>
                        <a:latin typeface="DFKai-SB" pitchFamily="65" charset="-120"/>
                        <a:ea typeface="DFKai-SB" pitchFamily="65" charset="-120"/>
                        <a:cs typeface="+mn-cs"/>
                      </a:endParaRPr>
                    </a:p>
                  </a:txBody>
                  <a:tcPr marL="91429" marR="91429"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kern="1200" baseline="0" dirty="0" smtClean="0">
                        <a:solidFill>
                          <a:schemeClr val="tx1"/>
                        </a:solidFill>
                        <a:latin typeface="DFKai-SB" pitchFamily="65" charset="-120"/>
                        <a:ea typeface="DFKai-SB" pitchFamily="65" charset="-120"/>
                        <a:cs typeface="+mn-cs"/>
                      </a:endParaRPr>
                    </a:p>
                  </a:txBody>
                  <a:tcPr marL="91429" marR="91429" marT="45715" marB="45715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7" name="TextBox 36"/>
          <p:cNvSpPr txBox="1"/>
          <p:nvPr/>
        </p:nvSpPr>
        <p:spPr>
          <a:xfrm>
            <a:off x="5102392" y="6650728"/>
            <a:ext cx="443038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1200" b="1" dirty="0" smtClean="0">
                <a:latin typeface="Calibri" pitchFamily="34" charset="0"/>
                <a:ea typeface="DFKai-SB" pitchFamily="65" charset="-120"/>
              </a:rPr>
              <a:t>2018 Church Events Calendar </a:t>
            </a:r>
            <a:r>
              <a:rPr lang="zh-CN" altLang="en-US" sz="1200" b="1" dirty="0" smtClean="0">
                <a:latin typeface="DFKai-SB" pitchFamily="65" charset="-120"/>
                <a:ea typeface="DFKai-SB" pitchFamily="65" charset="-120"/>
              </a:rPr>
              <a:t>教会活动日程表</a:t>
            </a:r>
            <a:endParaRPr lang="zh-CN" altLang="en-US" sz="1200" b="1" dirty="0">
              <a:latin typeface="DFKai-SB" pitchFamily="65" charset="-120"/>
              <a:ea typeface="DFKai-SB" pitchFamily="65" charset="-120"/>
            </a:endParaRPr>
          </a:p>
        </p:txBody>
      </p:sp>
      <p:graphicFrame>
        <p:nvGraphicFramePr>
          <p:cNvPr id="21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641924"/>
              </p:ext>
            </p:extLst>
          </p:nvPr>
        </p:nvGraphicFramePr>
        <p:xfrm>
          <a:off x="5176545" y="6927727"/>
          <a:ext cx="4463636" cy="2514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007280"/>
                <a:gridCol w="3456356"/>
              </a:tblGrid>
              <a:tr h="13716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CN" sz="1050" b="0" kern="1200" baseline="0" dirty="0" smtClean="0">
                        <a:solidFill>
                          <a:schemeClr val="tx1"/>
                        </a:solidFill>
                        <a:latin typeface="DFKai-SB" pitchFamily="65" charset="-120"/>
                        <a:ea typeface="DFKai-SB" pitchFamily="65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1050" b="0" kern="1200" baseline="0" dirty="0" smtClean="0">
                        <a:solidFill>
                          <a:schemeClr val="tx1"/>
                        </a:solidFill>
                        <a:latin typeface="DFKai-SB" pitchFamily="65" charset="-120"/>
                        <a:ea typeface="DFKai-SB" pitchFamily="65" charset="-120"/>
                        <a:cs typeface="+mn-cs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542325</TotalTime>
  <Words>481</Words>
  <Application>Microsoft Office PowerPoint</Application>
  <PresentationFormat>Custom</PresentationFormat>
  <Paragraphs>130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18" baseType="lpstr">
      <vt:lpstr>Arial Unicode MS</vt:lpstr>
      <vt:lpstr>DFKai-SB</vt:lpstr>
      <vt:lpstr>DFPPaoW4-B5</vt:lpstr>
      <vt:lpstr>HanWang KaiBold-Gb5</vt:lpstr>
      <vt:lpstr>HanWang WeiBeiMedium-Gb5</vt:lpstr>
      <vt:lpstr>HanWangLiSuMedium</vt:lpstr>
      <vt:lpstr>KaiTi</vt:lpstr>
      <vt:lpstr>Neurochrome</vt:lpstr>
      <vt:lpstr>PMingLiU</vt:lpstr>
      <vt:lpstr>SimSun</vt:lpstr>
      <vt:lpstr>Arial</vt:lpstr>
      <vt:lpstr>Arial Narrow</vt:lpstr>
      <vt:lpstr>Calibri</vt:lpstr>
      <vt:lpstr>Century Gothic</vt:lpstr>
      <vt:lpstr>Times New Roman</vt:lpstr>
      <vt:lpstr>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Dennis Ngo</dc:creator>
  <cp:lastModifiedBy>RePack by Diakov</cp:lastModifiedBy>
  <cp:revision>11019</cp:revision>
  <cp:lastPrinted>2018-03-17T23:15:07Z</cp:lastPrinted>
  <dcterms:created xsi:type="dcterms:W3CDTF">2005-02-05T05:37:37Z</dcterms:created>
  <dcterms:modified xsi:type="dcterms:W3CDTF">2018-11-17T21:49:46Z</dcterms:modified>
</cp:coreProperties>
</file>