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783" r:id="rId2"/>
    <p:sldId id="949" r:id="rId3"/>
    <p:sldId id="950" r:id="rId4"/>
    <p:sldId id="951" r:id="rId5"/>
    <p:sldId id="952" r:id="rId6"/>
    <p:sldId id="650" r:id="rId7"/>
    <p:sldId id="935" r:id="rId8"/>
    <p:sldId id="953" r:id="rId9"/>
    <p:sldId id="954" r:id="rId10"/>
    <p:sldId id="955" r:id="rId11"/>
  </p:sldIdLst>
  <p:sldSz cx="5761038" cy="3240088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22C16"/>
    <a:srgbClr val="0C788E"/>
    <a:srgbClr val="006666"/>
    <a:srgbClr val="0099CC"/>
    <a:srgbClr val="E0C0A0"/>
    <a:srgbClr val="361800"/>
    <a:srgbClr val="33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0" autoAdjust="0"/>
    <p:restoredTop sz="91034" autoAdjust="0"/>
  </p:normalViewPr>
  <p:slideViewPr>
    <p:cSldViewPr>
      <p:cViewPr>
        <p:scale>
          <a:sx n="120" d="100"/>
          <a:sy n="120" d="100"/>
        </p:scale>
        <p:origin x="-2970" y="-1074"/>
      </p:cViewPr>
      <p:guideLst>
        <p:guide orient="horz" pos="1021"/>
        <p:guide pos="18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016CE-C476-4FDA-A571-E8981C2B4074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0AC23B-4CA4-4E5B-BA78-A8C7B41E8D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AC23B-4CA4-4E5B-BA78-A8C7B41E8D5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1800" y="1006475"/>
            <a:ext cx="4897438" cy="6953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3600" y="1836738"/>
            <a:ext cx="4033838" cy="82708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F1E56-B46C-4860-A8A2-43B3B7CFBA2B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268538"/>
            <a:ext cx="3457575" cy="266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28713" y="288925"/>
            <a:ext cx="3457575" cy="1944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713" y="2535238"/>
            <a:ext cx="3457575" cy="381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97F9BB-E9B1-4C79-8563-9CF53484674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EA7C35-FDB0-42BD-B0AE-EFB7C47452CA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178300" y="130175"/>
            <a:ext cx="1295400" cy="2763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7338" y="130175"/>
            <a:ext cx="3738562" cy="2763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74A236-BB74-4BE0-B024-1EB8579C827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ble ver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338" y="107876"/>
            <a:ext cx="5186362" cy="2786137"/>
          </a:xfrm>
        </p:spPr>
        <p:txBody>
          <a:bodyPr/>
          <a:lstStyle>
            <a:lvl1pPr marL="0" indent="0">
              <a:buFontTx/>
              <a:buNone/>
              <a:defRPr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18810B-06D7-4E30-B019-6880925171F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2082800"/>
            <a:ext cx="4895850" cy="6429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373188"/>
            <a:ext cx="4895850" cy="7096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B4A100-C7B2-41E1-B34F-D9091FD2A19E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7338" y="755650"/>
            <a:ext cx="2516187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55925" y="755650"/>
            <a:ext cx="2517775" cy="2138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4511-492D-401A-93C5-E65CD8E5B5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7338" y="725488"/>
            <a:ext cx="2546350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7338" y="1027113"/>
            <a:ext cx="2546350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25763" y="725488"/>
            <a:ext cx="2547937" cy="3016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925763" y="1027113"/>
            <a:ext cx="2547937" cy="18669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E3D23-4B8D-4E5B-B46C-AD19BD2E7D59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E840D-314E-4C39-B781-13A60CEAE67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26DD6-E10B-455A-8847-22580AC42F8F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338" y="128588"/>
            <a:ext cx="1895475" cy="549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663" y="128588"/>
            <a:ext cx="3221037" cy="2765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7338" y="677863"/>
            <a:ext cx="1895475" cy="2216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F610C-CED4-4CD7-B29B-E7D926BC0BC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87338" y="130175"/>
            <a:ext cx="5186362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7338" y="755650"/>
            <a:ext cx="5186362" cy="213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8733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defTabSz="514350">
              <a:defRPr sz="8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68500" y="2951163"/>
            <a:ext cx="18240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ctr" defTabSz="514350">
              <a:defRPr sz="8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29088" y="2951163"/>
            <a:ext cx="13446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435" tIns="25718" rIns="51435" bIns="25718" numCol="1" anchor="t" anchorCtr="0" compatLnSpc="1">
            <a:prstTxWarp prst="textNoShape">
              <a:avLst/>
            </a:prstTxWarp>
          </a:bodyPr>
          <a:lstStyle>
            <a:lvl1pPr algn="r" defTabSz="514350">
              <a:defRPr sz="800"/>
            </a:lvl1pPr>
          </a:lstStyle>
          <a:p>
            <a:fld id="{E110A0D7-0ED2-4766-B2D7-93E8C0918B95}" type="slidenum">
              <a:rPr lang="es-ES"/>
              <a:pPr/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/>
  <p:hf hdr="0" ftr="0" dt="0"/>
  <p:txStyles>
    <p:titleStyle>
      <a:lvl1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2pPr>
      <a:lvl3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3pPr>
      <a:lvl4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4pPr>
      <a:lvl5pPr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5pPr>
      <a:lvl6pPr marL="4572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6pPr>
      <a:lvl7pPr marL="9144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514350" rtl="0" fontAlgn="base">
        <a:spcBef>
          <a:spcPct val="0"/>
        </a:spcBef>
        <a:spcAft>
          <a:spcPct val="0"/>
        </a:spcAft>
        <a:defRPr sz="25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193675" indent="-193675" algn="l" defTabSz="514350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17513" indent="-160338" algn="l" defTabSz="514350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2pPr>
      <a:lvl3pPr marL="642938" indent="-128588" algn="l" defTabSz="514350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900113" indent="-128588" algn="l" defTabSz="514350" rtl="0" fontAlgn="base">
        <a:spcBef>
          <a:spcPct val="20000"/>
        </a:spcBef>
        <a:spcAft>
          <a:spcPct val="0"/>
        </a:spcAft>
        <a:buChar char="–"/>
        <a:defRPr sz="1100">
          <a:solidFill>
            <a:schemeClr val="tx1"/>
          </a:solidFill>
          <a:latin typeface="+mn-lt"/>
          <a:cs typeface="+mn-cs"/>
        </a:defRPr>
      </a:lvl4pPr>
      <a:lvl5pPr marL="11572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5pPr>
      <a:lvl6pPr marL="16144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6pPr>
      <a:lvl7pPr marL="20716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7pPr>
      <a:lvl8pPr marL="25288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8pPr>
      <a:lvl9pPr marL="2986088" indent="-128588" algn="l" defTabSz="514350" rtl="0" fontAlgn="base">
        <a:spcBef>
          <a:spcPct val="20000"/>
        </a:spcBef>
        <a:spcAft>
          <a:spcPct val="0"/>
        </a:spcAft>
        <a:buChar char="»"/>
        <a:defRPr sz="11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</a:t>
            </a:r>
            <a:r>
              <a:rPr lang="zh-TW" altLang="en-US" sz="24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拿書</a:t>
            </a:r>
            <a:r>
              <a:rPr lang="zh-TW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zh-TW" sz="2400" dirty="0" smtClean="0">
                <a:solidFill>
                  <a:schemeClr val="tx1"/>
                </a:solidFill>
              </a:rPr>
              <a:t>1:1–17</a:t>
            </a:r>
            <a:r>
              <a:rPr lang="zh-TW" altLang="en-US" sz="2400" dirty="0" smtClean="0">
                <a:solidFill>
                  <a:schemeClr val="tx1"/>
                </a:solidFill>
              </a:rPr>
              <a:t> </a:t>
            </a:r>
            <a:endParaRPr lang="en-US" altLang="zh-CN" sz="1600" dirty="0" smtClean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耶和華的話臨到亞米太的兒子約拿，說：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「你起來往尼尼微大城去，向其中的居民呼喊，因為他們的惡達到我面前。」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約拿卻起來，逃往他施去躲避耶和華；下到約帕，遇見一隻船，要往他施去。他就給了船價，上了船，要與船上的人同往他施去躲避耶和華。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然而耶和華使海中起大風，海就狂風大作，甚至船幾乎破壞。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水手便懼怕，各人哀求自己的神。他們將船上的貨物拋在海中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endParaRPr lang="zh-TW" alt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4.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人努力徒然枉費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為要使船輕些。約拿已下到底艙，躺臥沉睡。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船主到他那裏對他說：「你這沉睡的人哪，為何這樣呢？起來，求告你的神，或者神顧念我們，使我們不致滅亡。」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船上的人彼此說：「來吧，我們掣籤，看看這災臨到我們是因誰的緣故。」於是他們掣籤，掣出約拿來。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8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眾人對他說：「請你告訴我們，這災臨到我們是因誰的緣故？你以何事為業？你從哪裏來？你是哪一國？屬哪一族的人？」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9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他說：「我是希伯來人。我敬畏耶和華－那創造滄海旱地之天上的上帝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10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他們就大大懼怕，對他說：「你做的是甚麼事呢？」他們已經知道他躲避耶和華，因為他告訴了他們。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11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他們問他說：「我們當向你怎樣行，使海浪平靜呢？」這話是因海浪越發翻騰。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12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他對他們說：「你們將我抬起來，拋在海中，海就平靜了；我知道你們遭這大風是因我的緣故。」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13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然而那些人竭力盪槳，要把船攏岸，卻是不能，因為海浪越發向他們翻騰。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14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他們便求告耶和華說：「耶和華啊，我們懇求你，不要因這人的性命使我們死亡，不要使流無辜血的罪歸與我們；因為你－耶和華是隨自己的意旨行事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。」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15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他們遂將約拿抬起，拋在海中，海的狂浪就平息了。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16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那些人便大大敬畏耶和華，向耶和華獻祭，並且許願。 </a:t>
            </a:r>
            <a:r>
              <a:rPr lang="en-US" altLang="zh-TW" baseline="30000" dirty="0" smtClean="0">
                <a:latin typeface="HanWang WeiBeiMedium-Gb5" pitchFamily="2" charset="-120"/>
                <a:ea typeface="HanWang WeiBeiMedium-Gb5" pitchFamily="2" charset="-120"/>
              </a:rPr>
              <a:t>17</a:t>
            </a:r>
            <a:r>
              <a:rPr lang="zh-TW" altLang="en-US" dirty="0" smtClean="0">
                <a:latin typeface="HanWang WeiBeiMedium-Gb5" pitchFamily="2" charset="-120"/>
                <a:ea typeface="HanWang WeiBeiMedium-Gb5" pitchFamily="2" charset="-120"/>
              </a:rPr>
              <a:t> 耶和華安排一條大魚吞了約拿，他在魚腹中三日三夜。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約拿書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一艘船， 一條魚， 一日宣道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，</a:t>
            </a:r>
            <a:endParaRPr lang="en-US" altLang="zh-HK" dirty="0" smtClean="0">
              <a:latin typeface="HanWang WeiBeiMedium-Gb5" pitchFamily="2" charset="-120"/>
              <a:ea typeface="HanWang WeiBeiMedium-Gb5" pitchFamily="2" charset="-120"/>
            </a:endParaRPr>
          </a:p>
          <a:p>
            <a:pPr algn="ctr">
              <a:buNone/>
            </a:pP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 </a:t>
            </a:r>
            <a:r>
              <a:rPr lang="zh-HK" altLang="en-US" dirty="0" smtClean="0">
                <a:latin typeface="HanWang WeiBeiMedium-Gb5" pitchFamily="2" charset="-120"/>
                <a:ea typeface="HanWang WeiBeiMedium-Gb5" pitchFamily="2" charset="-120"/>
              </a:rPr>
              <a:t>一座棚， 一棵樹， 一條蟲</a:t>
            </a:r>
            <a:endParaRPr lang="en-US" dirty="0"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12751"/>
            <a:ext cx="5761038" cy="695325"/>
          </a:xfrm>
        </p:spPr>
        <p:txBody>
          <a:bodyPr/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逃避神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6303" y="1836068"/>
            <a:ext cx="4032727" cy="576064"/>
          </a:xfrm>
        </p:spPr>
        <p:txBody>
          <a:bodyPr/>
          <a:lstStyle/>
          <a:p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約拿</a:t>
            </a:r>
            <a:r>
              <a:rPr lang="zh-TW" altLang="en-US" sz="2000" dirty="0" smtClean="0">
                <a:latin typeface="HanWang WeiBeiMedium-Gb5" pitchFamily="2" charset="-120"/>
                <a:ea typeface="HanWang WeiBeiMedium-Gb5" pitchFamily="2" charset="-120"/>
              </a:rPr>
              <a:t>書 </a:t>
            </a:r>
            <a:r>
              <a:rPr lang="en-US" altLang="zh-TW" sz="2000" dirty="0" smtClean="0">
                <a:latin typeface="+mn-ea"/>
              </a:rPr>
              <a:t>1:1-17</a:t>
            </a:r>
            <a:endParaRPr lang="en-US" dirty="0">
              <a:latin typeface="+mn-e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88231" y="107876"/>
            <a:ext cx="5186362" cy="53975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神的話清晰可循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26DD6-E10B-455A-8847-22580AC42F8F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2.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人的心頑梗背逆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3. </a:t>
            </a:r>
            <a:r>
              <a:rPr lang="zh-HK" altLang="en-US" dirty="0" smtClean="0">
                <a:solidFill>
                  <a:schemeClr val="tx1"/>
                </a:solidFill>
                <a:latin typeface="HanWang WeiBeiMedium-Gb5" pitchFamily="2" charset="-120"/>
                <a:ea typeface="HanWang WeiBeiMedium-Gb5" pitchFamily="2" charset="-120"/>
              </a:rPr>
              <a:t>神提醒藉著環境</a:t>
            </a:r>
            <a:endParaRPr lang="en-US" dirty="0">
              <a:solidFill>
                <a:schemeClr val="tx1"/>
              </a:solidFill>
              <a:latin typeface="HanWang WeiBeiMedium-Gb5" pitchFamily="2" charset="-120"/>
              <a:ea typeface="HanWang WeiBeiMedium-Gb5" pitchFamily="2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8810B-06D7-4E30-B019-6880925171F1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43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141810</TotalTime>
  <Words>754</Words>
  <Application>Microsoft Office PowerPoint</Application>
  <PresentationFormat>Custom</PresentationFormat>
  <Paragraphs>27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Diseño predeterminado</vt:lpstr>
      <vt:lpstr>約拿書 1:1–17 </vt:lpstr>
      <vt:lpstr>Slide 2</vt:lpstr>
      <vt:lpstr>Slide 3</vt:lpstr>
      <vt:lpstr>Slide 4</vt:lpstr>
      <vt:lpstr>約拿書</vt:lpstr>
      <vt:lpstr>逃避神 </vt:lpstr>
      <vt:lpstr>1. 神的話清晰可循</vt:lpstr>
      <vt:lpstr>2. 人的心頑梗背逆</vt:lpstr>
      <vt:lpstr>3. 神提醒藉著環境</vt:lpstr>
      <vt:lpstr>4. 人努力徒然枉費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Windows User</cp:lastModifiedBy>
  <cp:revision>2557</cp:revision>
  <dcterms:created xsi:type="dcterms:W3CDTF">2010-05-23T14:28:12Z</dcterms:created>
  <dcterms:modified xsi:type="dcterms:W3CDTF">2019-01-08T03:58:31Z</dcterms:modified>
</cp:coreProperties>
</file>