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83" r:id="rId2"/>
    <p:sldId id="949" r:id="rId3"/>
    <p:sldId id="950" r:id="rId4"/>
    <p:sldId id="951" r:id="rId5"/>
    <p:sldId id="952" r:id="rId6"/>
    <p:sldId id="650" r:id="rId7"/>
    <p:sldId id="935" r:id="rId8"/>
    <p:sldId id="953" r:id="rId9"/>
    <p:sldId id="954" r:id="rId10"/>
    <p:sldId id="955" r:id="rId11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22C16"/>
    <a:srgbClr val="0C788E"/>
    <a:srgbClr val="006666"/>
    <a:srgbClr val="0099CC"/>
    <a:srgbClr val="E0C0A0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4" autoAdjust="0"/>
  </p:normalViewPr>
  <p:slideViewPr>
    <p:cSldViewPr>
      <p:cViewPr>
        <p:scale>
          <a:sx n="120" d="100"/>
          <a:sy n="120" d="100"/>
        </p:scale>
        <p:origin x="-2970" y="-107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</a:t>
            </a:r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拿書</a:t>
            </a:r>
            <a:r>
              <a:rPr lang="zh-TW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1:1–17</a:t>
            </a:r>
            <a:r>
              <a:rPr lang="zh-TW" altLang="en-US" sz="2400" dirty="0" smtClean="0">
                <a:solidFill>
                  <a:schemeClr val="tx1"/>
                </a:solidFill>
              </a:rPr>
              <a:t> </a:t>
            </a:r>
            <a:endParaRPr lang="en-US" altLang="zh-CN" sz="16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耶和華的話臨到亞米太的兒子約拿，說：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「你起來往尼尼微大城去，向其中的居民呼喊，因為他們的惡達到我面前。」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約拿卻起來，逃往他施去躲避耶和華；下到約帕，遇見一隻船，要往他施去。他就給了船價，上了船，要與船上的人同往他施去躲避耶和華。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然而耶和華使海中起大風，海就狂風大作，甚至船幾乎破壞。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水手便懼怕，各人哀求自己的神。他們將船上的貨物拋在海中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人努力徒然枉費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為要使船輕些。約拿已下到底艙，躺臥沉睡。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船主到他那裏對他說：「你這沉睡的人哪，為何這樣呢？起來，求告你的神，或者神顧念我們，使我們不致滅亡。」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船上的人彼此說：「來吧，我們掣籤，看看這災臨到我們是因誰的緣故。」於是他們掣籤，掣出約拿來。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眾人對他說：「請你告訴我們，這災臨到我們是因誰的緣故？你以何事為業？你從哪裏來？你是哪一國？屬哪一族的人？」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他說：「我是希伯來人。我敬畏耶和華－那創造滄海旱地之天上的上帝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他們就大大懼怕，對他說：「你做的是甚麼事呢？」他們已經知道他躲避耶和華，因為他告訴了他們。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他們問他說：「我們當向你怎樣行，使海浪平靜呢？」這話是因海浪越發翻騰。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他對他們說：「你們將我抬起來，拋在海中，海就平靜了；我知道你們遭這大風是因我的緣故。」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然而那些人竭力盪槳，要把船攏岸，卻是不能，因為海浪越發向他們翻騰。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他們便求告耶和華說：「耶和華啊，我們懇求你，不要因這人的性命使我們死亡，不要使流無辜血的罪歸與我們；因為你－耶和華是隨自己的意旨行事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他們遂將約拿抬起，拋在海中，海的狂浪就平息了。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那些人便大大敬畏耶和華，向耶和華獻祭，並且許願。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耶和華安排一條大魚吞了約拿，他在魚腹中三日三夜。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約拿書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一艘船， 一條魚， 一日宣道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endParaRPr lang="en-US" altLang="zh-HK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algn="ctr">
              <a:buNone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一座棚， 一棵樹， 一條蟲</a:t>
            </a:r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2751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逃避神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1836068"/>
            <a:ext cx="4032727" cy="576064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約拿</a:t>
            </a:r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書 </a:t>
            </a:r>
            <a:r>
              <a:rPr lang="en-US" altLang="zh-TW" sz="2000" dirty="0" smtClean="0">
                <a:latin typeface="+mn-ea"/>
              </a:rPr>
              <a:t>1:1-17</a:t>
            </a:r>
            <a:endParaRPr lang="en-US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231" y="107876"/>
            <a:ext cx="5186362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神的話清晰可循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人的心頑梗背逆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神提醒藉著環境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141810</TotalTime>
  <Words>754</Words>
  <Application>Microsoft Office PowerPoint</Application>
  <PresentationFormat>Custom</PresentationFormat>
  <Paragraphs>27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約拿書 1:1–17 </vt:lpstr>
      <vt:lpstr>Slide 2</vt:lpstr>
      <vt:lpstr>Slide 3</vt:lpstr>
      <vt:lpstr>Slide 4</vt:lpstr>
      <vt:lpstr>約拿書</vt:lpstr>
      <vt:lpstr>逃避神 </vt:lpstr>
      <vt:lpstr>1. 神的話清晰可循</vt:lpstr>
      <vt:lpstr>2. 人的心頑梗背逆</vt:lpstr>
      <vt:lpstr>3. 神提醒藉著環境</vt:lpstr>
      <vt:lpstr>4. 人努力徒然枉費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2557</cp:revision>
  <dcterms:created xsi:type="dcterms:W3CDTF">2010-05-23T14:28:12Z</dcterms:created>
  <dcterms:modified xsi:type="dcterms:W3CDTF">2019-01-08T03:58:31Z</dcterms:modified>
</cp:coreProperties>
</file>