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783" r:id="rId2"/>
    <p:sldId id="791" r:id="rId3"/>
    <p:sldId id="792" r:id="rId4"/>
    <p:sldId id="844" r:id="rId5"/>
    <p:sldId id="930" r:id="rId6"/>
    <p:sldId id="944" r:id="rId7"/>
    <p:sldId id="949" r:id="rId8"/>
    <p:sldId id="950" r:id="rId9"/>
    <p:sldId id="951" r:id="rId10"/>
    <p:sldId id="952" r:id="rId11"/>
    <p:sldId id="953" r:id="rId12"/>
    <p:sldId id="954" r:id="rId13"/>
    <p:sldId id="947" r:id="rId14"/>
    <p:sldId id="956" r:id="rId15"/>
    <p:sldId id="957" r:id="rId16"/>
    <p:sldId id="955" r:id="rId17"/>
    <p:sldId id="958" r:id="rId18"/>
    <p:sldId id="959" r:id="rId19"/>
    <p:sldId id="960" r:id="rId20"/>
    <p:sldId id="961" r:id="rId21"/>
    <p:sldId id="962" r:id="rId22"/>
    <p:sldId id="964" r:id="rId23"/>
    <p:sldId id="965" r:id="rId24"/>
    <p:sldId id="966" r:id="rId25"/>
    <p:sldId id="963" r:id="rId26"/>
    <p:sldId id="968" r:id="rId27"/>
    <p:sldId id="969" r:id="rId28"/>
    <p:sldId id="970" r:id="rId29"/>
    <p:sldId id="971" r:id="rId30"/>
    <p:sldId id="967" r:id="rId31"/>
    <p:sldId id="972" r:id="rId32"/>
    <p:sldId id="973" r:id="rId33"/>
    <p:sldId id="974" r:id="rId34"/>
  </p:sldIdLst>
  <p:sldSz cx="5761038" cy="3240088"/>
  <p:notesSz cx="6858000" cy="9144000"/>
  <p:defaultTextStyle>
    <a:defPPr>
      <a:defRPr lang="es-ES"/>
    </a:defPPr>
    <a:lvl1pPr algn="l" rtl="0" fontAlgn="base">
      <a:spcBef>
        <a:spcPct val="0"/>
      </a:spcBef>
      <a:spcAft>
        <a:spcPct val="0"/>
      </a:spcAft>
      <a:defRPr sz="1000" kern="1200">
        <a:solidFill>
          <a:schemeClr val="tx1"/>
        </a:solidFill>
        <a:latin typeface="Arial" charset="0"/>
        <a:ea typeface="+mn-ea"/>
        <a:cs typeface="Arial" charset="0"/>
      </a:defRPr>
    </a:lvl1pPr>
    <a:lvl2pPr marL="457200" algn="l" rtl="0" fontAlgn="base">
      <a:spcBef>
        <a:spcPct val="0"/>
      </a:spcBef>
      <a:spcAft>
        <a:spcPct val="0"/>
      </a:spcAft>
      <a:defRPr sz="1000" kern="1200">
        <a:solidFill>
          <a:schemeClr val="tx1"/>
        </a:solidFill>
        <a:latin typeface="Arial" charset="0"/>
        <a:ea typeface="+mn-ea"/>
        <a:cs typeface="Arial" charset="0"/>
      </a:defRPr>
    </a:lvl2pPr>
    <a:lvl3pPr marL="914400" algn="l" rtl="0" fontAlgn="base">
      <a:spcBef>
        <a:spcPct val="0"/>
      </a:spcBef>
      <a:spcAft>
        <a:spcPct val="0"/>
      </a:spcAft>
      <a:defRPr sz="1000" kern="1200">
        <a:solidFill>
          <a:schemeClr val="tx1"/>
        </a:solidFill>
        <a:latin typeface="Arial" charset="0"/>
        <a:ea typeface="+mn-ea"/>
        <a:cs typeface="Arial" charset="0"/>
      </a:defRPr>
    </a:lvl3pPr>
    <a:lvl4pPr marL="1371600" algn="l" rtl="0" fontAlgn="base">
      <a:spcBef>
        <a:spcPct val="0"/>
      </a:spcBef>
      <a:spcAft>
        <a:spcPct val="0"/>
      </a:spcAft>
      <a:defRPr sz="1000" kern="1200">
        <a:solidFill>
          <a:schemeClr val="tx1"/>
        </a:solidFill>
        <a:latin typeface="Arial" charset="0"/>
        <a:ea typeface="+mn-ea"/>
        <a:cs typeface="Arial" charset="0"/>
      </a:defRPr>
    </a:lvl4pPr>
    <a:lvl5pPr marL="1828800" algn="l" rtl="0" fontAlgn="base">
      <a:spcBef>
        <a:spcPct val="0"/>
      </a:spcBef>
      <a:spcAft>
        <a:spcPct val="0"/>
      </a:spcAft>
      <a:defRPr sz="1000" kern="1200">
        <a:solidFill>
          <a:schemeClr val="tx1"/>
        </a:solidFill>
        <a:latin typeface="Arial" charset="0"/>
        <a:ea typeface="+mn-ea"/>
        <a:cs typeface="Arial" charset="0"/>
      </a:defRPr>
    </a:lvl5pPr>
    <a:lvl6pPr marL="2286000" algn="l" defTabSz="914400" rtl="0" eaLnBrk="1" latinLnBrk="0" hangingPunct="1">
      <a:defRPr sz="1000" kern="1200">
        <a:solidFill>
          <a:schemeClr val="tx1"/>
        </a:solidFill>
        <a:latin typeface="Arial" charset="0"/>
        <a:ea typeface="+mn-ea"/>
        <a:cs typeface="Arial" charset="0"/>
      </a:defRPr>
    </a:lvl6pPr>
    <a:lvl7pPr marL="2743200" algn="l" defTabSz="914400" rtl="0" eaLnBrk="1" latinLnBrk="0" hangingPunct="1">
      <a:defRPr sz="1000" kern="1200">
        <a:solidFill>
          <a:schemeClr val="tx1"/>
        </a:solidFill>
        <a:latin typeface="Arial" charset="0"/>
        <a:ea typeface="+mn-ea"/>
        <a:cs typeface="Arial" charset="0"/>
      </a:defRPr>
    </a:lvl7pPr>
    <a:lvl8pPr marL="3200400" algn="l" defTabSz="914400" rtl="0" eaLnBrk="1" latinLnBrk="0" hangingPunct="1">
      <a:defRPr sz="1000" kern="1200">
        <a:solidFill>
          <a:schemeClr val="tx1"/>
        </a:solidFill>
        <a:latin typeface="Arial" charset="0"/>
        <a:ea typeface="+mn-ea"/>
        <a:cs typeface="Arial" charset="0"/>
      </a:defRPr>
    </a:lvl8pPr>
    <a:lvl9pPr marL="3657600" algn="l" defTabSz="914400" rtl="0" eaLnBrk="1" latinLnBrk="0" hangingPunct="1">
      <a:defRPr sz="1000"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DDDDD"/>
    <a:srgbClr val="422C16"/>
    <a:srgbClr val="0C788E"/>
    <a:srgbClr val="006666"/>
    <a:srgbClr val="0099CC"/>
    <a:srgbClr val="E0C0A0"/>
    <a:srgbClr val="361800"/>
    <a:srgbClr val="333399"/>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150" autoAdjust="0"/>
    <p:restoredTop sz="91034" autoAdjust="0"/>
  </p:normalViewPr>
  <p:slideViewPr>
    <p:cSldViewPr>
      <p:cViewPr>
        <p:scale>
          <a:sx n="120" d="100"/>
          <a:sy n="120" d="100"/>
        </p:scale>
        <p:origin x="-2970" y="-1074"/>
      </p:cViewPr>
      <p:guideLst>
        <p:guide orient="horz" pos="1021"/>
        <p:guide pos="181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5016CE-C476-4FDA-A571-E8981C2B4074}" type="datetimeFigureOut">
              <a:rPr lang="en-US" smtClean="0"/>
              <a:pPr/>
              <a:t>1/19/2019</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60AC23B-4CA4-4E5B-BA78-A8C7B41E8D5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60AC23B-4CA4-4E5B-BA78-A8C7B41E8D55}"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60AC23B-4CA4-4E5B-BA78-A8C7B41E8D55}" type="slidenum">
              <a:rPr lang="en-US" smtClean="0"/>
              <a:pPr/>
              <a:t>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https://en.wikipedia.org/wiki/Julius_Caesar</a:t>
            </a:r>
          </a:p>
          <a:p>
            <a:r>
              <a:rPr lang="en-US" dirty="0" smtClean="0"/>
              <a:t>https://kknews.cc/history/lllv22.html</a:t>
            </a:r>
            <a:endParaRPr lang="en-US" dirty="0"/>
          </a:p>
        </p:txBody>
      </p:sp>
      <p:sp>
        <p:nvSpPr>
          <p:cNvPr id="4" name="Slide Number Placeholder 3"/>
          <p:cNvSpPr>
            <a:spLocks noGrp="1"/>
          </p:cNvSpPr>
          <p:nvPr>
            <p:ph type="sldNum" sz="quarter" idx="10"/>
          </p:nvPr>
        </p:nvSpPr>
        <p:spPr/>
        <p:txBody>
          <a:bodyPr/>
          <a:lstStyle/>
          <a:p>
            <a:fld id="{560AC23B-4CA4-4E5B-BA78-A8C7B41E8D55}" type="slidenum">
              <a:rPr lang="en-US" smtClean="0"/>
              <a:pPr/>
              <a:t>8</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https://www.cgtrader.com/3d-models/various/various-models/the-last-supper-leonardo-da-vinci</a:t>
            </a:r>
            <a:endParaRPr lang="en-US" dirty="0"/>
          </a:p>
        </p:txBody>
      </p:sp>
      <p:sp>
        <p:nvSpPr>
          <p:cNvPr id="4" name="Slide Number Placeholder 3"/>
          <p:cNvSpPr>
            <a:spLocks noGrp="1"/>
          </p:cNvSpPr>
          <p:nvPr>
            <p:ph type="sldNum" sz="quarter" idx="10"/>
          </p:nvPr>
        </p:nvSpPr>
        <p:spPr/>
        <p:txBody>
          <a:bodyPr/>
          <a:lstStyle/>
          <a:p>
            <a:fld id="{560AC23B-4CA4-4E5B-BA78-A8C7B41E8D55}" type="slidenum">
              <a:rPr lang="en-US" smtClean="0"/>
              <a:pPr/>
              <a:t>13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31800" y="1006475"/>
            <a:ext cx="4897438" cy="695325"/>
          </a:xfrm>
        </p:spPr>
        <p:txBody>
          <a:bodyPr/>
          <a:lstStyle/>
          <a:p>
            <a:r>
              <a:rPr lang="en-US" smtClean="0"/>
              <a:t>Click to edit Master title style</a:t>
            </a:r>
            <a:endParaRPr lang="en-US"/>
          </a:p>
        </p:txBody>
      </p:sp>
      <p:sp>
        <p:nvSpPr>
          <p:cNvPr id="3" name="Subtitle 2"/>
          <p:cNvSpPr>
            <a:spLocks noGrp="1"/>
          </p:cNvSpPr>
          <p:nvPr>
            <p:ph type="subTitle" idx="1"/>
          </p:nvPr>
        </p:nvSpPr>
        <p:spPr>
          <a:xfrm>
            <a:off x="863600" y="1836738"/>
            <a:ext cx="4033838" cy="827087"/>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86BF1E56-B46C-4860-A8A2-43B3B7CFBA2B}" type="slidenum">
              <a:rPr lang="es-ES"/>
              <a:pPr/>
              <a:t>‹#›</a:t>
            </a:fld>
            <a:endParaRPr lang="es-E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28713" y="2268538"/>
            <a:ext cx="3457575" cy="26670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128713" y="288925"/>
            <a:ext cx="3457575" cy="194468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128713" y="2535238"/>
            <a:ext cx="3457575" cy="381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2797F9BB-E9B1-4C79-8563-9CF534846745}" type="slidenum">
              <a:rPr lang="es-ES"/>
              <a:pPr/>
              <a:t>‹#›</a:t>
            </a:fld>
            <a:endParaRPr lang="es-E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1DEA7C35-FDB0-42BD-B0AE-EFB7C47452CA}" type="slidenum">
              <a:rPr lang="es-ES"/>
              <a:pPr/>
              <a:t>‹#›</a:t>
            </a:fld>
            <a:endParaRPr lang="es-E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178300" y="130175"/>
            <a:ext cx="1295400" cy="2763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87338" y="130175"/>
            <a:ext cx="3738562" cy="2763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3F74A236-BB74-4BE0-B024-1EB8579C827E}" type="slidenum">
              <a:rPr lang="es-ES"/>
              <a:pPr/>
              <a:t>‹#›</a:t>
            </a:fld>
            <a:endParaRPr lang="es-E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9918810B-06D7-4E30-B019-6880925171F1}" type="slidenum">
              <a:rPr lang="es-ES"/>
              <a:pPr/>
              <a:t>‹#›</a:t>
            </a:fld>
            <a:endParaRPr lang="es-E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ible verse">
    <p:spTree>
      <p:nvGrpSpPr>
        <p:cNvPr id="1" name=""/>
        <p:cNvGrpSpPr/>
        <p:nvPr/>
      </p:nvGrpSpPr>
      <p:grpSpPr>
        <a:xfrm>
          <a:off x="0" y="0"/>
          <a:ext cx="0" cy="0"/>
          <a:chOff x="0" y="0"/>
          <a:chExt cx="0" cy="0"/>
        </a:xfrm>
      </p:grpSpPr>
      <p:sp>
        <p:nvSpPr>
          <p:cNvPr id="3" name="Content Placeholder 2"/>
          <p:cNvSpPr>
            <a:spLocks noGrp="1"/>
          </p:cNvSpPr>
          <p:nvPr>
            <p:ph idx="1"/>
          </p:nvPr>
        </p:nvSpPr>
        <p:spPr>
          <a:xfrm>
            <a:off x="287338" y="107876"/>
            <a:ext cx="5186362" cy="2786137"/>
          </a:xfrm>
        </p:spPr>
        <p:txBody>
          <a:bodyPr/>
          <a:lstStyle>
            <a:lvl1pPr marL="0" indent="0">
              <a:buFontTx/>
              <a:buNone/>
              <a:defRPr/>
            </a:lvl1pPr>
            <a:lvl2pPr>
              <a:buFontTx/>
              <a:buNone/>
              <a:defRPr/>
            </a:lvl2pPr>
            <a:lvl3pPr>
              <a:buFontTx/>
              <a:buNone/>
              <a:defRPr/>
            </a:lvl3pPr>
            <a:lvl4pPr>
              <a:buFontTx/>
              <a:buNone/>
              <a:defRPr/>
            </a:lvl4pPr>
            <a:lvl5pPr>
              <a:buFontTx/>
              <a:buNone/>
              <a:defRPr/>
            </a:lvl5pPr>
          </a:lstStyle>
          <a:p>
            <a:pPr lvl="0"/>
            <a:r>
              <a:rPr lang="en-US" dirty="0" smtClean="0"/>
              <a:t>Click to edit Master text styles</a:t>
            </a:r>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9918810B-06D7-4E30-B019-6880925171F1}" type="slidenum">
              <a:rPr lang="es-ES"/>
              <a:pPr/>
              <a:t>‹#›</a:t>
            </a:fld>
            <a:endParaRPr lang="es-E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5613" y="2082800"/>
            <a:ext cx="4895850" cy="642938"/>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455613" y="1373188"/>
            <a:ext cx="4895850" cy="709612"/>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66B4A100-C7B2-41E1-B34F-D9091FD2A19E}" type="slidenum">
              <a:rPr lang="es-ES"/>
              <a:pPr/>
              <a:t>‹#›</a:t>
            </a:fld>
            <a:endParaRPr lang="es-E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87338" y="755650"/>
            <a:ext cx="2516187" cy="2138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955925" y="755650"/>
            <a:ext cx="2517775" cy="2138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74EA4511-492D-401A-93C5-E65CD8E5B5C0}" type="slidenum">
              <a:rPr lang="es-ES"/>
              <a:pPr/>
              <a:t>‹#›</a:t>
            </a:fld>
            <a:endParaRPr lang="es-E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87338" y="725488"/>
            <a:ext cx="2546350" cy="3016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87338" y="1027113"/>
            <a:ext cx="2546350" cy="18669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925763" y="725488"/>
            <a:ext cx="2547937" cy="3016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925763" y="1027113"/>
            <a:ext cx="2547937" cy="18669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s-ES"/>
          </a:p>
        </p:txBody>
      </p:sp>
      <p:sp>
        <p:nvSpPr>
          <p:cNvPr id="8" name="Footer Placeholder 7"/>
          <p:cNvSpPr>
            <a:spLocks noGrp="1"/>
          </p:cNvSpPr>
          <p:nvPr>
            <p:ph type="ftr" sz="quarter" idx="11"/>
          </p:nvPr>
        </p:nvSpPr>
        <p:spPr/>
        <p:txBody>
          <a:bodyPr/>
          <a:lstStyle>
            <a:lvl1pPr>
              <a:defRPr/>
            </a:lvl1pPr>
          </a:lstStyle>
          <a:p>
            <a:endParaRPr lang="es-ES"/>
          </a:p>
        </p:txBody>
      </p:sp>
      <p:sp>
        <p:nvSpPr>
          <p:cNvPr id="9" name="Slide Number Placeholder 8"/>
          <p:cNvSpPr>
            <a:spLocks noGrp="1"/>
          </p:cNvSpPr>
          <p:nvPr>
            <p:ph type="sldNum" sz="quarter" idx="12"/>
          </p:nvPr>
        </p:nvSpPr>
        <p:spPr/>
        <p:txBody>
          <a:bodyPr/>
          <a:lstStyle>
            <a:lvl1pPr>
              <a:defRPr/>
            </a:lvl1pPr>
          </a:lstStyle>
          <a:p>
            <a:fld id="{A17E3D23-4B8D-4E5B-B46C-AD19BD2E7D59}" type="slidenum">
              <a:rPr lang="es-ES"/>
              <a:pPr/>
              <a:t>‹#›</a:t>
            </a:fld>
            <a:endParaRPr lang="es-E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s-ES"/>
          </a:p>
        </p:txBody>
      </p:sp>
      <p:sp>
        <p:nvSpPr>
          <p:cNvPr id="4" name="Footer Placeholder 3"/>
          <p:cNvSpPr>
            <a:spLocks noGrp="1"/>
          </p:cNvSpPr>
          <p:nvPr>
            <p:ph type="ftr" sz="quarter" idx="11"/>
          </p:nvPr>
        </p:nvSpPr>
        <p:spPr/>
        <p:txBody>
          <a:bodyPr/>
          <a:lstStyle>
            <a:lvl1pPr>
              <a:defRPr/>
            </a:lvl1pPr>
          </a:lstStyle>
          <a:p>
            <a:endParaRPr lang="es-ES"/>
          </a:p>
        </p:txBody>
      </p:sp>
      <p:sp>
        <p:nvSpPr>
          <p:cNvPr id="5" name="Slide Number Placeholder 4"/>
          <p:cNvSpPr>
            <a:spLocks noGrp="1"/>
          </p:cNvSpPr>
          <p:nvPr>
            <p:ph type="sldNum" sz="quarter" idx="12"/>
          </p:nvPr>
        </p:nvSpPr>
        <p:spPr/>
        <p:txBody>
          <a:bodyPr/>
          <a:lstStyle>
            <a:lvl1pPr>
              <a:defRPr/>
            </a:lvl1pPr>
          </a:lstStyle>
          <a:p>
            <a:fld id="{FB8E840D-314E-4C39-B781-13A60CEAE675}" type="slidenum">
              <a:rPr lang="es-ES"/>
              <a:pPr/>
              <a:t>‹#›</a:t>
            </a:fld>
            <a:endParaRPr lang="es-E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s-ES"/>
          </a:p>
        </p:txBody>
      </p:sp>
      <p:sp>
        <p:nvSpPr>
          <p:cNvPr id="3" name="Footer Placeholder 2"/>
          <p:cNvSpPr>
            <a:spLocks noGrp="1"/>
          </p:cNvSpPr>
          <p:nvPr>
            <p:ph type="ftr" sz="quarter" idx="11"/>
          </p:nvPr>
        </p:nvSpPr>
        <p:spPr/>
        <p:txBody>
          <a:bodyPr/>
          <a:lstStyle>
            <a:lvl1pPr>
              <a:defRPr/>
            </a:lvl1pPr>
          </a:lstStyle>
          <a:p>
            <a:endParaRPr lang="es-ES"/>
          </a:p>
        </p:txBody>
      </p:sp>
      <p:sp>
        <p:nvSpPr>
          <p:cNvPr id="4" name="Slide Number Placeholder 3"/>
          <p:cNvSpPr>
            <a:spLocks noGrp="1"/>
          </p:cNvSpPr>
          <p:nvPr>
            <p:ph type="sldNum" sz="quarter" idx="12"/>
          </p:nvPr>
        </p:nvSpPr>
        <p:spPr/>
        <p:txBody>
          <a:bodyPr/>
          <a:lstStyle>
            <a:lvl1pPr>
              <a:defRPr/>
            </a:lvl1pPr>
          </a:lstStyle>
          <a:p>
            <a:fld id="{2B726DD6-E10B-455A-8847-22580AC42F8F}" type="slidenum">
              <a:rPr lang="es-ES"/>
              <a:pPr/>
              <a:t>‹#›</a:t>
            </a:fld>
            <a:endParaRPr lang="es-E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7338" y="128588"/>
            <a:ext cx="1895475" cy="5492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252663" y="128588"/>
            <a:ext cx="3221037" cy="27654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87338" y="677863"/>
            <a:ext cx="1895475" cy="22161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237F610C-CED4-4CD7-B29B-E7D926BC0BC7}" type="slidenum">
              <a:rPr lang="es-ES"/>
              <a:pPr/>
              <a:t>‹#›</a:t>
            </a:fld>
            <a:endParaRPr lang="es-E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87338" y="130175"/>
            <a:ext cx="5186362" cy="539750"/>
          </a:xfrm>
          <a:prstGeom prst="rect">
            <a:avLst/>
          </a:prstGeom>
          <a:noFill/>
          <a:ln w="9525">
            <a:noFill/>
            <a:miter lim="800000"/>
            <a:headEnd/>
            <a:tailEnd/>
          </a:ln>
          <a:effectLst/>
        </p:spPr>
        <p:txBody>
          <a:bodyPr vert="horz" wrap="square" lIns="51435" tIns="25718" rIns="51435" bIns="25718"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287338" y="755650"/>
            <a:ext cx="5186362" cy="2138363"/>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287338" y="2951163"/>
            <a:ext cx="1344612" cy="2238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lvl1pPr defTabSz="514350">
              <a:defRPr sz="800"/>
            </a:lvl1pPr>
          </a:lstStyle>
          <a:p>
            <a:endParaRPr lang="es-ES"/>
          </a:p>
        </p:txBody>
      </p:sp>
      <p:sp>
        <p:nvSpPr>
          <p:cNvPr id="1029" name="Rectangle 5"/>
          <p:cNvSpPr>
            <a:spLocks noGrp="1" noChangeArrowheads="1"/>
          </p:cNvSpPr>
          <p:nvPr>
            <p:ph type="ftr" sz="quarter" idx="3"/>
          </p:nvPr>
        </p:nvSpPr>
        <p:spPr bwMode="auto">
          <a:xfrm>
            <a:off x="1968500" y="2951163"/>
            <a:ext cx="1824038" cy="2238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lvl1pPr algn="ctr" defTabSz="514350">
              <a:defRPr sz="800"/>
            </a:lvl1pPr>
          </a:lstStyle>
          <a:p>
            <a:endParaRPr lang="es-ES"/>
          </a:p>
        </p:txBody>
      </p:sp>
      <p:sp>
        <p:nvSpPr>
          <p:cNvPr id="1030" name="Rectangle 6"/>
          <p:cNvSpPr>
            <a:spLocks noGrp="1" noChangeArrowheads="1"/>
          </p:cNvSpPr>
          <p:nvPr>
            <p:ph type="sldNum" sz="quarter" idx="4"/>
          </p:nvPr>
        </p:nvSpPr>
        <p:spPr bwMode="auto">
          <a:xfrm>
            <a:off x="4129088" y="2951163"/>
            <a:ext cx="1344612" cy="2238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lvl1pPr algn="r" defTabSz="514350">
              <a:defRPr sz="800"/>
            </a:lvl1pPr>
          </a:lstStyle>
          <a:p>
            <a:fld id="{E110A0D7-0ED2-4766-B2D7-93E8C0918B95}" type="slidenum">
              <a:rPr lang="es-ES"/>
              <a:pPr/>
              <a:t>‹#›</a:t>
            </a:fld>
            <a:endParaRPr lang="es-E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ransition/>
  <p:hf hdr="0" ftr="0" dt="0"/>
  <p:txStyles>
    <p:titleStyle>
      <a:lvl1pPr algn="ctr" defTabSz="514350" rtl="0" fontAlgn="base">
        <a:spcBef>
          <a:spcPct val="0"/>
        </a:spcBef>
        <a:spcAft>
          <a:spcPct val="0"/>
        </a:spcAft>
        <a:defRPr sz="2500">
          <a:solidFill>
            <a:schemeClr val="tx2"/>
          </a:solidFill>
          <a:latin typeface="+mj-lt"/>
          <a:ea typeface="+mj-ea"/>
          <a:cs typeface="+mj-cs"/>
        </a:defRPr>
      </a:lvl1pPr>
      <a:lvl2pPr algn="ctr" defTabSz="514350" rtl="0" fontAlgn="base">
        <a:spcBef>
          <a:spcPct val="0"/>
        </a:spcBef>
        <a:spcAft>
          <a:spcPct val="0"/>
        </a:spcAft>
        <a:defRPr sz="2500">
          <a:solidFill>
            <a:schemeClr val="tx2"/>
          </a:solidFill>
          <a:latin typeface="Arial" charset="0"/>
          <a:cs typeface="Arial" charset="0"/>
        </a:defRPr>
      </a:lvl2pPr>
      <a:lvl3pPr algn="ctr" defTabSz="514350" rtl="0" fontAlgn="base">
        <a:spcBef>
          <a:spcPct val="0"/>
        </a:spcBef>
        <a:spcAft>
          <a:spcPct val="0"/>
        </a:spcAft>
        <a:defRPr sz="2500">
          <a:solidFill>
            <a:schemeClr val="tx2"/>
          </a:solidFill>
          <a:latin typeface="Arial" charset="0"/>
          <a:cs typeface="Arial" charset="0"/>
        </a:defRPr>
      </a:lvl3pPr>
      <a:lvl4pPr algn="ctr" defTabSz="514350" rtl="0" fontAlgn="base">
        <a:spcBef>
          <a:spcPct val="0"/>
        </a:spcBef>
        <a:spcAft>
          <a:spcPct val="0"/>
        </a:spcAft>
        <a:defRPr sz="2500">
          <a:solidFill>
            <a:schemeClr val="tx2"/>
          </a:solidFill>
          <a:latin typeface="Arial" charset="0"/>
          <a:cs typeface="Arial" charset="0"/>
        </a:defRPr>
      </a:lvl4pPr>
      <a:lvl5pPr algn="ctr" defTabSz="514350" rtl="0" fontAlgn="base">
        <a:spcBef>
          <a:spcPct val="0"/>
        </a:spcBef>
        <a:spcAft>
          <a:spcPct val="0"/>
        </a:spcAft>
        <a:defRPr sz="2500">
          <a:solidFill>
            <a:schemeClr val="tx2"/>
          </a:solidFill>
          <a:latin typeface="Arial" charset="0"/>
          <a:cs typeface="Arial" charset="0"/>
        </a:defRPr>
      </a:lvl5pPr>
      <a:lvl6pPr marL="457200" algn="ctr" defTabSz="514350" rtl="0" fontAlgn="base">
        <a:spcBef>
          <a:spcPct val="0"/>
        </a:spcBef>
        <a:spcAft>
          <a:spcPct val="0"/>
        </a:spcAft>
        <a:defRPr sz="2500">
          <a:solidFill>
            <a:schemeClr val="tx2"/>
          </a:solidFill>
          <a:latin typeface="Arial" charset="0"/>
          <a:cs typeface="Arial" charset="0"/>
        </a:defRPr>
      </a:lvl6pPr>
      <a:lvl7pPr marL="914400" algn="ctr" defTabSz="514350" rtl="0" fontAlgn="base">
        <a:spcBef>
          <a:spcPct val="0"/>
        </a:spcBef>
        <a:spcAft>
          <a:spcPct val="0"/>
        </a:spcAft>
        <a:defRPr sz="2500">
          <a:solidFill>
            <a:schemeClr val="tx2"/>
          </a:solidFill>
          <a:latin typeface="Arial" charset="0"/>
          <a:cs typeface="Arial" charset="0"/>
        </a:defRPr>
      </a:lvl7pPr>
      <a:lvl8pPr marL="1371600" algn="ctr" defTabSz="514350" rtl="0" fontAlgn="base">
        <a:spcBef>
          <a:spcPct val="0"/>
        </a:spcBef>
        <a:spcAft>
          <a:spcPct val="0"/>
        </a:spcAft>
        <a:defRPr sz="2500">
          <a:solidFill>
            <a:schemeClr val="tx2"/>
          </a:solidFill>
          <a:latin typeface="Arial" charset="0"/>
          <a:cs typeface="Arial" charset="0"/>
        </a:defRPr>
      </a:lvl8pPr>
      <a:lvl9pPr marL="1828800" algn="ctr" defTabSz="514350" rtl="0" fontAlgn="base">
        <a:spcBef>
          <a:spcPct val="0"/>
        </a:spcBef>
        <a:spcAft>
          <a:spcPct val="0"/>
        </a:spcAft>
        <a:defRPr sz="2500">
          <a:solidFill>
            <a:schemeClr val="tx2"/>
          </a:solidFill>
          <a:latin typeface="Arial" charset="0"/>
          <a:cs typeface="Arial" charset="0"/>
        </a:defRPr>
      </a:lvl9pPr>
    </p:titleStyle>
    <p:bodyStyle>
      <a:lvl1pPr marL="193675" indent="-193675" algn="l" defTabSz="514350" rtl="0" fontAlgn="base">
        <a:spcBef>
          <a:spcPct val="20000"/>
        </a:spcBef>
        <a:spcAft>
          <a:spcPct val="0"/>
        </a:spcAft>
        <a:buChar char="•"/>
        <a:defRPr>
          <a:solidFill>
            <a:schemeClr val="tx1"/>
          </a:solidFill>
          <a:latin typeface="+mn-lt"/>
          <a:ea typeface="+mn-ea"/>
          <a:cs typeface="+mn-cs"/>
        </a:defRPr>
      </a:lvl1pPr>
      <a:lvl2pPr marL="417513" indent="-160338" algn="l" defTabSz="514350" rtl="0" fontAlgn="base">
        <a:spcBef>
          <a:spcPct val="20000"/>
        </a:spcBef>
        <a:spcAft>
          <a:spcPct val="0"/>
        </a:spcAft>
        <a:buChar char="–"/>
        <a:defRPr sz="1600">
          <a:solidFill>
            <a:schemeClr val="tx1"/>
          </a:solidFill>
          <a:latin typeface="+mn-lt"/>
          <a:cs typeface="+mn-cs"/>
        </a:defRPr>
      </a:lvl2pPr>
      <a:lvl3pPr marL="642938" indent="-128588" algn="l" defTabSz="514350" rtl="0" fontAlgn="base">
        <a:spcBef>
          <a:spcPct val="20000"/>
        </a:spcBef>
        <a:spcAft>
          <a:spcPct val="0"/>
        </a:spcAft>
        <a:buChar char="•"/>
        <a:defRPr sz="1400">
          <a:solidFill>
            <a:schemeClr val="tx1"/>
          </a:solidFill>
          <a:latin typeface="+mn-lt"/>
          <a:cs typeface="+mn-cs"/>
        </a:defRPr>
      </a:lvl3pPr>
      <a:lvl4pPr marL="900113" indent="-128588" algn="l" defTabSz="514350" rtl="0" fontAlgn="base">
        <a:spcBef>
          <a:spcPct val="20000"/>
        </a:spcBef>
        <a:spcAft>
          <a:spcPct val="0"/>
        </a:spcAft>
        <a:buChar char="–"/>
        <a:defRPr sz="1100">
          <a:solidFill>
            <a:schemeClr val="tx1"/>
          </a:solidFill>
          <a:latin typeface="+mn-lt"/>
          <a:cs typeface="+mn-cs"/>
        </a:defRPr>
      </a:lvl4pPr>
      <a:lvl5pPr marL="1157288" indent="-128588" algn="l" defTabSz="514350" rtl="0" fontAlgn="base">
        <a:spcBef>
          <a:spcPct val="20000"/>
        </a:spcBef>
        <a:spcAft>
          <a:spcPct val="0"/>
        </a:spcAft>
        <a:buChar char="»"/>
        <a:defRPr sz="1100">
          <a:solidFill>
            <a:schemeClr val="tx1"/>
          </a:solidFill>
          <a:latin typeface="+mn-lt"/>
          <a:cs typeface="+mn-cs"/>
        </a:defRPr>
      </a:lvl5pPr>
      <a:lvl6pPr marL="1614488" indent="-128588" algn="l" defTabSz="514350" rtl="0" fontAlgn="base">
        <a:spcBef>
          <a:spcPct val="20000"/>
        </a:spcBef>
        <a:spcAft>
          <a:spcPct val="0"/>
        </a:spcAft>
        <a:buChar char="»"/>
        <a:defRPr sz="1100">
          <a:solidFill>
            <a:schemeClr val="tx1"/>
          </a:solidFill>
          <a:latin typeface="+mn-lt"/>
          <a:cs typeface="+mn-cs"/>
        </a:defRPr>
      </a:lvl6pPr>
      <a:lvl7pPr marL="2071688" indent="-128588" algn="l" defTabSz="514350" rtl="0" fontAlgn="base">
        <a:spcBef>
          <a:spcPct val="20000"/>
        </a:spcBef>
        <a:spcAft>
          <a:spcPct val="0"/>
        </a:spcAft>
        <a:buChar char="»"/>
        <a:defRPr sz="1100">
          <a:solidFill>
            <a:schemeClr val="tx1"/>
          </a:solidFill>
          <a:latin typeface="+mn-lt"/>
          <a:cs typeface="+mn-cs"/>
        </a:defRPr>
      </a:lvl7pPr>
      <a:lvl8pPr marL="2528888" indent="-128588" algn="l" defTabSz="514350" rtl="0" fontAlgn="base">
        <a:spcBef>
          <a:spcPct val="20000"/>
        </a:spcBef>
        <a:spcAft>
          <a:spcPct val="0"/>
        </a:spcAft>
        <a:buChar char="»"/>
        <a:defRPr sz="1100">
          <a:solidFill>
            <a:schemeClr val="tx1"/>
          </a:solidFill>
          <a:latin typeface="+mn-lt"/>
          <a:cs typeface="+mn-cs"/>
        </a:defRPr>
      </a:lvl8pPr>
      <a:lvl9pPr marL="2986088" indent="-128588" algn="l" defTabSz="514350" rtl="0" fontAlgn="base">
        <a:spcBef>
          <a:spcPct val="20000"/>
        </a:spcBef>
        <a:spcAft>
          <a:spcPct val="0"/>
        </a:spcAft>
        <a:buChar char="»"/>
        <a:defRPr sz="11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87338" y="72182"/>
            <a:ext cx="5186362" cy="539750"/>
          </a:xfrm>
        </p:spPr>
        <p:txBody>
          <a:bodyPr/>
          <a:lstStyle/>
          <a:p>
            <a:r>
              <a:rPr lang="zh-TW" altLang="en-US" sz="2400" dirty="0" smtClean="0">
                <a:solidFill>
                  <a:schemeClr val="tx1"/>
                </a:solidFill>
                <a:latin typeface="HanWang WeiBeiMedium-Gb5" pitchFamily="2" charset="-120"/>
                <a:ea typeface="HanWang WeiBeiMedium-Gb5" pitchFamily="2" charset="-120"/>
              </a:rPr>
              <a:t>馬太福音 </a:t>
            </a:r>
            <a:r>
              <a:rPr lang="en-US" altLang="zh-TW" sz="2400" dirty="0" smtClean="0">
                <a:solidFill>
                  <a:schemeClr val="tx1"/>
                </a:solidFill>
              </a:rPr>
              <a:t>Matthew </a:t>
            </a:r>
            <a:r>
              <a:rPr lang="en-US" altLang="zh-TW" sz="2400" dirty="0" smtClean="0">
                <a:solidFill>
                  <a:schemeClr val="tx1"/>
                </a:solidFill>
              </a:rPr>
              <a:t>26:17-30</a:t>
            </a:r>
            <a:endParaRPr lang="en-US" altLang="zh-CN" sz="2400" dirty="0" smtClean="0">
              <a:solidFill>
                <a:schemeClr val="tx1"/>
              </a:solidFill>
              <a:latin typeface="+mn-ea"/>
              <a:ea typeface="+mn-ea"/>
            </a:endParaRPr>
          </a:p>
        </p:txBody>
      </p:sp>
      <p:sp>
        <p:nvSpPr>
          <p:cNvPr id="6" name="Content Placeholder 5"/>
          <p:cNvSpPr>
            <a:spLocks noGrp="1"/>
          </p:cNvSpPr>
          <p:nvPr>
            <p:ph idx="1"/>
          </p:nvPr>
        </p:nvSpPr>
        <p:spPr>
          <a:xfrm>
            <a:off x="144215" y="467916"/>
            <a:ext cx="2376264" cy="2138363"/>
          </a:xfrm>
        </p:spPr>
        <p:txBody>
          <a:bodyPr/>
          <a:lstStyle/>
          <a:p>
            <a:pPr marL="0" indent="0">
              <a:buNone/>
            </a:pPr>
            <a:r>
              <a:rPr lang="en-US" altLang="zh-TW" baseline="30000" dirty="0" smtClean="0">
                <a:solidFill>
                  <a:srgbClr val="FFFF00"/>
                </a:solidFill>
                <a:latin typeface="HanWang WeiBeiMedium-Gb5" pitchFamily="2" charset="-120"/>
                <a:ea typeface="HanWang WeiBeiMedium-Gb5" pitchFamily="2" charset="-120"/>
              </a:rPr>
              <a:t>17</a:t>
            </a:r>
            <a:r>
              <a:rPr lang="zh-TW" altLang="en-US" dirty="0" smtClean="0">
                <a:solidFill>
                  <a:srgbClr val="FFFF00"/>
                </a:solidFill>
                <a:latin typeface="HanWang WeiBeiMedium-Gb5" pitchFamily="2" charset="-120"/>
                <a:ea typeface="HanWang WeiBeiMedium-Gb5" pitchFamily="2" charset="-120"/>
              </a:rPr>
              <a:t> 除酵節的第一天，門徒來問耶穌說：「你吃逾越節的筵席，要我們在哪裏給你預備？」</a:t>
            </a:r>
            <a:r>
              <a:rPr lang="en-US" altLang="zh-TW" baseline="30000" dirty="0" smtClean="0">
                <a:solidFill>
                  <a:srgbClr val="FFFF00"/>
                </a:solidFill>
                <a:latin typeface="HanWang WeiBeiMedium-Gb5" pitchFamily="2" charset="-120"/>
                <a:ea typeface="HanWang WeiBeiMedium-Gb5" pitchFamily="2" charset="-120"/>
              </a:rPr>
              <a:t>18</a:t>
            </a:r>
            <a:r>
              <a:rPr lang="zh-TW" altLang="en-US" dirty="0" smtClean="0">
                <a:solidFill>
                  <a:srgbClr val="FFFF00"/>
                </a:solidFill>
                <a:latin typeface="HanWang WeiBeiMedium-Gb5" pitchFamily="2" charset="-120"/>
                <a:ea typeface="HanWang WeiBeiMedium-Gb5" pitchFamily="2" charset="-120"/>
              </a:rPr>
              <a:t> 耶穌說：「你們進城去，到某人那裏，對他說：</a:t>
            </a:r>
            <a:r>
              <a:rPr lang="en-US" altLang="zh-TW" dirty="0" smtClean="0">
                <a:solidFill>
                  <a:srgbClr val="FFFF00"/>
                </a:solidFill>
                <a:latin typeface="HanWang WeiBeiMedium-Gb5" pitchFamily="2" charset="-120"/>
                <a:ea typeface="HanWang WeiBeiMedium-Gb5" pitchFamily="2" charset="-120"/>
              </a:rPr>
              <a:t>『</a:t>
            </a:r>
            <a:r>
              <a:rPr lang="zh-TW" altLang="en-US" dirty="0" smtClean="0">
                <a:solidFill>
                  <a:srgbClr val="FFFF00"/>
                </a:solidFill>
                <a:latin typeface="HanWang WeiBeiMedium-Gb5" pitchFamily="2" charset="-120"/>
                <a:ea typeface="HanWang WeiBeiMedium-Gb5" pitchFamily="2" charset="-120"/>
              </a:rPr>
              <a:t>夫子說：我的時候快到了，我與門徒要</a:t>
            </a:r>
            <a:endParaRPr lang="zh-TW" altLang="en-US" dirty="0">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1</a:t>
            </a:fld>
            <a:endParaRPr lang="es-ES" dirty="0"/>
          </a:p>
        </p:txBody>
      </p:sp>
      <p:sp>
        <p:nvSpPr>
          <p:cNvPr id="7" name="Content Placeholder 5"/>
          <p:cNvSpPr txBox="1">
            <a:spLocks/>
          </p:cNvSpPr>
          <p:nvPr/>
        </p:nvSpPr>
        <p:spPr bwMode="auto">
          <a:xfrm>
            <a:off x="2520479" y="561801"/>
            <a:ext cx="3240559" cy="2138363"/>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baseline="30000" dirty="0" smtClean="0">
                <a:latin typeface="Arial Narrow" pitchFamily="34" charset="0"/>
              </a:rPr>
              <a:t>17</a:t>
            </a:r>
            <a:r>
              <a:rPr lang="en-US" sz="1800" dirty="0" smtClean="0">
                <a:latin typeface="Arial Narrow" pitchFamily="34" charset="0"/>
              </a:rPr>
              <a:t> On the first day of the Festival of Unleavened Bread, the disciples came to Jesus and asked, “Where do you want us to make preparations for you to eat the Passover?” </a:t>
            </a:r>
            <a:r>
              <a:rPr lang="en-US" sz="1800" baseline="30000" dirty="0" smtClean="0">
                <a:latin typeface="Arial Narrow" pitchFamily="34" charset="0"/>
              </a:rPr>
              <a:t>18</a:t>
            </a:r>
            <a:r>
              <a:rPr lang="en-US" sz="1800" dirty="0" smtClean="0">
                <a:latin typeface="Arial Narrow" pitchFamily="34" charset="0"/>
              </a:rPr>
              <a:t> He replied, “Go into the city to a certain man and tell him, ‘The Teacher says: My appointed time is near. I am going to celebrate the Passover with my</a:t>
            </a:r>
            <a:endParaRPr lang="en-US" sz="1800" dirty="0">
              <a:latin typeface="Arial Narrow" pitchFamily="34"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zh-TW" altLang="en-US" dirty="0" smtClean="0">
                <a:latin typeface="HanWang WeiBeiMedium-Gb5" pitchFamily="2" charset="-120"/>
                <a:ea typeface="HanWang WeiBeiMedium-Gb5" pitchFamily="2" charset="-120"/>
              </a:rPr>
              <a:t>約翰福音 </a:t>
            </a:r>
            <a:r>
              <a:rPr lang="en-US" dirty="0" smtClean="0"/>
              <a:t>John </a:t>
            </a:r>
            <a:r>
              <a:rPr lang="en-US" altLang="zh-TW" dirty="0" smtClean="0"/>
              <a:t>13:1</a:t>
            </a:r>
            <a:r>
              <a:rPr lang="zh-TW" altLang="en-US" dirty="0" smtClean="0"/>
              <a:t> </a:t>
            </a:r>
            <a:endParaRPr lang="en-US" altLang="zh-TW" dirty="0" smtClean="0"/>
          </a:p>
          <a:p>
            <a:r>
              <a:rPr lang="en-US" altLang="zh-TW" baseline="30000" dirty="0" smtClean="0">
                <a:latin typeface="HanWang WeiBeiMedium-Gb5" pitchFamily="2" charset="-120"/>
                <a:ea typeface="HanWang WeiBeiMedium-Gb5" pitchFamily="2" charset="-120"/>
              </a:rPr>
              <a:t>1</a:t>
            </a:r>
            <a:r>
              <a:rPr lang="zh-TW" altLang="en-US" dirty="0" smtClean="0">
                <a:latin typeface="HanWang WeiBeiMedium-Gb5" pitchFamily="2" charset="-120"/>
                <a:ea typeface="HanWang WeiBeiMedium-Gb5" pitchFamily="2" charset="-120"/>
              </a:rPr>
              <a:t> 逾越節以前，耶穌知道自己離世歸父的時候到了。</a:t>
            </a:r>
            <a:endParaRPr lang="en-US" altLang="zh-TW" dirty="0" smtClean="0">
              <a:latin typeface="HanWang WeiBeiMedium-Gb5" pitchFamily="2" charset="-120"/>
              <a:ea typeface="HanWang WeiBeiMedium-Gb5" pitchFamily="2" charset="-120"/>
            </a:endParaRPr>
          </a:p>
          <a:p>
            <a:r>
              <a:rPr lang="en-US" baseline="30000" dirty="0" smtClean="0"/>
              <a:t>1</a:t>
            </a:r>
            <a:r>
              <a:rPr lang="en-US" dirty="0" smtClean="0"/>
              <a:t> It was just before the Passover Festival. Jesus knew that the hour had come for him to leave this world and go to the Father. </a:t>
            </a:r>
            <a:endParaRPr lang="zh-TW" alt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10</a:t>
            </a:fld>
            <a:endParaRPr lang="es-ES"/>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zh-TW" altLang="en-US" dirty="0" smtClean="0">
                <a:latin typeface="HanWang WeiBeiMedium-Gb5" pitchFamily="2" charset="-120"/>
                <a:ea typeface="HanWang WeiBeiMedium-Gb5" pitchFamily="2" charset="-120"/>
              </a:rPr>
              <a:t>馬太福音 </a:t>
            </a:r>
            <a:r>
              <a:rPr lang="en-US" dirty="0" smtClean="0"/>
              <a:t>Matthew</a:t>
            </a:r>
            <a:r>
              <a:rPr lang="zh-TW" altLang="en-US" dirty="0" smtClean="0"/>
              <a:t> </a:t>
            </a:r>
            <a:r>
              <a:rPr lang="en-US" altLang="zh-TW" dirty="0" smtClean="0"/>
              <a:t>26:2</a:t>
            </a:r>
            <a:r>
              <a:rPr lang="zh-TW" altLang="en-US" dirty="0" smtClean="0"/>
              <a:t> </a:t>
            </a:r>
            <a:endParaRPr lang="en-US" altLang="zh-TW" dirty="0" smtClean="0"/>
          </a:p>
          <a:p>
            <a:r>
              <a:rPr lang="en-US" altLang="zh-TW" baseline="30000" dirty="0" smtClean="0">
                <a:latin typeface="HanWang WeiBeiMedium-Gb5" pitchFamily="2" charset="-120"/>
                <a:ea typeface="HanWang WeiBeiMedium-Gb5" pitchFamily="2" charset="-120"/>
              </a:rPr>
              <a:t>2</a:t>
            </a:r>
            <a:r>
              <a:rPr lang="zh-TW" altLang="en-US" dirty="0" smtClean="0">
                <a:latin typeface="HanWang WeiBeiMedium-Gb5" pitchFamily="2" charset="-120"/>
                <a:ea typeface="HanWang WeiBeiMedium-Gb5" pitchFamily="2" charset="-120"/>
              </a:rPr>
              <a:t> 「你們知道，過兩天是逾越節，人子將要被交給人，釘在十字架上。」 </a:t>
            </a:r>
          </a:p>
          <a:p>
            <a:r>
              <a:rPr lang="en-US" baseline="30000" dirty="0" smtClean="0"/>
              <a:t>2</a:t>
            </a:r>
            <a:r>
              <a:rPr lang="en-US" dirty="0" smtClean="0"/>
              <a:t> “As you know, the Passover is two days away—and the Son of Man will be handed over to be crucified.”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11</a:t>
            </a:fld>
            <a:endParaRPr lang="es-ES"/>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zh-TW" altLang="en-US" dirty="0" smtClean="0">
                <a:latin typeface="HanWang WeiBeiMedium-Gb5" pitchFamily="2" charset="-120"/>
                <a:ea typeface="HanWang WeiBeiMedium-Gb5" pitchFamily="2" charset="-120"/>
              </a:rPr>
              <a:t>馬太福音 </a:t>
            </a:r>
            <a:r>
              <a:rPr lang="en-US" dirty="0" smtClean="0"/>
              <a:t>Matthew </a:t>
            </a:r>
            <a:r>
              <a:rPr lang="en-US" altLang="zh-TW" dirty="0" smtClean="0"/>
              <a:t>26:21–25 </a:t>
            </a:r>
            <a:r>
              <a:rPr lang="en-US" altLang="zh-TW" baseline="30000" dirty="0" smtClean="0">
                <a:latin typeface="HanWang WeiBeiMedium-Gb5" pitchFamily="2" charset="-120"/>
                <a:ea typeface="HanWang WeiBeiMedium-Gb5" pitchFamily="2" charset="-120"/>
              </a:rPr>
              <a:t>21</a:t>
            </a:r>
            <a:r>
              <a:rPr lang="zh-TW" altLang="en-US" dirty="0" smtClean="0">
                <a:latin typeface="HanWang WeiBeiMedium-Gb5" pitchFamily="2" charset="-120"/>
                <a:ea typeface="HanWang WeiBeiMedium-Gb5" pitchFamily="2" charset="-120"/>
              </a:rPr>
              <a:t> 正吃的時候，耶穌說：「我實在告訴你們，你們中間有一個人要賣我了。」</a:t>
            </a:r>
            <a:r>
              <a:rPr lang="en-US" altLang="zh-TW" baseline="30000" dirty="0" smtClean="0">
                <a:latin typeface="HanWang WeiBeiMedium-Gb5" pitchFamily="2" charset="-120"/>
                <a:ea typeface="HanWang WeiBeiMedium-Gb5" pitchFamily="2" charset="-120"/>
              </a:rPr>
              <a:t>22</a:t>
            </a:r>
            <a:r>
              <a:rPr lang="zh-TW" altLang="en-US" dirty="0" smtClean="0">
                <a:latin typeface="HanWang WeiBeiMedium-Gb5" pitchFamily="2" charset="-120"/>
                <a:ea typeface="HanWang WeiBeiMedium-Gb5" pitchFamily="2" charset="-120"/>
              </a:rPr>
              <a:t> 他們就甚憂愁，一個一個地問他說：「主，是我嗎？」</a:t>
            </a:r>
            <a:r>
              <a:rPr lang="en-US" altLang="zh-TW" baseline="30000" dirty="0" smtClean="0">
                <a:latin typeface="HanWang WeiBeiMedium-Gb5" pitchFamily="2" charset="-120"/>
                <a:ea typeface="HanWang WeiBeiMedium-Gb5" pitchFamily="2" charset="-120"/>
              </a:rPr>
              <a:t>… 25</a:t>
            </a:r>
            <a:r>
              <a:rPr lang="zh-TW" altLang="en-US" dirty="0" smtClean="0">
                <a:latin typeface="HanWang WeiBeiMedium-Gb5" pitchFamily="2" charset="-120"/>
                <a:ea typeface="HanWang WeiBeiMedium-Gb5" pitchFamily="2" charset="-120"/>
              </a:rPr>
              <a:t> 賣耶穌的猶大問他說：「拉比，是我嗎？」耶穌說：「你說的是。」 </a:t>
            </a:r>
          </a:p>
          <a:p>
            <a:r>
              <a:rPr lang="en-US" baseline="30000" dirty="0" smtClean="0">
                <a:latin typeface="Arial Narrow" pitchFamily="34" charset="0"/>
              </a:rPr>
              <a:t>21</a:t>
            </a:r>
            <a:r>
              <a:rPr lang="en-US" dirty="0" smtClean="0">
                <a:latin typeface="Arial Narrow" pitchFamily="34" charset="0"/>
              </a:rPr>
              <a:t> And while they were eating, he said, “Truly I tell you, one of you will betray me.” </a:t>
            </a:r>
            <a:r>
              <a:rPr lang="en-US" baseline="30000" dirty="0" smtClean="0">
                <a:latin typeface="Arial Narrow" pitchFamily="34" charset="0"/>
              </a:rPr>
              <a:t>22</a:t>
            </a:r>
            <a:r>
              <a:rPr lang="en-US" dirty="0" smtClean="0">
                <a:latin typeface="Arial Narrow" pitchFamily="34" charset="0"/>
              </a:rPr>
              <a:t> They were very sad and began to say to him one after the other, “Surely you don’t mean me, Lord?” </a:t>
            </a:r>
            <a:r>
              <a:rPr lang="en-US" baseline="30000" dirty="0" smtClean="0">
                <a:latin typeface="Arial Narrow" pitchFamily="34" charset="0"/>
              </a:rPr>
              <a:t>… 25</a:t>
            </a:r>
            <a:r>
              <a:rPr lang="en-US" dirty="0" smtClean="0">
                <a:latin typeface="Arial Narrow" pitchFamily="34" charset="0"/>
              </a:rPr>
              <a:t> Then Judas, the one who would betray him, said, “Surely you don’t mean me, Rabbi?” Jesus answered, “You have said so.”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12</a:t>
            </a:fld>
            <a:endParaRPr lang="es-ES"/>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zh-HK" altLang="en-US" dirty="0" smtClean="0">
                <a:solidFill>
                  <a:schemeClr val="tx1"/>
                </a:solidFill>
                <a:latin typeface="HanWang WeiBeiMedium-Gb5" pitchFamily="2" charset="-120"/>
                <a:ea typeface="HanWang WeiBeiMedium-Gb5" pitchFamily="2" charset="-120"/>
              </a:rPr>
              <a:t>最後的晚餐 </a:t>
            </a:r>
            <a:r>
              <a:rPr lang="en-US" altLang="zh-HK" dirty="0" smtClean="0">
                <a:solidFill>
                  <a:schemeClr val="tx1"/>
                </a:solidFill>
                <a:latin typeface="HanWang WeiBeiMedium-Gb5" pitchFamily="2" charset="-120"/>
                <a:ea typeface="HanWang WeiBeiMedium-Gb5" pitchFamily="2" charset="-120"/>
              </a:rPr>
              <a:t>(</a:t>
            </a:r>
            <a:r>
              <a:rPr lang="zh-HK" altLang="en-US" dirty="0" smtClean="0">
                <a:solidFill>
                  <a:schemeClr val="tx1"/>
                </a:solidFill>
                <a:latin typeface="HanWang WeiBeiMedium-Gb5" pitchFamily="2" charset="-120"/>
                <a:ea typeface="HanWang WeiBeiMedium-Gb5" pitchFamily="2" charset="-120"/>
              </a:rPr>
              <a:t>達芬奇</a:t>
            </a:r>
            <a:r>
              <a:rPr lang="en-US" altLang="zh-HK" dirty="0" smtClean="0">
                <a:solidFill>
                  <a:schemeClr val="tx1"/>
                </a:solidFill>
                <a:latin typeface="HanWang WeiBeiMedium-Gb5" pitchFamily="2" charset="-120"/>
                <a:ea typeface="HanWang WeiBeiMedium-Gb5" pitchFamily="2" charset="-120"/>
              </a:rPr>
              <a:t>)</a:t>
            </a:r>
            <a:r>
              <a:rPr lang="en-US" altLang="zh-HK" dirty="0" smtClean="0">
                <a:solidFill>
                  <a:schemeClr val="tx1"/>
                </a:solidFill>
              </a:rPr>
              <a:t/>
            </a:r>
            <a:br>
              <a:rPr lang="en-US" altLang="zh-HK" dirty="0" smtClean="0">
                <a:solidFill>
                  <a:schemeClr val="tx1"/>
                </a:solidFill>
              </a:rPr>
            </a:br>
            <a:r>
              <a:rPr lang="en-US" i="1" dirty="0" smtClean="0">
                <a:solidFill>
                  <a:schemeClr val="tx1"/>
                </a:solidFill>
              </a:rPr>
              <a:t>The Last Supper</a:t>
            </a:r>
            <a:r>
              <a:rPr lang="en-US" dirty="0" smtClean="0">
                <a:solidFill>
                  <a:schemeClr val="tx1"/>
                </a:solidFill>
              </a:rPr>
              <a:t> (Leonardo)</a:t>
            </a:r>
            <a:endParaRPr lang="en-US" dirty="0">
              <a:solidFill>
                <a:schemeClr val="tx1"/>
              </a:solidFill>
            </a:endParaRPr>
          </a:p>
        </p:txBody>
      </p:sp>
      <p:sp>
        <p:nvSpPr>
          <p:cNvPr id="2" name="Slide Number Placeholder 1"/>
          <p:cNvSpPr>
            <a:spLocks noGrp="1"/>
          </p:cNvSpPr>
          <p:nvPr>
            <p:ph type="sldNum" sz="quarter" idx="12"/>
          </p:nvPr>
        </p:nvSpPr>
        <p:spPr/>
        <p:txBody>
          <a:bodyPr/>
          <a:lstStyle/>
          <a:p>
            <a:fld id="{2B726DD6-E10B-455A-8847-22580AC42F8F}" type="slidenum">
              <a:rPr lang="es-ES" smtClean="0"/>
              <a:pPr/>
              <a:t>13</a:t>
            </a:fld>
            <a:endParaRPr lang="es-ES"/>
          </a:p>
        </p:txBody>
      </p:sp>
      <p:pic>
        <p:nvPicPr>
          <p:cNvPr id="12290" name="Picture 2" descr="https://images.musement.com/cover/0001/10/da-vinci-s-last-supper-skip-the-line-tickets-and-guided-tour_header-9730.jpeg"/>
          <p:cNvPicPr>
            <a:picLocks noChangeAspect="1" noChangeArrowheads="1"/>
          </p:cNvPicPr>
          <p:nvPr/>
        </p:nvPicPr>
        <p:blipFill>
          <a:blip r:embed="rId3" cstate="print"/>
          <a:srcRect t="24986" b="6302"/>
          <a:stretch>
            <a:fillRect/>
          </a:stretch>
        </p:blipFill>
        <p:spPr bwMode="auto">
          <a:xfrm>
            <a:off x="2" y="827956"/>
            <a:ext cx="5763824" cy="2376264"/>
          </a:xfrm>
          <a:prstGeom prst="rect">
            <a:avLst/>
          </a:prstGeom>
          <a:noFill/>
        </p:spPr>
      </p:pic>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lstStyle/>
          <a:p>
            <a:r>
              <a:rPr lang="zh-TW" altLang="en-US" dirty="0" smtClean="0">
                <a:latin typeface="HanWang WeiBeiMedium-Gb5" pitchFamily="2" charset="-120"/>
                <a:ea typeface="HanWang WeiBeiMedium-Gb5" pitchFamily="2" charset="-120"/>
              </a:rPr>
              <a:t>出埃及記 </a:t>
            </a:r>
            <a:r>
              <a:rPr lang="en-US" dirty="0" smtClean="0"/>
              <a:t>Exodus </a:t>
            </a:r>
            <a:r>
              <a:rPr lang="en-US" altLang="zh-TW" dirty="0" smtClean="0"/>
              <a:t>12:11–13</a:t>
            </a:r>
            <a:r>
              <a:rPr lang="zh-TW" altLang="en-US" dirty="0" smtClean="0"/>
              <a:t> </a:t>
            </a:r>
            <a:r>
              <a:rPr lang="en-US" altLang="zh-TW" baseline="30000" dirty="0" smtClean="0">
                <a:latin typeface="HanWang WeiBeiMedium-Gb5" pitchFamily="2" charset="-120"/>
                <a:ea typeface="HanWang WeiBeiMedium-Gb5" pitchFamily="2" charset="-120"/>
              </a:rPr>
              <a:t>11</a:t>
            </a:r>
            <a:r>
              <a:rPr lang="zh-TW" altLang="en-US" dirty="0" smtClean="0">
                <a:latin typeface="HanWang WeiBeiMedium-Gb5" pitchFamily="2" charset="-120"/>
                <a:ea typeface="HanWang WeiBeiMedium-Gb5" pitchFamily="2" charset="-120"/>
              </a:rPr>
              <a:t> 你們吃羊羔</a:t>
            </a:r>
            <a:r>
              <a:rPr lang="en-US" altLang="zh-TW" dirty="0" smtClean="0">
                <a:latin typeface="HanWang WeiBeiMedium-Gb5" pitchFamily="2" charset="-120"/>
                <a:ea typeface="HanWang WeiBeiMedium-Gb5" pitchFamily="2" charset="-120"/>
              </a:rPr>
              <a:t>…</a:t>
            </a:r>
            <a:r>
              <a:rPr lang="zh-TW" altLang="en-US" dirty="0" smtClean="0">
                <a:latin typeface="HanWang WeiBeiMedium-Gb5" pitchFamily="2" charset="-120"/>
                <a:ea typeface="HanWang WeiBeiMedium-Gb5" pitchFamily="2" charset="-120"/>
              </a:rPr>
              <a:t>這是耶和華的逾越節。</a:t>
            </a:r>
            <a:r>
              <a:rPr lang="en-US" altLang="zh-TW" baseline="30000" dirty="0" smtClean="0">
                <a:latin typeface="HanWang WeiBeiMedium-Gb5" pitchFamily="2" charset="-120"/>
                <a:ea typeface="HanWang WeiBeiMedium-Gb5" pitchFamily="2" charset="-120"/>
              </a:rPr>
              <a:t>12</a:t>
            </a:r>
            <a:r>
              <a:rPr lang="zh-TW" altLang="en-US" dirty="0" smtClean="0">
                <a:latin typeface="HanWang WeiBeiMedium-Gb5" pitchFamily="2" charset="-120"/>
                <a:ea typeface="HanWang WeiBeiMedium-Gb5" pitchFamily="2" charset="-120"/>
              </a:rPr>
              <a:t> 因為那夜我要巡行埃及地，把埃及地一切頭生的，無論是人是牲畜，都擊殺了</a:t>
            </a:r>
            <a:r>
              <a:rPr lang="en-US" altLang="zh-TW" dirty="0" smtClean="0">
                <a:latin typeface="HanWang WeiBeiMedium-Gb5" pitchFamily="2" charset="-120"/>
                <a:ea typeface="HanWang WeiBeiMedium-Gb5" pitchFamily="2" charset="-120"/>
              </a:rPr>
              <a:t>…</a:t>
            </a:r>
            <a:r>
              <a:rPr lang="en-US" altLang="zh-TW" baseline="30000" dirty="0" smtClean="0">
                <a:latin typeface="HanWang WeiBeiMedium-Gb5" pitchFamily="2" charset="-120"/>
                <a:ea typeface="HanWang WeiBeiMedium-Gb5" pitchFamily="2" charset="-120"/>
              </a:rPr>
              <a:t>13</a:t>
            </a:r>
            <a:r>
              <a:rPr lang="zh-TW" altLang="en-US" dirty="0" smtClean="0">
                <a:latin typeface="HanWang WeiBeiMedium-Gb5" pitchFamily="2" charset="-120"/>
                <a:ea typeface="HanWang WeiBeiMedium-Gb5" pitchFamily="2" charset="-120"/>
              </a:rPr>
              <a:t> 這血要在你們所住的房屋上作記號；我一見這血，就越過你們去。</a:t>
            </a:r>
          </a:p>
          <a:p>
            <a:r>
              <a:rPr lang="en-US" baseline="30000" dirty="0" smtClean="0"/>
              <a:t>11</a:t>
            </a:r>
            <a:r>
              <a:rPr lang="en-US" dirty="0" smtClean="0"/>
              <a:t> </a:t>
            </a:r>
            <a:r>
              <a:rPr lang="en-US" dirty="0" smtClean="0">
                <a:latin typeface="Arial Narrow" pitchFamily="34" charset="0"/>
              </a:rPr>
              <a:t>… Eat it in haste; it is the </a:t>
            </a:r>
            <a:r>
              <a:rPr lang="en-US" cap="small" dirty="0" smtClean="0">
                <a:latin typeface="Arial Narrow" pitchFamily="34" charset="0"/>
              </a:rPr>
              <a:t>Lord</a:t>
            </a:r>
            <a:r>
              <a:rPr lang="en-US" dirty="0" smtClean="0">
                <a:latin typeface="Arial Narrow" pitchFamily="34" charset="0"/>
              </a:rPr>
              <a:t>’s Passover. </a:t>
            </a:r>
            <a:r>
              <a:rPr lang="en-US" baseline="30000" dirty="0" smtClean="0">
                <a:latin typeface="Arial Narrow" pitchFamily="34" charset="0"/>
              </a:rPr>
              <a:t>12</a:t>
            </a:r>
            <a:r>
              <a:rPr lang="en-US" dirty="0" smtClean="0">
                <a:latin typeface="Arial Narrow" pitchFamily="34" charset="0"/>
              </a:rPr>
              <a:t> “On that same night I will pass through Egypt and strike down every firstborn of both people and animals…</a:t>
            </a:r>
            <a:r>
              <a:rPr lang="en-US" baseline="30000" dirty="0" smtClean="0">
                <a:latin typeface="Arial Narrow" pitchFamily="34" charset="0"/>
              </a:rPr>
              <a:t>13</a:t>
            </a:r>
            <a:r>
              <a:rPr lang="en-US" dirty="0" smtClean="0">
                <a:latin typeface="Arial Narrow" pitchFamily="34" charset="0"/>
              </a:rPr>
              <a:t> The blood will be a sign for you on the houses where you are, and when I see the blood, I will pass over you. </a:t>
            </a:r>
            <a:endParaRPr lang="en-US" dirty="0">
              <a:latin typeface="Arial Narrow" pitchFamily="34" charset="0"/>
            </a:endParaRPr>
          </a:p>
        </p:txBody>
      </p:sp>
      <p:sp>
        <p:nvSpPr>
          <p:cNvPr id="3" name="Slide Number Placeholder 2"/>
          <p:cNvSpPr>
            <a:spLocks noGrp="1"/>
          </p:cNvSpPr>
          <p:nvPr>
            <p:ph type="sldNum" sz="quarter" idx="12"/>
          </p:nvPr>
        </p:nvSpPr>
        <p:spPr/>
        <p:txBody>
          <a:bodyPr/>
          <a:lstStyle/>
          <a:p>
            <a:fld id="{FB8E840D-314E-4C39-B781-13A60CEAE675}" type="slidenum">
              <a:rPr lang="es-ES" smtClean="0"/>
              <a:pPr/>
              <a:t>14</a:t>
            </a:fld>
            <a:endParaRPr lang="es-ES"/>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87338" y="35868"/>
            <a:ext cx="5329485" cy="2786137"/>
          </a:xfrm>
        </p:spPr>
        <p:txBody>
          <a:bodyPr/>
          <a:lstStyle/>
          <a:p>
            <a:r>
              <a:rPr lang="zh-TW" altLang="en-US" dirty="0" smtClean="0">
                <a:latin typeface="HanWang WeiBeiMedium-Gb5" pitchFamily="2" charset="-120"/>
                <a:ea typeface="HanWang WeiBeiMedium-Gb5" pitchFamily="2" charset="-120"/>
              </a:rPr>
              <a:t>馬太福音 </a:t>
            </a:r>
            <a:r>
              <a:rPr lang="en-US" dirty="0" smtClean="0"/>
              <a:t>Matthew </a:t>
            </a:r>
            <a:r>
              <a:rPr lang="en-US" altLang="zh-TW" dirty="0" smtClean="0"/>
              <a:t>26:26–28</a:t>
            </a:r>
            <a:r>
              <a:rPr lang="zh-TW" altLang="en-US" dirty="0" smtClean="0"/>
              <a:t> </a:t>
            </a:r>
            <a:r>
              <a:rPr lang="en-US" altLang="zh-TW" baseline="30000" dirty="0" smtClean="0">
                <a:latin typeface="HanWang WeiBeiMedium-Gb5" pitchFamily="2" charset="-120"/>
                <a:ea typeface="HanWang WeiBeiMedium-Gb5" pitchFamily="2" charset="-120"/>
              </a:rPr>
              <a:t>26</a:t>
            </a:r>
            <a:r>
              <a:rPr lang="zh-TW" altLang="en-US" dirty="0" smtClean="0">
                <a:latin typeface="HanWang WeiBeiMedium-Gb5" pitchFamily="2" charset="-120"/>
                <a:ea typeface="HanWang WeiBeiMedium-Gb5" pitchFamily="2" charset="-120"/>
              </a:rPr>
              <a:t> 他們吃的時候，耶穌拿起餅來，祝福，就擘開，遞給門徒，說：「你們拿著吃，</a:t>
            </a:r>
            <a:r>
              <a:rPr lang="zh-TW" altLang="en-US" dirty="0" smtClean="0">
                <a:solidFill>
                  <a:srgbClr val="FFFF00"/>
                </a:solidFill>
                <a:latin typeface="HanWang WeiBeiMedium-Gb5" pitchFamily="2" charset="-120"/>
                <a:ea typeface="HanWang WeiBeiMedium-Gb5" pitchFamily="2" charset="-120"/>
              </a:rPr>
              <a:t>這是我的身體</a:t>
            </a:r>
            <a:r>
              <a:rPr lang="zh-TW" altLang="en-US" dirty="0" smtClean="0">
                <a:latin typeface="HanWang WeiBeiMedium-Gb5" pitchFamily="2" charset="-120"/>
                <a:ea typeface="HanWang WeiBeiMedium-Gb5" pitchFamily="2" charset="-120"/>
              </a:rPr>
              <a:t>」；</a:t>
            </a:r>
            <a:r>
              <a:rPr lang="en-US" altLang="zh-TW" baseline="30000" dirty="0" smtClean="0">
                <a:latin typeface="HanWang WeiBeiMedium-Gb5" pitchFamily="2" charset="-120"/>
                <a:ea typeface="HanWang WeiBeiMedium-Gb5" pitchFamily="2" charset="-120"/>
              </a:rPr>
              <a:t>27</a:t>
            </a:r>
            <a:r>
              <a:rPr lang="zh-TW" altLang="en-US" dirty="0" smtClean="0">
                <a:latin typeface="HanWang WeiBeiMedium-Gb5" pitchFamily="2" charset="-120"/>
                <a:ea typeface="HanWang WeiBeiMedium-Gb5" pitchFamily="2" charset="-120"/>
              </a:rPr>
              <a:t> 又拿起杯來，祝謝了，遞給他們，說：「你們都喝這個；</a:t>
            </a:r>
            <a:r>
              <a:rPr lang="en-US" altLang="zh-TW" baseline="30000" dirty="0" smtClean="0">
                <a:latin typeface="HanWang WeiBeiMedium-Gb5" pitchFamily="2" charset="-120"/>
                <a:ea typeface="HanWang WeiBeiMedium-Gb5" pitchFamily="2" charset="-120"/>
              </a:rPr>
              <a:t>28</a:t>
            </a:r>
            <a:r>
              <a:rPr lang="zh-TW" altLang="en-US" dirty="0" smtClean="0">
                <a:latin typeface="HanWang WeiBeiMedium-Gb5" pitchFamily="2" charset="-120"/>
                <a:ea typeface="HanWang WeiBeiMedium-Gb5" pitchFamily="2" charset="-120"/>
              </a:rPr>
              <a:t> 因為</a:t>
            </a:r>
            <a:r>
              <a:rPr lang="zh-TW" altLang="en-US" dirty="0" smtClean="0">
                <a:solidFill>
                  <a:srgbClr val="FFFF00"/>
                </a:solidFill>
                <a:latin typeface="HanWang WeiBeiMedium-Gb5" pitchFamily="2" charset="-120"/>
                <a:ea typeface="HanWang WeiBeiMedium-Gb5" pitchFamily="2" charset="-120"/>
              </a:rPr>
              <a:t>這是我立約的血</a:t>
            </a:r>
            <a:r>
              <a:rPr lang="zh-TW" altLang="en-US" dirty="0" smtClean="0">
                <a:latin typeface="HanWang WeiBeiMedium-Gb5" pitchFamily="2" charset="-120"/>
                <a:ea typeface="HanWang WeiBeiMedium-Gb5" pitchFamily="2" charset="-120"/>
              </a:rPr>
              <a:t>，為多人流出來，使罪得赦。 </a:t>
            </a:r>
            <a:endParaRPr lang="en-US" altLang="zh-TW" dirty="0" smtClean="0">
              <a:latin typeface="HanWang WeiBeiMedium-Gb5" pitchFamily="2" charset="-120"/>
              <a:ea typeface="HanWang WeiBeiMedium-Gb5" pitchFamily="2" charset="-120"/>
            </a:endParaRPr>
          </a:p>
          <a:p>
            <a:r>
              <a:rPr lang="en-US" baseline="30000" dirty="0" smtClean="0">
                <a:latin typeface="Arial Narrow" pitchFamily="34" charset="0"/>
              </a:rPr>
              <a:t>26</a:t>
            </a:r>
            <a:r>
              <a:rPr lang="en-US" dirty="0" smtClean="0">
                <a:latin typeface="Arial Narrow" pitchFamily="34" charset="0"/>
              </a:rPr>
              <a:t> While they were eating, Jesus took bread, and when he had given thanks, he broke it and gave it to his disciples, saying, “Take and eat; </a:t>
            </a:r>
            <a:r>
              <a:rPr lang="en-US" dirty="0" smtClean="0">
                <a:solidFill>
                  <a:srgbClr val="FFFF00"/>
                </a:solidFill>
                <a:latin typeface="Arial Narrow" pitchFamily="34" charset="0"/>
              </a:rPr>
              <a:t>this is my body</a:t>
            </a:r>
            <a:r>
              <a:rPr lang="en-US" dirty="0" smtClean="0">
                <a:latin typeface="Arial Narrow" pitchFamily="34" charset="0"/>
              </a:rPr>
              <a:t>.” </a:t>
            </a:r>
            <a:r>
              <a:rPr lang="en-US" baseline="30000" dirty="0" smtClean="0">
                <a:latin typeface="Arial Narrow" pitchFamily="34" charset="0"/>
              </a:rPr>
              <a:t>27</a:t>
            </a:r>
            <a:r>
              <a:rPr lang="en-US" dirty="0" smtClean="0">
                <a:latin typeface="Arial Narrow" pitchFamily="34" charset="0"/>
              </a:rPr>
              <a:t> Then he took a cup, and when he had given thanks, he gave it to them, saying, “Drink from it, all of you. </a:t>
            </a:r>
            <a:r>
              <a:rPr lang="en-US" baseline="30000" dirty="0" smtClean="0">
                <a:latin typeface="Arial Narrow" pitchFamily="34" charset="0"/>
              </a:rPr>
              <a:t>28</a:t>
            </a:r>
            <a:r>
              <a:rPr lang="en-US" dirty="0" smtClean="0">
                <a:latin typeface="Arial Narrow" pitchFamily="34" charset="0"/>
              </a:rPr>
              <a:t> </a:t>
            </a:r>
            <a:r>
              <a:rPr lang="en-US" dirty="0" smtClean="0">
                <a:solidFill>
                  <a:srgbClr val="FFFF00"/>
                </a:solidFill>
                <a:latin typeface="Arial Narrow" pitchFamily="34" charset="0"/>
              </a:rPr>
              <a:t>This is my blood of the covenant</a:t>
            </a:r>
            <a:r>
              <a:rPr lang="en-US" dirty="0" smtClean="0">
                <a:latin typeface="Arial Narrow" pitchFamily="34" charset="0"/>
              </a:rPr>
              <a:t>, which is poured out for many for the forgiveness of sins. </a:t>
            </a:r>
          </a:p>
          <a:p>
            <a:endParaRPr lang="zh-TW" alt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15</a:t>
            </a:fld>
            <a:endParaRPr lang="es-ES"/>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solidFill>
                  <a:schemeClr val="tx1"/>
                </a:solidFill>
              </a:rPr>
              <a:t>2. </a:t>
            </a:r>
            <a:r>
              <a:rPr lang="zh-TW" altLang="en-US" dirty="0" smtClean="0">
                <a:solidFill>
                  <a:schemeClr val="tx1"/>
                </a:solidFill>
                <a:latin typeface="HanWang WeiBeiMedium-Gb5" pitchFamily="2" charset="-120"/>
                <a:ea typeface="HanWang WeiBeiMedium-Gb5" pitchFamily="2" charset="-120"/>
              </a:rPr>
              <a:t>耶穌死於父神的計劃</a:t>
            </a:r>
            <a:r>
              <a:rPr lang="en-US" dirty="0" smtClean="0">
                <a:solidFill>
                  <a:schemeClr val="tx1"/>
                </a:solidFill>
                <a:latin typeface="HanWang WeiBeiMedium-Gb5" pitchFamily="2" charset="-120"/>
                <a:ea typeface="HanWang WeiBeiMedium-Gb5" pitchFamily="2" charset="-120"/>
              </a:rPr>
              <a:t> </a:t>
            </a:r>
            <a:r>
              <a:rPr lang="en-US" dirty="0" smtClean="0">
                <a:solidFill>
                  <a:schemeClr val="tx1"/>
                </a:solidFill>
              </a:rPr>
              <a:t/>
            </a:r>
            <a:br>
              <a:rPr lang="en-US" dirty="0" smtClean="0">
                <a:solidFill>
                  <a:schemeClr val="tx1"/>
                </a:solidFill>
              </a:rPr>
            </a:br>
            <a:r>
              <a:rPr lang="en-US" dirty="0" smtClean="0">
                <a:solidFill>
                  <a:schemeClr val="tx1"/>
                </a:solidFill>
                <a:latin typeface="Arial Narrow" pitchFamily="34" charset="0"/>
              </a:rPr>
              <a:t>Jesus Is Killed According to God’s Plan</a:t>
            </a:r>
            <a:endParaRPr lang="en-US" dirty="0"/>
          </a:p>
        </p:txBody>
      </p:sp>
      <p:sp>
        <p:nvSpPr>
          <p:cNvPr id="5" name="Content Placeholder 4"/>
          <p:cNvSpPr>
            <a:spLocks noGrp="1"/>
          </p:cNvSpPr>
          <p:nvPr>
            <p:ph idx="1"/>
          </p:nvPr>
        </p:nvSpPr>
        <p:spPr>
          <a:xfrm>
            <a:off x="144215" y="755650"/>
            <a:ext cx="5472607" cy="2138363"/>
          </a:xfrm>
        </p:spPr>
        <p:txBody>
          <a:bodyPr/>
          <a:lstStyle/>
          <a:p>
            <a:pPr marL="0" indent="0">
              <a:buNone/>
            </a:pPr>
            <a:r>
              <a:rPr lang="zh-TW" altLang="en-US" dirty="0" smtClean="0">
                <a:latin typeface="HanWang WeiBeiMedium-Gb5" pitchFamily="2" charset="-120"/>
                <a:ea typeface="HanWang WeiBeiMedium-Gb5" pitchFamily="2" charset="-120"/>
              </a:rPr>
              <a:t>徒 </a:t>
            </a:r>
            <a:r>
              <a:rPr lang="en-US" dirty="0" smtClean="0"/>
              <a:t>Acts </a:t>
            </a:r>
            <a:r>
              <a:rPr lang="en-US" altLang="zh-TW" dirty="0" smtClean="0"/>
              <a:t>2:22–23 </a:t>
            </a:r>
            <a:r>
              <a:rPr lang="en-US" altLang="zh-TW" baseline="30000" dirty="0" smtClean="0">
                <a:latin typeface="HanWang WeiBeiMedium-Gb5" pitchFamily="2" charset="-120"/>
                <a:ea typeface="HanWang WeiBeiMedium-Gb5" pitchFamily="2" charset="-120"/>
              </a:rPr>
              <a:t>22</a:t>
            </a:r>
            <a:r>
              <a:rPr lang="zh-TW" altLang="en-US" dirty="0" smtClean="0">
                <a:latin typeface="HanWang WeiBeiMedium-Gb5" pitchFamily="2" charset="-120"/>
                <a:ea typeface="HanWang WeiBeiMedium-Gb5" pitchFamily="2" charset="-120"/>
              </a:rPr>
              <a:t> 「神藉著拿撒勒人耶穌在你們中間施行異能、奇事、神蹟，將他證明出來，這是你們自己知道的。</a:t>
            </a:r>
            <a:r>
              <a:rPr lang="en-US" altLang="zh-TW" baseline="30000" dirty="0" smtClean="0">
                <a:latin typeface="HanWang WeiBeiMedium-Gb5" pitchFamily="2" charset="-120"/>
                <a:ea typeface="HanWang WeiBeiMedium-Gb5" pitchFamily="2" charset="-120"/>
              </a:rPr>
              <a:t>23</a:t>
            </a:r>
            <a:r>
              <a:rPr lang="zh-TW" altLang="en-US" dirty="0" smtClean="0">
                <a:latin typeface="HanWang WeiBeiMedium-Gb5" pitchFamily="2" charset="-120"/>
                <a:ea typeface="HanWang WeiBeiMedium-Gb5" pitchFamily="2" charset="-120"/>
              </a:rPr>
              <a:t> </a:t>
            </a:r>
            <a:r>
              <a:rPr lang="zh-TW" altLang="en-US" dirty="0" smtClean="0">
                <a:solidFill>
                  <a:srgbClr val="FFFF00"/>
                </a:solidFill>
                <a:latin typeface="HanWang WeiBeiMedium-Gb5" pitchFamily="2" charset="-120"/>
                <a:ea typeface="HanWang WeiBeiMedium-Gb5" pitchFamily="2" charset="-120"/>
              </a:rPr>
              <a:t>他既按著神的定旨先見被交與人</a:t>
            </a:r>
            <a:r>
              <a:rPr lang="zh-TW" altLang="en-US" dirty="0" smtClean="0">
                <a:latin typeface="HanWang WeiBeiMedium-Gb5" pitchFamily="2" charset="-120"/>
                <a:ea typeface="HanWang WeiBeiMedium-Gb5" pitchFamily="2" charset="-120"/>
              </a:rPr>
              <a:t>，你們就藉著無法之人的手，把他釘在十字架上，殺了。 </a:t>
            </a:r>
          </a:p>
          <a:p>
            <a:pPr marL="0" indent="0">
              <a:buNone/>
            </a:pPr>
            <a:r>
              <a:rPr lang="en-US" sz="1700" baseline="30000" dirty="0" smtClean="0">
                <a:latin typeface="Arial Narrow" pitchFamily="34" charset="0"/>
              </a:rPr>
              <a:t>22</a:t>
            </a:r>
            <a:r>
              <a:rPr lang="en-US" sz="1700" dirty="0" smtClean="0">
                <a:latin typeface="Arial Narrow" pitchFamily="34" charset="0"/>
              </a:rPr>
              <a:t> “Jesus of Nazareth was a man accredited by God to you by miracles, wonders and signs, which God did among you through him, as you yourselves know. </a:t>
            </a:r>
            <a:r>
              <a:rPr lang="en-US" sz="1700" baseline="30000" dirty="0" smtClean="0">
                <a:latin typeface="Arial Narrow" pitchFamily="34" charset="0"/>
              </a:rPr>
              <a:t>23</a:t>
            </a:r>
            <a:r>
              <a:rPr lang="en-US" sz="1700" dirty="0" smtClean="0">
                <a:latin typeface="Arial Narrow" pitchFamily="34" charset="0"/>
              </a:rPr>
              <a:t> </a:t>
            </a:r>
            <a:r>
              <a:rPr lang="en-US" sz="1700" dirty="0" smtClean="0">
                <a:solidFill>
                  <a:srgbClr val="FFFF00"/>
                </a:solidFill>
                <a:latin typeface="Arial Narrow" pitchFamily="34" charset="0"/>
              </a:rPr>
              <a:t>This man was handed over to you by God’s deliberate plan and foreknowledge</a:t>
            </a:r>
            <a:r>
              <a:rPr lang="en-US" sz="1700" dirty="0" smtClean="0">
                <a:latin typeface="Arial Narrow" pitchFamily="34" charset="0"/>
              </a:rPr>
              <a:t>; and you, with the help of wicked men, put him to death by nailing him to the cross. </a:t>
            </a:r>
            <a:endParaRPr lang="en-US" sz="1700" dirty="0">
              <a:latin typeface="Arial Narrow" pitchFamily="34" charset="0"/>
            </a:endParaRPr>
          </a:p>
        </p:txBody>
      </p:sp>
      <p:sp>
        <p:nvSpPr>
          <p:cNvPr id="3" name="Slide Number Placeholder 2"/>
          <p:cNvSpPr>
            <a:spLocks noGrp="1"/>
          </p:cNvSpPr>
          <p:nvPr>
            <p:ph type="sldNum" sz="quarter" idx="12"/>
          </p:nvPr>
        </p:nvSpPr>
        <p:spPr/>
        <p:txBody>
          <a:bodyPr/>
          <a:lstStyle/>
          <a:p>
            <a:fld id="{9918810B-06D7-4E30-B019-6880925171F1}" type="slidenum">
              <a:rPr lang="es-ES" smtClean="0"/>
              <a:pPr/>
              <a:t>16</a:t>
            </a:fld>
            <a:endParaRPr lang="es-ES"/>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zh-TW" altLang="en-US" dirty="0" smtClean="0">
                <a:latin typeface="HanWang WeiBeiMedium-Gb5" pitchFamily="2" charset="-120"/>
                <a:ea typeface="HanWang WeiBeiMedium-Gb5" pitchFamily="2" charset="-120"/>
              </a:rPr>
              <a:t>以賽亞書 </a:t>
            </a:r>
            <a:r>
              <a:rPr lang="en-US" dirty="0" smtClean="0"/>
              <a:t>Isaiah </a:t>
            </a:r>
            <a:r>
              <a:rPr lang="en-US" altLang="zh-TW" dirty="0" smtClean="0"/>
              <a:t>53:10</a:t>
            </a:r>
            <a:r>
              <a:rPr lang="zh-TW" altLang="en-US" dirty="0" smtClean="0"/>
              <a:t> </a:t>
            </a:r>
            <a:endParaRPr lang="en-US" altLang="zh-TW" dirty="0" smtClean="0"/>
          </a:p>
          <a:p>
            <a:r>
              <a:rPr lang="en-US" altLang="zh-TW" baseline="30000" dirty="0" smtClean="0">
                <a:latin typeface="HanWang WeiBeiMedium-Gb5" pitchFamily="2" charset="-120"/>
                <a:ea typeface="HanWang WeiBeiMedium-Gb5" pitchFamily="2" charset="-120"/>
              </a:rPr>
              <a:t>10</a:t>
            </a:r>
            <a:r>
              <a:rPr lang="zh-TW" altLang="en-US" dirty="0" smtClean="0">
                <a:latin typeface="HanWang WeiBeiMedium-Gb5" pitchFamily="2" charset="-120"/>
                <a:ea typeface="HanWang WeiBeiMedium-Gb5" pitchFamily="2" charset="-120"/>
              </a:rPr>
              <a:t> 耶和華卻定意將他壓傷， 使他受痛苦。 耶和華以他為贖罪祭。 他必看見後裔，並且延長年日。 耶和華所喜悅的事必在他手中亨通。 </a:t>
            </a:r>
            <a:endParaRPr lang="en-US" altLang="zh-TW" dirty="0" smtClean="0">
              <a:latin typeface="HanWang WeiBeiMedium-Gb5" pitchFamily="2" charset="-120"/>
              <a:ea typeface="HanWang WeiBeiMedium-Gb5" pitchFamily="2" charset="-120"/>
            </a:endParaRPr>
          </a:p>
          <a:p>
            <a:r>
              <a:rPr lang="en-US" baseline="30000" dirty="0" smtClean="0"/>
              <a:t>10</a:t>
            </a:r>
            <a:r>
              <a:rPr lang="en-US" dirty="0" smtClean="0"/>
              <a:t> Yet it was the </a:t>
            </a:r>
            <a:r>
              <a:rPr lang="en-US" cap="small" dirty="0" smtClean="0"/>
              <a:t>Lord</a:t>
            </a:r>
            <a:r>
              <a:rPr lang="en-US" dirty="0" smtClean="0"/>
              <a:t>’s will to crush him and cause him to suffer, and though the </a:t>
            </a:r>
            <a:r>
              <a:rPr lang="en-US" cap="small" dirty="0" smtClean="0"/>
              <a:t>Lord</a:t>
            </a:r>
            <a:r>
              <a:rPr lang="en-US" dirty="0" smtClean="0"/>
              <a:t> makes his life an offering for sin, he will see his offspring and prolong his days, and the will of the </a:t>
            </a:r>
            <a:r>
              <a:rPr lang="en-US" cap="small" dirty="0" smtClean="0"/>
              <a:t>Lord</a:t>
            </a:r>
            <a:r>
              <a:rPr lang="en-US" dirty="0" smtClean="0"/>
              <a:t> will prosper in his hand. </a:t>
            </a:r>
          </a:p>
          <a:p>
            <a:endParaRPr lang="zh-TW" alt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17</a:t>
            </a:fld>
            <a:endParaRPr lang="es-ES"/>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zh-TW" altLang="en-US" dirty="0" smtClean="0">
                <a:latin typeface="HanWang WeiBeiMedium-Gb5" pitchFamily="2" charset="-120"/>
                <a:ea typeface="HanWang WeiBeiMedium-Gb5" pitchFamily="2" charset="-120"/>
              </a:rPr>
              <a:t>馬太福音 </a:t>
            </a:r>
            <a:r>
              <a:rPr lang="en-US" dirty="0" smtClean="0"/>
              <a:t>Matthew </a:t>
            </a:r>
            <a:r>
              <a:rPr lang="en-US" altLang="zh-TW" dirty="0" smtClean="0"/>
              <a:t>26:59–60</a:t>
            </a:r>
            <a:r>
              <a:rPr lang="zh-TW" altLang="en-US" dirty="0" smtClean="0"/>
              <a:t> </a:t>
            </a:r>
            <a:r>
              <a:rPr lang="en-US" altLang="zh-TW" dirty="0" smtClean="0"/>
              <a:t> </a:t>
            </a:r>
          </a:p>
          <a:p>
            <a:r>
              <a:rPr lang="en-US" altLang="zh-TW" baseline="30000" dirty="0" smtClean="0">
                <a:latin typeface="HanWang WeiBeiMedium-Gb5" pitchFamily="2" charset="-120"/>
                <a:ea typeface="HanWang WeiBeiMedium-Gb5" pitchFamily="2" charset="-120"/>
              </a:rPr>
              <a:t>59</a:t>
            </a:r>
            <a:r>
              <a:rPr lang="zh-TW" altLang="en-US" dirty="0" smtClean="0">
                <a:latin typeface="HanWang WeiBeiMedium-Gb5" pitchFamily="2" charset="-120"/>
                <a:ea typeface="HanWang WeiBeiMedium-Gb5" pitchFamily="2" charset="-120"/>
              </a:rPr>
              <a:t> 祭司長和全公會尋找假見證控告耶穌，要治死他。</a:t>
            </a:r>
            <a:r>
              <a:rPr lang="en-US" altLang="zh-TW" baseline="30000" dirty="0" smtClean="0">
                <a:latin typeface="HanWang WeiBeiMedium-Gb5" pitchFamily="2" charset="-120"/>
                <a:ea typeface="HanWang WeiBeiMedium-Gb5" pitchFamily="2" charset="-120"/>
              </a:rPr>
              <a:t>60</a:t>
            </a:r>
            <a:r>
              <a:rPr lang="zh-TW" altLang="en-US" dirty="0" smtClean="0">
                <a:latin typeface="HanWang WeiBeiMedium-Gb5" pitchFamily="2" charset="-120"/>
                <a:ea typeface="HanWang WeiBeiMedium-Gb5" pitchFamily="2" charset="-120"/>
              </a:rPr>
              <a:t> 雖有好些人來作假見證，總得不著實據。</a:t>
            </a:r>
            <a:endParaRPr lang="en-US" altLang="zh-TW" dirty="0" smtClean="0">
              <a:latin typeface="HanWang WeiBeiMedium-Gb5" pitchFamily="2" charset="-120"/>
              <a:ea typeface="HanWang WeiBeiMedium-Gb5" pitchFamily="2" charset="-120"/>
            </a:endParaRPr>
          </a:p>
          <a:p>
            <a:r>
              <a:rPr lang="en-US" baseline="30000" dirty="0" smtClean="0"/>
              <a:t>59</a:t>
            </a:r>
            <a:r>
              <a:rPr lang="en-US" dirty="0" smtClean="0"/>
              <a:t> The chief priests and the whole Sanhedrin were looking for false evidence against Jesus so that they could put him to death. </a:t>
            </a:r>
            <a:r>
              <a:rPr lang="en-US" baseline="30000" dirty="0" smtClean="0"/>
              <a:t>60</a:t>
            </a:r>
            <a:r>
              <a:rPr lang="en-US" dirty="0" smtClean="0"/>
              <a:t> But they did not find any, though many false witnesses came forward. </a:t>
            </a:r>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18</a:t>
            </a:fld>
            <a:endParaRPr lang="es-ES"/>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zh-TW" altLang="en-US" dirty="0" smtClean="0">
                <a:latin typeface="HanWang WeiBeiMedium-Gb5" pitchFamily="2" charset="-120"/>
                <a:ea typeface="HanWang WeiBeiMedium-Gb5" pitchFamily="2" charset="-120"/>
              </a:rPr>
              <a:t>馬太福音 </a:t>
            </a:r>
            <a:r>
              <a:rPr lang="en-US" dirty="0" smtClean="0"/>
              <a:t>Matthew </a:t>
            </a:r>
            <a:r>
              <a:rPr lang="en-US" altLang="zh-TW" dirty="0" smtClean="0"/>
              <a:t>27:4</a:t>
            </a:r>
            <a:r>
              <a:rPr lang="zh-TW" altLang="en-US" dirty="0" smtClean="0"/>
              <a:t> </a:t>
            </a:r>
            <a:endParaRPr lang="en-US" altLang="zh-TW" dirty="0" smtClean="0"/>
          </a:p>
          <a:p>
            <a:r>
              <a:rPr lang="en-US" altLang="zh-TW" baseline="30000" dirty="0" smtClean="0">
                <a:latin typeface="HanWang WeiBeiMedium-Gb5" pitchFamily="2" charset="-120"/>
                <a:ea typeface="HanWang WeiBeiMedium-Gb5" pitchFamily="2" charset="-120"/>
              </a:rPr>
              <a:t>4</a:t>
            </a:r>
            <a:r>
              <a:rPr lang="zh-TW" altLang="en-US" dirty="0" smtClean="0">
                <a:latin typeface="HanWang WeiBeiMedium-Gb5" pitchFamily="2" charset="-120"/>
                <a:ea typeface="HanWang WeiBeiMedium-Gb5" pitchFamily="2" charset="-120"/>
              </a:rPr>
              <a:t> 「我賣了無辜之人的血是有罪了。」</a:t>
            </a:r>
            <a:endParaRPr lang="en-US" altLang="zh-TW" dirty="0" smtClean="0">
              <a:latin typeface="HanWang WeiBeiMedium-Gb5" pitchFamily="2" charset="-120"/>
              <a:ea typeface="HanWang WeiBeiMedium-Gb5" pitchFamily="2" charset="-120"/>
            </a:endParaRPr>
          </a:p>
          <a:p>
            <a:r>
              <a:rPr lang="en-US" baseline="30000" dirty="0" smtClean="0"/>
              <a:t>4</a:t>
            </a:r>
            <a:r>
              <a:rPr lang="en-US" dirty="0" smtClean="0"/>
              <a:t> “I have sinned,” he said, “for I have betrayed innocent blood.”</a:t>
            </a:r>
          </a:p>
        </p:txBody>
      </p:sp>
      <p:sp>
        <p:nvSpPr>
          <p:cNvPr id="3" name="Slide Number Placeholder 2"/>
          <p:cNvSpPr>
            <a:spLocks noGrp="1"/>
          </p:cNvSpPr>
          <p:nvPr>
            <p:ph type="sldNum" sz="quarter" idx="12"/>
          </p:nvPr>
        </p:nvSpPr>
        <p:spPr/>
        <p:txBody>
          <a:bodyPr/>
          <a:lstStyle/>
          <a:p>
            <a:fld id="{9918810B-06D7-4E30-B019-6880925171F1}" type="slidenum">
              <a:rPr lang="es-ES" smtClean="0"/>
              <a:pPr/>
              <a:t>19</a:t>
            </a:fld>
            <a:endParaRPr lang="es-ES"/>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2208" y="107876"/>
            <a:ext cx="2376264" cy="2952328"/>
          </a:xfrm>
        </p:spPr>
        <p:txBody>
          <a:bodyPr/>
          <a:lstStyle/>
          <a:p>
            <a:pPr marL="0" indent="0">
              <a:buNone/>
            </a:pPr>
            <a:r>
              <a:rPr lang="zh-TW" altLang="en-US" dirty="0" smtClean="0">
                <a:solidFill>
                  <a:srgbClr val="FFFF00"/>
                </a:solidFill>
                <a:latin typeface="HanWang WeiBeiMedium-Gb5" pitchFamily="2" charset="-120"/>
                <a:ea typeface="HanWang WeiBeiMedium-Gb5" pitchFamily="2" charset="-120"/>
              </a:rPr>
              <a:t>在你家裏守逾越節。</a:t>
            </a:r>
            <a:r>
              <a:rPr lang="en-US" altLang="zh-TW" dirty="0" smtClean="0">
                <a:solidFill>
                  <a:srgbClr val="FFFF00"/>
                </a:solidFill>
                <a:latin typeface="HanWang WeiBeiMedium-Gb5" pitchFamily="2" charset="-120"/>
                <a:ea typeface="HanWang WeiBeiMedium-Gb5" pitchFamily="2" charset="-120"/>
              </a:rPr>
              <a:t>』</a:t>
            </a:r>
            <a:r>
              <a:rPr lang="zh-TW" altLang="en-US" dirty="0" smtClean="0">
                <a:solidFill>
                  <a:srgbClr val="FFFF00"/>
                </a:solidFill>
                <a:latin typeface="HanWang WeiBeiMedium-Gb5" pitchFamily="2" charset="-120"/>
                <a:ea typeface="HanWang WeiBeiMedium-Gb5" pitchFamily="2" charset="-120"/>
              </a:rPr>
              <a:t>」</a:t>
            </a:r>
            <a:r>
              <a:rPr lang="en-US" altLang="zh-TW" baseline="30000" dirty="0" smtClean="0">
                <a:solidFill>
                  <a:srgbClr val="FFFF00"/>
                </a:solidFill>
                <a:latin typeface="HanWang WeiBeiMedium-Gb5" pitchFamily="2" charset="-120"/>
                <a:ea typeface="HanWang WeiBeiMedium-Gb5" pitchFamily="2" charset="-120"/>
              </a:rPr>
              <a:t>19</a:t>
            </a:r>
            <a:r>
              <a:rPr lang="zh-TW" altLang="en-US" dirty="0" smtClean="0">
                <a:solidFill>
                  <a:srgbClr val="FFFF00"/>
                </a:solidFill>
                <a:latin typeface="HanWang WeiBeiMedium-Gb5" pitchFamily="2" charset="-120"/>
                <a:ea typeface="HanWang WeiBeiMedium-Gb5" pitchFamily="2" charset="-120"/>
              </a:rPr>
              <a:t> 門徒遵著耶穌所吩咐的就去預備了逾越節的筵席。</a:t>
            </a:r>
            <a:r>
              <a:rPr lang="en-US" altLang="zh-TW" baseline="30000" dirty="0" smtClean="0">
                <a:solidFill>
                  <a:srgbClr val="FFFF00"/>
                </a:solidFill>
                <a:latin typeface="HanWang WeiBeiMedium-Gb5" pitchFamily="2" charset="-120"/>
                <a:ea typeface="HanWang WeiBeiMedium-Gb5" pitchFamily="2" charset="-120"/>
              </a:rPr>
              <a:t>20</a:t>
            </a:r>
            <a:r>
              <a:rPr lang="zh-TW" altLang="en-US" dirty="0" smtClean="0">
                <a:solidFill>
                  <a:srgbClr val="FFFF00"/>
                </a:solidFill>
                <a:latin typeface="HanWang WeiBeiMedium-Gb5" pitchFamily="2" charset="-120"/>
                <a:ea typeface="HanWang WeiBeiMedium-Gb5" pitchFamily="2" charset="-120"/>
              </a:rPr>
              <a:t> 到了晚上，耶穌和十二個門徒坐席。</a:t>
            </a:r>
            <a:r>
              <a:rPr lang="en-US" altLang="zh-TW" baseline="30000" dirty="0" smtClean="0">
                <a:solidFill>
                  <a:srgbClr val="FFFF00"/>
                </a:solidFill>
                <a:latin typeface="HanWang WeiBeiMedium-Gb5" pitchFamily="2" charset="-120"/>
                <a:ea typeface="HanWang WeiBeiMedium-Gb5" pitchFamily="2" charset="-120"/>
              </a:rPr>
              <a:t>21</a:t>
            </a:r>
            <a:r>
              <a:rPr lang="zh-TW" altLang="en-US" dirty="0" smtClean="0">
                <a:solidFill>
                  <a:srgbClr val="FFFF00"/>
                </a:solidFill>
                <a:latin typeface="HanWang WeiBeiMedium-Gb5" pitchFamily="2" charset="-120"/>
                <a:ea typeface="HanWang WeiBeiMedium-Gb5" pitchFamily="2" charset="-120"/>
              </a:rPr>
              <a:t> 正吃的時候，耶穌說：「我實在告訴你們，你們中間有一個人要賣我了。」</a:t>
            </a:r>
            <a:r>
              <a:rPr lang="en-US" altLang="zh-TW" baseline="30000" dirty="0" smtClean="0">
                <a:solidFill>
                  <a:srgbClr val="FFFF00"/>
                </a:solidFill>
                <a:latin typeface="HanWang WeiBeiMedium-Gb5" pitchFamily="2" charset="-120"/>
                <a:ea typeface="HanWang WeiBeiMedium-Gb5" pitchFamily="2" charset="-120"/>
              </a:rPr>
              <a:t>22</a:t>
            </a:r>
            <a:r>
              <a:rPr lang="zh-TW" altLang="en-US" dirty="0" smtClean="0">
                <a:solidFill>
                  <a:srgbClr val="FFFF00"/>
                </a:solidFill>
                <a:latin typeface="HanWang WeiBeiMedium-Gb5" pitchFamily="2" charset="-120"/>
                <a:ea typeface="HanWang WeiBeiMedium-Gb5" pitchFamily="2" charset="-120"/>
              </a:rPr>
              <a:t> 他們就甚憂愁，</a:t>
            </a:r>
            <a:endParaRPr lang="zh-TW" altLang="en-US" dirty="0">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2</a:t>
            </a:fld>
            <a:endParaRPr lang="es-ES"/>
          </a:p>
        </p:txBody>
      </p:sp>
      <p:sp>
        <p:nvSpPr>
          <p:cNvPr id="5" name="Content Placeholder 2"/>
          <p:cNvSpPr txBox="1">
            <a:spLocks/>
          </p:cNvSpPr>
          <p:nvPr/>
        </p:nvSpPr>
        <p:spPr bwMode="auto">
          <a:xfrm>
            <a:off x="2448471" y="107876"/>
            <a:ext cx="3312567" cy="2952328"/>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dirty="0" smtClean="0">
                <a:latin typeface="Arial Narrow" pitchFamily="34" charset="0"/>
              </a:rPr>
              <a:t>disciples at your house.’ ” </a:t>
            </a:r>
            <a:r>
              <a:rPr lang="en-US" sz="1800" baseline="30000" dirty="0" smtClean="0">
                <a:latin typeface="Arial Narrow" pitchFamily="34" charset="0"/>
              </a:rPr>
              <a:t>19</a:t>
            </a:r>
            <a:r>
              <a:rPr lang="en-US" sz="1800" dirty="0" smtClean="0">
                <a:latin typeface="Arial Narrow" pitchFamily="34" charset="0"/>
              </a:rPr>
              <a:t> So the disciples did as Jesus had directed them and prepared the Passover. </a:t>
            </a:r>
            <a:r>
              <a:rPr lang="en-US" sz="1800" baseline="30000" dirty="0" smtClean="0">
                <a:latin typeface="Arial Narrow" pitchFamily="34" charset="0"/>
              </a:rPr>
              <a:t>20</a:t>
            </a:r>
            <a:r>
              <a:rPr lang="en-US" sz="1800" dirty="0" smtClean="0">
                <a:latin typeface="Arial Narrow" pitchFamily="34" charset="0"/>
              </a:rPr>
              <a:t> When evening came, Jesus was reclining at the table with the Twelve. </a:t>
            </a:r>
            <a:r>
              <a:rPr lang="en-US" sz="1800" baseline="30000" dirty="0" smtClean="0">
                <a:latin typeface="Arial Narrow" pitchFamily="34" charset="0"/>
              </a:rPr>
              <a:t>21</a:t>
            </a:r>
            <a:r>
              <a:rPr lang="en-US" sz="1800" dirty="0" smtClean="0">
                <a:latin typeface="Arial Narrow" pitchFamily="34" charset="0"/>
              </a:rPr>
              <a:t> And while they were eating, he said, “Truly I tell you, one of you will betray me.” </a:t>
            </a:r>
            <a:r>
              <a:rPr lang="en-US" sz="1800" baseline="30000" dirty="0" smtClean="0">
                <a:latin typeface="Arial Narrow" pitchFamily="34" charset="0"/>
              </a:rPr>
              <a:t>22</a:t>
            </a:r>
            <a:r>
              <a:rPr lang="en-US" sz="1800" dirty="0" smtClean="0">
                <a:latin typeface="Arial Narrow" pitchFamily="34" charset="0"/>
              </a:rPr>
              <a:t> They were very sad</a:t>
            </a:r>
            <a:endParaRPr lang="en-US" sz="1800" dirty="0">
              <a:latin typeface="Arial Narrow" pitchFamily="34" charset="0"/>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zh-TW" altLang="en-US" dirty="0" smtClean="0">
                <a:latin typeface="HanWang WeiBeiMedium-Gb5" pitchFamily="2" charset="-120"/>
                <a:ea typeface="HanWang WeiBeiMedium-Gb5" pitchFamily="2" charset="-120"/>
              </a:rPr>
              <a:t>路加福音 </a:t>
            </a:r>
            <a:r>
              <a:rPr lang="en-US" dirty="0" smtClean="0"/>
              <a:t>Luke </a:t>
            </a:r>
            <a:r>
              <a:rPr lang="en-US" altLang="zh-TW" dirty="0" smtClean="0"/>
              <a:t>23:4</a:t>
            </a:r>
          </a:p>
          <a:p>
            <a:r>
              <a:rPr lang="en-US" altLang="zh-TW" baseline="30000" dirty="0" smtClean="0">
                <a:latin typeface="HanWang WeiBeiMedium-Gb5" pitchFamily="2" charset="-120"/>
                <a:ea typeface="HanWang WeiBeiMedium-Gb5" pitchFamily="2" charset="-120"/>
              </a:rPr>
              <a:t>4</a:t>
            </a:r>
            <a:r>
              <a:rPr lang="zh-TW" altLang="en-US" dirty="0" smtClean="0">
                <a:latin typeface="HanWang WeiBeiMedium-Gb5" pitchFamily="2" charset="-120"/>
                <a:ea typeface="HanWang WeiBeiMedium-Gb5" pitchFamily="2" charset="-120"/>
              </a:rPr>
              <a:t> 彼拉多對祭司長和眾人說：「我查不出這人有甚麼罪來。」 </a:t>
            </a:r>
          </a:p>
          <a:p>
            <a:r>
              <a:rPr lang="en-US" baseline="30000" dirty="0" smtClean="0"/>
              <a:t>4</a:t>
            </a:r>
            <a:r>
              <a:rPr lang="en-US" dirty="0" smtClean="0"/>
              <a:t> Then Pilate announced to the chief priests and the crowd, “I find no basis for a charge against this man.” </a:t>
            </a:r>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20</a:t>
            </a:fld>
            <a:endParaRPr lang="es-ES"/>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zh-TW" altLang="en-US" dirty="0" smtClean="0">
                <a:latin typeface="HanWang WeiBeiMedium-Gb5" pitchFamily="2" charset="-120"/>
                <a:ea typeface="HanWang WeiBeiMedium-Gb5" pitchFamily="2" charset="-120"/>
              </a:rPr>
              <a:t>路加福音 </a:t>
            </a:r>
            <a:r>
              <a:rPr lang="en-US" dirty="0" smtClean="0"/>
              <a:t>Luke</a:t>
            </a:r>
            <a:r>
              <a:rPr lang="zh-TW" altLang="en-US" dirty="0" smtClean="0"/>
              <a:t> </a:t>
            </a:r>
            <a:r>
              <a:rPr lang="en-US" altLang="zh-TW" dirty="0" smtClean="0"/>
              <a:t>23:47</a:t>
            </a:r>
            <a:r>
              <a:rPr lang="zh-TW" altLang="en-US" dirty="0" smtClean="0"/>
              <a:t> </a:t>
            </a:r>
            <a:endParaRPr lang="en-US" altLang="zh-TW" dirty="0" smtClean="0"/>
          </a:p>
          <a:p>
            <a:r>
              <a:rPr lang="en-US" altLang="zh-TW" baseline="30000" dirty="0" smtClean="0">
                <a:latin typeface="HanWang WeiBeiMedium-Gb5" pitchFamily="2" charset="-120"/>
                <a:ea typeface="HanWang WeiBeiMedium-Gb5" pitchFamily="2" charset="-120"/>
              </a:rPr>
              <a:t>47</a:t>
            </a:r>
            <a:r>
              <a:rPr lang="zh-TW" altLang="en-US" dirty="0" smtClean="0">
                <a:latin typeface="HanWang WeiBeiMedium-Gb5" pitchFamily="2" charset="-120"/>
                <a:ea typeface="HanWang WeiBeiMedium-Gb5" pitchFamily="2" charset="-120"/>
              </a:rPr>
              <a:t> 百夫長看見所成的事，就歸榮耀與上帝，說：「這真是個義人！」 </a:t>
            </a:r>
            <a:endParaRPr lang="en-US" altLang="zh-TW" dirty="0" smtClean="0">
              <a:latin typeface="HanWang WeiBeiMedium-Gb5" pitchFamily="2" charset="-120"/>
              <a:ea typeface="HanWang WeiBeiMedium-Gb5" pitchFamily="2" charset="-120"/>
            </a:endParaRPr>
          </a:p>
          <a:p>
            <a:r>
              <a:rPr lang="en-US" baseline="30000" dirty="0" smtClean="0"/>
              <a:t>47</a:t>
            </a:r>
            <a:r>
              <a:rPr lang="en-US" dirty="0" smtClean="0"/>
              <a:t> The centurion, seeing what had happened, praised God and said, “Surely this was a righteous man.” </a:t>
            </a:r>
          </a:p>
          <a:p>
            <a:endParaRPr lang="zh-TW" alt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21</a:t>
            </a:fld>
            <a:endParaRPr lang="es-ES"/>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zh-TW" altLang="en-US" dirty="0" smtClean="0">
                <a:latin typeface="HanWang WeiBeiMedium-Gb5" pitchFamily="2" charset="-120"/>
                <a:ea typeface="HanWang WeiBeiMedium-Gb5" pitchFamily="2" charset="-120"/>
              </a:rPr>
              <a:t>路加福音 </a:t>
            </a:r>
            <a:r>
              <a:rPr lang="en-US" dirty="0" smtClean="0"/>
              <a:t>Luke </a:t>
            </a:r>
            <a:r>
              <a:rPr lang="en-US" altLang="zh-TW" dirty="0" smtClean="0"/>
              <a:t>22:20</a:t>
            </a:r>
            <a:r>
              <a:rPr lang="zh-TW" altLang="en-US" dirty="0" smtClean="0"/>
              <a:t> </a:t>
            </a:r>
            <a:endParaRPr lang="en-US" altLang="zh-TW" dirty="0" smtClean="0"/>
          </a:p>
          <a:p>
            <a:r>
              <a:rPr lang="en-US" altLang="zh-TW" baseline="30000" dirty="0" smtClean="0">
                <a:latin typeface="HanWang WeiBeiMedium-Gb5" pitchFamily="2" charset="-120"/>
                <a:ea typeface="HanWang WeiBeiMedium-Gb5" pitchFamily="2" charset="-120"/>
              </a:rPr>
              <a:t>20</a:t>
            </a:r>
            <a:r>
              <a:rPr lang="zh-TW" altLang="en-US" dirty="0" smtClean="0">
                <a:latin typeface="HanWang WeiBeiMedium-Gb5" pitchFamily="2" charset="-120"/>
                <a:ea typeface="HanWang WeiBeiMedium-Gb5" pitchFamily="2" charset="-120"/>
              </a:rPr>
              <a:t> 飯後也照樣拿起杯來，說：「這杯是用我血所立的</a:t>
            </a:r>
            <a:r>
              <a:rPr lang="zh-TW" altLang="en-US" dirty="0" smtClean="0">
                <a:solidFill>
                  <a:srgbClr val="FFFF00"/>
                </a:solidFill>
                <a:latin typeface="HanWang WeiBeiMedium-Gb5" pitchFamily="2" charset="-120"/>
                <a:ea typeface="HanWang WeiBeiMedium-Gb5" pitchFamily="2" charset="-120"/>
              </a:rPr>
              <a:t>新約</a:t>
            </a:r>
            <a:r>
              <a:rPr lang="zh-TW" altLang="en-US" dirty="0" smtClean="0">
                <a:latin typeface="HanWang WeiBeiMedium-Gb5" pitchFamily="2" charset="-120"/>
                <a:ea typeface="HanWang WeiBeiMedium-Gb5" pitchFamily="2" charset="-120"/>
              </a:rPr>
              <a:t>，是為你們流出來的。 </a:t>
            </a:r>
          </a:p>
          <a:p>
            <a:r>
              <a:rPr lang="en-US" baseline="30000" dirty="0" smtClean="0"/>
              <a:t>20</a:t>
            </a:r>
            <a:r>
              <a:rPr lang="en-US" dirty="0" smtClean="0"/>
              <a:t> In the same way, after the supper he took the cup, saying, “This cup is </a:t>
            </a:r>
            <a:r>
              <a:rPr lang="en-US" dirty="0" smtClean="0">
                <a:solidFill>
                  <a:srgbClr val="FFFF00"/>
                </a:solidFill>
              </a:rPr>
              <a:t>the new covenant </a:t>
            </a:r>
            <a:r>
              <a:rPr lang="en-US" dirty="0" smtClean="0"/>
              <a:t>in my blood, which is poured out for you. </a:t>
            </a:r>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22</a:t>
            </a:fld>
            <a:endParaRPr lang="es-ES"/>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zh-TW" altLang="en-US" dirty="0" smtClean="0">
                <a:latin typeface="HanWang WeiBeiMedium-Gb5" pitchFamily="2" charset="-120"/>
                <a:ea typeface="HanWang WeiBeiMedium-Gb5" pitchFamily="2" charset="-120"/>
              </a:rPr>
              <a:t>羅馬書 </a:t>
            </a:r>
            <a:r>
              <a:rPr lang="en-US" dirty="0" smtClean="0"/>
              <a:t>Romans </a:t>
            </a:r>
            <a:r>
              <a:rPr lang="en-US" altLang="zh-TW" dirty="0" smtClean="0"/>
              <a:t>10:5</a:t>
            </a:r>
            <a:r>
              <a:rPr lang="zh-TW" altLang="en-US" dirty="0" smtClean="0"/>
              <a:t> </a:t>
            </a:r>
            <a:r>
              <a:rPr lang="en-US" altLang="zh-TW" dirty="0" smtClean="0"/>
              <a:t>(CUVNP) </a:t>
            </a:r>
          </a:p>
          <a:p>
            <a:r>
              <a:rPr lang="en-US" altLang="zh-TW" baseline="30000" dirty="0" smtClean="0">
                <a:latin typeface="HanWang WeiBeiMedium-Gb5" pitchFamily="2" charset="-120"/>
                <a:ea typeface="HanWang WeiBeiMedium-Gb5" pitchFamily="2" charset="-120"/>
              </a:rPr>
              <a:t>5</a:t>
            </a:r>
            <a:r>
              <a:rPr lang="zh-TW" altLang="en-US" dirty="0" smtClean="0">
                <a:latin typeface="HanWang WeiBeiMedium-Gb5" pitchFamily="2" charset="-120"/>
                <a:ea typeface="HanWang WeiBeiMedium-Gb5" pitchFamily="2" charset="-120"/>
              </a:rPr>
              <a:t> 摩西寫著說：「人若行那出於律法的義，就必因此活著。」 </a:t>
            </a:r>
          </a:p>
          <a:p>
            <a:r>
              <a:rPr lang="en-US" baseline="30000" dirty="0" smtClean="0"/>
              <a:t>5</a:t>
            </a:r>
            <a:r>
              <a:rPr lang="en-US" dirty="0" smtClean="0"/>
              <a:t> Moses writes this about the righteousness that is by the law: “The person who does these things will live by them.”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23</a:t>
            </a:fld>
            <a:endParaRPr lang="es-ES"/>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zh-TW" altLang="en-US" dirty="0" smtClean="0">
                <a:latin typeface="HanWang WeiBeiMedium-Gb5" pitchFamily="2" charset="-120"/>
                <a:ea typeface="HanWang WeiBeiMedium-Gb5" pitchFamily="2" charset="-120"/>
              </a:rPr>
              <a:t>耶利米書 </a:t>
            </a:r>
            <a:r>
              <a:rPr lang="en-US" dirty="0" smtClean="0"/>
              <a:t>Jeremiah </a:t>
            </a:r>
            <a:r>
              <a:rPr lang="en-US" altLang="zh-TW" dirty="0" smtClean="0"/>
              <a:t>31:31–34 </a:t>
            </a:r>
            <a:r>
              <a:rPr lang="en-US" altLang="zh-TW" baseline="30000" dirty="0" smtClean="0">
                <a:latin typeface="HanWang WeiBeiMedium-Gb5" pitchFamily="2" charset="-120"/>
                <a:ea typeface="HanWang WeiBeiMedium-Gb5" pitchFamily="2" charset="-120"/>
              </a:rPr>
              <a:t>31</a:t>
            </a:r>
            <a:r>
              <a:rPr lang="zh-TW" altLang="en-US" dirty="0" smtClean="0">
                <a:latin typeface="HanWang WeiBeiMedium-Gb5" pitchFamily="2" charset="-120"/>
                <a:ea typeface="HanWang WeiBeiMedium-Gb5" pitchFamily="2" charset="-120"/>
              </a:rPr>
              <a:t> 耶和華說：「日子將到，我要與以色列家和猶大家另立新約，</a:t>
            </a:r>
            <a:r>
              <a:rPr lang="en-US" altLang="zh-TW" baseline="30000" dirty="0" smtClean="0">
                <a:latin typeface="HanWang WeiBeiMedium-Gb5" pitchFamily="2" charset="-120"/>
                <a:ea typeface="HanWang WeiBeiMedium-Gb5" pitchFamily="2" charset="-120"/>
              </a:rPr>
              <a:t>…</a:t>
            </a:r>
            <a:r>
              <a:rPr lang="zh-TW" altLang="en-US" dirty="0" smtClean="0">
                <a:latin typeface="HanWang WeiBeiMedium-Gb5" pitchFamily="2" charset="-120"/>
                <a:ea typeface="HanWang WeiBeiMedium-Gb5" pitchFamily="2" charset="-120"/>
              </a:rPr>
              <a:t>我要將我的律法放在他們裏面，寫在他們心上。</a:t>
            </a:r>
            <a:r>
              <a:rPr lang="en-US" altLang="zh-TW" baseline="30000" dirty="0" smtClean="0">
                <a:latin typeface="HanWang WeiBeiMedium-Gb5" pitchFamily="2" charset="-120"/>
                <a:ea typeface="HanWang WeiBeiMedium-Gb5" pitchFamily="2" charset="-120"/>
              </a:rPr>
              <a:t>…</a:t>
            </a:r>
            <a:r>
              <a:rPr lang="zh-TW" altLang="en-US" dirty="0" smtClean="0">
                <a:latin typeface="HanWang WeiBeiMedium-Gb5" pitchFamily="2" charset="-120"/>
                <a:ea typeface="HanWang WeiBeiMedium-Gb5" pitchFamily="2" charset="-120"/>
              </a:rPr>
              <a:t>我要赦免他們的罪孽，不再記念他們的罪惡。這是耶和華說的。」 </a:t>
            </a:r>
          </a:p>
          <a:p>
            <a:r>
              <a:rPr lang="en-US" baseline="30000" dirty="0" smtClean="0"/>
              <a:t>31</a:t>
            </a:r>
            <a:r>
              <a:rPr lang="en-US" dirty="0" smtClean="0"/>
              <a:t> “The days are coming,” declares the </a:t>
            </a:r>
            <a:r>
              <a:rPr lang="en-US" cap="small" dirty="0" smtClean="0"/>
              <a:t>Lord</a:t>
            </a:r>
            <a:r>
              <a:rPr lang="en-US" dirty="0" smtClean="0"/>
              <a:t>, “when I will make a new covenant with the people of Israel and with the people of Judah… I will put my law in their minds and write it on their hearts…“For I will forgive their wickedness and will remember their sins no more.” </a:t>
            </a:r>
          </a:p>
          <a:p>
            <a:endParaRPr lang="en-US" dirty="0">
              <a:latin typeface="Arial Narrow" pitchFamily="34" charset="0"/>
              <a:ea typeface="HanWang WeiBeiMedium-Gb5" pitchFamily="2" charset="-120"/>
            </a:endParaRPr>
          </a:p>
        </p:txBody>
      </p:sp>
      <p:sp>
        <p:nvSpPr>
          <p:cNvPr id="3" name="Slide Number Placeholder 2"/>
          <p:cNvSpPr>
            <a:spLocks noGrp="1"/>
          </p:cNvSpPr>
          <p:nvPr>
            <p:ph type="sldNum" sz="quarter" idx="12"/>
          </p:nvPr>
        </p:nvSpPr>
        <p:spPr/>
        <p:txBody>
          <a:bodyPr/>
          <a:lstStyle/>
          <a:p>
            <a:fld id="{9918810B-06D7-4E30-B019-6880925171F1}" type="slidenum">
              <a:rPr lang="es-ES" smtClean="0"/>
              <a:pPr/>
              <a:t>24</a:t>
            </a:fld>
            <a:endParaRPr lang="es-ES"/>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solidFill>
                  <a:schemeClr val="tx1"/>
                </a:solidFill>
              </a:rPr>
              <a:t>3. </a:t>
            </a:r>
            <a:r>
              <a:rPr lang="zh-TW" altLang="en-US" dirty="0" smtClean="0">
                <a:solidFill>
                  <a:schemeClr val="tx1"/>
                </a:solidFill>
                <a:latin typeface="HanWang WeiBeiMedium-Gb5" pitchFamily="2" charset="-120"/>
                <a:ea typeface="HanWang WeiBeiMedium-Gb5" pitchFamily="2" charset="-120"/>
              </a:rPr>
              <a:t>耶穌的死因對我的影響</a:t>
            </a:r>
            <a:r>
              <a:rPr lang="en-US" dirty="0" smtClean="0">
                <a:solidFill>
                  <a:schemeClr val="tx1"/>
                </a:solidFill>
              </a:rPr>
              <a:t> </a:t>
            </a:r>
            <a:br>
              <a:rPr lang="en-US" dirty="0" smtClean="0">
                <a:solidFill>
                  <a:schemeClr val="tx1"/>
                </a:solidFill>
              </a:rPr>
            </a:br>
            <a:r>
              <a:rPr lang="en-US" sz="2300" dirty="0" smtClean="0">
                <a:solidFill>
                  <a:schemeClr val="tx1"/>
                </a:solidFill>
                <a:latin typeface="Arial Narrow" pitchFamily="34" charset="0"/>
              </a:rPr>
              <a:t>How Does the Cause of Jesus’ Death Affect Me</a:t>
            </a:r>
            <a:endParaRPr lang="en-US" sz="2300" dirty="0">
              <a:solidFill>
                <a:schemeClr val="tx1"/>
              </a:solidFill>
              <a:latin typeface="Arial Narrow" pitchFamily="34" charset="0"/>
            </a:endParaRPr>
          </a:p>
        </p:txBody>
      </p:sp>
      <p:sp>
        <p:nvSpPr>
          <p:cNvPr id="5" name="Content Placeholder 4"/>
          <p:cNvSpPr>
            <a:spLocks noGrp="1"/>
          </p:cNvSpPr>
          <p:nvPr>
            <p:ph idx="1"/>
          </p:nvPr>
        </p:nvSpPr>
        <p:spPr>
          <a:xfrm>
            <a:off x="215330" y="755650"/>
            <a:ext cx="5329485" cy="2138363"/>
          </a:xfrm>
        </p:spPr>
        <p:txBody>
          <a:bodyPr/>
          <a:lstStyle/>
          <a:p>
            <a:pPr marL="342900" indent="-342900">
              <a:buFont typeface="+mj-lt"/>
              <a:buAutoNum type="alphaLcPeriod"/>
            </a:pPr>
            <a:r>
              <a:rPr lang="zh-TW" altLang="en-US" dirty="0" smtClean="0">
                <a:latin typeface="HanWang WeiBeiMedium-Gb5" pitchFamily="2" charset="-120"/>
                <a:ea typeface="HanWang WeiBeiMedium-Gb5" pitchFamily="2" charset="-120"/>
              </a:rPr>
              <a:t>它堅定了信徒和神的關係 </a:t>
            </a:r>
            <a:r>
              <a:rPr lang="en-US" altLang="zh-TW" dirty="0" smtClean="0"/>
              <a:t/>
            </a:r>
            <a:br>
              <a:rPr lang="en-US" altLang="zh-TW" dirty="0" smtClean="0"/>
            </a:br>
            <a:r>
              <a:rPr lang="en-US" altLang="zh-TW" dirty="0" smtClean="0"/>
              <a:t>It strengthens the relationship between believers and God</a:t>
            </a:r>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25</a:t>
            </a:fld>
            <a:endParaRPr lang="es-ES"/>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zh-TW" altLang="en-US" dirty="0" smtClean="0">
                <a:latin typeface="HanWang WeiBeiMedium-Gb5" pitchFamily="2" charset="-120"/>
                <a:ea typeface="HanWang WeiBeiMedium-Gb5" pitchFamily="2" charset="-120"/>
              </a:rPr>
              <a:t>羅馬書 </a:t>
            </a:r>
            <a:r>
              <a:rPr lang="en-US" dirty="0" smtClean="0"/>
              <a:t>Romans</a:t>
            </a:r>
            <a:r>
              <a:rPr lang="zh-TW" altLang="en-US" dirty="0" smtClean="0"/>
              <a:t> </a:t>
            </a:r>
            <a:r>
              <a:rPr lang="en-US" altLang="zh-TW" dirty="0" smtClean="0"/>
              <a:t>7:18–19</a:t>
            </a:r>
            <a:r>
              <a:rPr lang="zh-TW" altLang="en-US" dirty="0" smtClean="0"/>
              <a:t> </a:t>
            </a:r>
            <a:r>
              <a:rPr lang="en-US" altLang="zh-TW" dirty="0" smtClean="0"/>
              <a:t>(CUVNP) </a:t>
            </a:r>
          </a:p>
          <a:p>
            <a:r>
              <a:rPr lang="en-US" altLang="zh-TW" baseline="30000" dirty="0" smtClean="0">
                <a:latin typeface="HanWang WeiBeiMedium-Gb5" pitchFamily="2" charset="-120"/>
                <a:ea typeface="HanWang WeiBeiMedium-Gb5" pitchFamily="2" charset="-120"/>
              </a:rPr>
              <a:t>18</a:t>
            </a:r>
            <a:r>
              <a:rPr lang="zh-TW" altLang="en-US" dirty="0" smtClean="0">
                <a:latin typeface="HanWang WeiBeiMedium-Gb5" pitchFamily="2" charset="-120"/>
                <a:ea typeface="HanWang WeiBeiMedium-Gb5" pitchFamily="2" charset="-120"/>
              </a:rPr>
              <a:t> 我也知道，在我裏頭，就是我肉體之中，沒有良善。因為，立志為善由得我，只是行出來由不得我。</a:t>
            </a:r>
            <a:r>
              <a:rPr lang="en-US" altLang="zh-TW" baseline="30000" dirty="0" smtClean="0">
                <a:latin typeface="HanWang WeiBeiMedium-Gb5" pitchFamily="2" charset="-120"/>
                <a:ea typeface="HanWang WeiBeiMedium-Gb5" pitchFamily="2" charset="-120"/>
              </a:rPr>
              <a:t>19</a:t>
            </a:r>
            <a:r>
              <a:rPr lang="zh-TW" altLang="en-US" dirty="0" smtClean="0">
                <a:latin typeface="HanWang WeiBeiMedium-Gb5" pitchFamily="2" charset="-120"/>
                <a:ea typeface="HanWang WeiBeiMedium-Gb5" pitchFamily="2" charset="-120"/>
              </a:rPr>
              <a:t> 故此，我所願意的善，我反不做；我所不願意的惡，我倒去做。 </a:t>
            </a:r>
          </a:p>
          <a:p>
            <a:r>
              <a:rPr lang="en-US" baseline="30000" dirty="0" smtClean="0"/>
              <a:t>18</a:t>
            </a:r>
            <a:r>
              <a:rPr lang="en-US" dirty="0" smtClean="0"/>
              <a:t> For I know that good itself does not dwell in me, that is, in my sinful nature. For I have the desire to do what is good, but I cannot carry it out. </a:t>
            </a:r>
            <a:r>
              <a:rPr lang="en-US" baseline="30000" dirty="0" smtClean="0"/>
              <a:t>19</a:t>
            </a:r>
            <a:r>
              <a:rPr lang="en-US" dirty="0" smtClean="0"/>
              <a:t> For I do not do the good I want to do, but the evil I do not want to do—this I keep on doing. </a:t>
            </a:r>
          </a:p>
          <a:p>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26</a:t>
            </a:fld>
            <a:endParaRPr lang="es-ES"/>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zh-TW" altLang="en-US" dirty="0" smtClean="0">
                <a:latin typeface="HanWang WeiBeiMedium-Gb5" pitchFamily="2" charset="-120"/>
                <a:ea typeface="HanWang WeiBeiMedium-Gb5" pitchFamily="2" charset="-120"/>
              </a:rPr>
              <a:t>羅馬書 </a:t>
            </a:r>
            <a:r>
              <a:rPr lang="en-US" dirty="0" smtClean="0"/>
              <a:t>Romans </a:t>
            </a:r>
            <a:r>
              <a:rPr lang="en-US" altLang="zh-TW" dirty="0" smtClean="0"/>
              <a:t>7:24–25</a:t>
            </a:r>
            <a:r>
              <a:rPr lang="zh-TW" altLang="en-US" dirty="0" smtClean="0"/>
              <a:t> </a:t>
            </a:r>
            <a:endParaRPr lang="en-US" altLang="zh-TW" dirty="0" smtClean="0"/>
          </a:p>
          <a:p>
            <a:r>
              <a:rPr lang="en-US" altLang="zh-TW" baseline="30000" dirty="0" smtClean="0">
                <a:latin typeface="HanWang WeiBeiMedium-Gb5" pitchFamily="2" charset="-120"/>
                <a:ea typeface="HanWang WeiBeiMedium-Gb5" pitchFamily="2" charset="-120"/>
              </a:rPr>
              <a:t>24</a:t>
            </a:r>
            <a:r>
              <a:rPr lang="zh-TW" altLang="en-US" dirty="0" smtClean="0">
                <a:latin typeface="HanWang WeiBeiMedium-Gb5" pitchFamily="2" charset="-120"/>
                <a:ea typeface="HanWang WeiBeiMedium-Gb5" pitchFamily="2" charset="-120"/>
              </a:rPr>
              <a:t> 我真是苦啊！誰能救我脫離這取死的身體呢？</a:t>
            </a:r>
            <a:r>
              <a:rPr lang="en-US" altLang="zh-TW" baseline="30000" dirty="0" smtClean="0">
                <a:latin typeface="HanWang WeiBeiMedium-Gb5" pitchFamily="2" charset="-120"/>
                <a:ea typeface="HanWang WeiBeiMedium-Gb5" pitchFamily="2" charset="-120"/>
              </a:rPr>
              <a:t>25</a:t>
            </a:r>
            <a:r>
              <a:rPr lang="zh-TW" altLang="en-US" dirty="0" smtClean="0">
                <a:latin typeface="HanWang WeiBeiMedium-Gb5" pitchFamily="2" charset="-120"/>
                <a:ea typeface="HanWang WeiBeiMedium-Gb5" pitchFamily="2" charset="-120"/>
              </a:rPr>
              <a:t> 感謝上帝，靠著我們的主耶穌基督就能脫離了。</a:t>
            </a:r>
          </a:p>
          <a:p>
            <a:r>
              <a:rPr lang="en-US" baseline="30000" dirty="0" smtClean="0"/>
              <a:t>24</a:t>
            </a:r>
            <a:r>
              <a:rPr lang="en-US" dirty="0" smtClean="0"/>
              <a:t> What a wretched man I am! Who will rescue me from this body that is subject to death? </a:t>
            </a:r>
            <a:r>
              <a:rPr lang="en-US" baseline="30000" dirty="0" smtClean="0"/>
              <a:t>25</a:t>
            </a:r>
            <a:r>
              <a:rPr lang="en-US" dirty="0" smtClean="0"/>
              <a:t> Thanks be to God, who delivers me through Jesus Christ our Lord! </a:t>
            </a:r>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27</a:t>
            </a:fld>
            <a:endParaRPr lang="es-ES"/>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zh-TW" altLang="en-US" dirty="0" smtClean="0">
                <a:latin typeface="HanWang WeiBeiMedium-Gb5" pitchFamily="2" charset="-120"/>
                <a:ea typeface="HanWang WeiBeiMedium-Gb5" pitchFamily="2" charset="-120"/>
              </a:rPr>
              <a:t>羅馬書 </a:t>
            </a:r>
            <a:r>
              <a:rPr lang="en-US" dirty="0" smtClean="0"/>
              <a:t>Romans </a:t>
            </a:r>
            <a:r>
              <a:rPr lang="en-US" altLang="zh-TW" dirty="0" smtClean="0"/>
              <a:t>8:1</a:t>
            </a:r>
            <a:r>
              <a:rPr lang="zh-TW" altLang="en-US" dirty="0" smtClean="0"/>
              <a:t> </a:t>
            </a:r>
            <a:endParaRPr lang="en-US" altLang="zh-TW" dirty="0" smtClean="0"/>
          </a:p>
          <a:p>
            <a:r>
              <a:rPr lang="en-US" altLang="zh-TW" baseline="30000" dirty="0" smtClean="0">
                <a:latin typeface="HanWang WeiBeiMedium-Gb5" pitchFamily="2" charset="-120"/>
                <a:ea typeface="HanWang WeiBeiMedium-Gb5" pitchFamily="2" charset="-120"/>
              </a:rPr>
              <a:t>1</a:t>
            </a:r>
            <a:r>
              <a:rPr lang="zh-TW" altLang="en-US" dirty="0" smtClean="0">
                <a:latin typeface="HanWang WeiBeiMedium-Gb5" pitchFamily="2" charset="-120"/>
                <a:ea typeface="HanWang WeiBeiMedium-Gb5" pitchFamily="2" charset="-120"/>
              </a:rPr>
              <a:t> 如今，那些在基督耶穌裏的就不定罪了。 </a:t>
            </a:r>
            <a:endParaRPr lang="en-US" altLang="zh-TW" dirty="0" smtClean="0">
              <a:latin typeface="HanWang WeiBeiMedium-Gb5" pitchFamily="2" charset="-120"/>
              <a:ea typeface="HanWang WeiBeiMedium-Gb5" pitchFamily="2" charset="-120"/>
            </a:endParaRPr>
          </a:p>
          <a:p>
            <a:r>
              <a:rPr lang="en-US" baseline="30000" dirty="0" smtClean="0"/>
              <a:t>1</a:t>
            </a:r>
            <a:r>
              <a:rPr lang="en-US" dirty="0" smtClean="0"/>
              <a:t> Therefore, there is now no condemnation for those who are in Christ Jesus, </a:t>
            </a:r>
          </a:p>
          <a:p>
            <a:endParaRPr lang="zh-TW" alt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28</a:t>
            </a:fld>
            <a:endParaRPr lang="es-ES"/>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zh-TW" altLang="en-US" dirty="0" smtClean="0">
                <a:latin typeface="HanWang WeiBeiMedium-Gb5" pitchFamily="2" charset="-120"/>
                <a:ea typeface="HanWang WeiBeiMedium-Gb5" pitchFamily="2" charset="-120"/>
              </a:rPr>
              <a:t>羅馬書 </a:t>
            </a:r>
            <a:r>
              <a:rPr lang="en-US" dirty="0" smtClean="0"/>
              <a:t>Romans </a:t>
            </a:r>
            <a:r>
              <a:rPr lang="en-US" altLang="zh-TW" dirty="0" smtClean="0"/>
              <a:t>8:32</a:t>
            </a:r>
            <a:r>
              <a:rPr lang="zh-TW" altLang="en-US" dirty="0" smtClean="0"/>
              <a:t> </a:t>
            </a:r>
            <a:endParaRPr lang="en-US" altLang="zh-TW" dirty="0" smtClean="0"/>
          </a:p>
          <a:p>
            <a:r>
              <a:rPr lang="en-US" altLang="zh-TW" baseline="30000" dirty="0" smtClean="0">
                <a:latin typeface="HanWang WeiBeiMedium-Gb5" pitchFamily="2" charset="-120"/>
                <a:ea typeface="HanWang WeiBeiMedium-Gb5" pitchFamily="2" charset="-120"/>
              </a:rPr>
              <a:t>32</a:t>
            </a:r>
            <a:r>
              <a:rPr lang="zh-TW" altLang="en-US" dirty="0" smtClean="0">
                <a:latin typeface="HanWang WeiBeiMedium-Gb5" pitchFamily="2" charset="-120"/>
                <a:ea typeface="HanWang WeiBeiMedium-Gb5" pitchFamily="2" charset="-120"/>
              </a:rPr>
              <a:t> 上帝既不愛惜自己的兒子，為我們眾人捨了，豈不也把萬物和他一同白白地賜給我們嗎？ </a:t>
            </a:r>
          </a:p>
          <a:p>
            <a:r>
              <a:rPr lang="en-US" baseline="30000" dirty="0" smtClean="0"/>
              <a:t>32</a:t>
            </a:r>
            <a:r>
              <a:rPr lang="en-US" dirty="0" smtClean="0"/>
              <a:t> He who did not spare his own Son, but gave him up for us all—how will he not also, along with him, graciously give us all things? </a:t>
            </a:r>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29</a:t>
            </a:fld>
            <a:endParaRPr lang="es-ES"/>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2207" y="107876"/>
            <a:ext cx="2376264" cy="2952328"/>
          </a:xfrm>
        </p:spPr>
        <p:txBody>
          <a:bodyPr/>
          <a:lstStyle/>
          <a:p>
            <a:pPr marL="0" indent="0">
              <a:buNone/>
            </a:pPr>
            <a:r>
              <a:rPr lang="zh-TW" altLang="en-US" dirty="0" smtClean="0">
                <a:solidFill>
                  <a:srgbClr val="FFFF00"/>
                </a:solidFill>
                <a:latin typeface="HanWang WeiBeiMedium-Gb5" pitchFamily="2" charset="-120"/>
                <a:ea typeface="HanWang WeiBeiMedium-Gb5" pitchFamily="2" charset="-120"/>
              </a:rPr>
              <a:t>一個一個地問他說：「主，是我嗎？」</a:t>
            </a:r>
            <a:r>
              <a:rPr lang="en-US" altLang="zh-TW" baseline="30000" dirty="0" smtClean="0">
                <a:latin typeface="HanWang WeiBeiMedium-Gb5" pitchFamily="2" charset="-120"/>
                <a:ea typeface="HanWang WeiBeiMedium-Gb5" pitchFamily="2" charset="-120"/>
              </a:rPr>
              <a:t>23</a:t>
            </a:r>
            <a:r>
              <a:rPr lang="zh-TW" altLang="en-US" dirty="0" smtClean="0">
                <a:latin typeface="HanWang WeiBeiMedium-Gb5" pitchFamily="2" charset="-120"/>
                <a:ea typeface="HanWang WeiBeiMedium-Gb5" pitchFamily="2" charset="-120"/>
              </a:rPr>
              <a:t> 耶穌回答說：「同我蘸手在盤子裏的，就是他要賣我。</a:t>
            </a:r>
            <a:r>
              <a:rPr lang="en-US" altLang="zh-TW" baseline="30000" dirty="0" smtClean="0">
                <a:latin typeface="HanWang WeiBeiMedium-Gb5" pitchFamily="2" charset="-120"/>
                <a:ea typeface="HanWang WeiBeiMedium-Gb5" pitchFamily="2" charset="-120"/>
              </a:rPr>
              <a:t>24</a:t>
            </a:r>
            <a:r>
              <a:rPr lang="zh-TW" altLang="en-US" dirty="0" smtClean="0">
                <a:latin typeface="HanWang WeiBeiMedium-Gb5" pitchFamily="2" charset="-120"/>
                <a:ea typeface="HanWang WeiBeiMedium-Gb5" pitchFamily="2" charset="-120"/>
              </a:rPr>
              <a:t> 人子必要去世，正如經上指著他所寫的；但賣人子的人有禍了！那人不生在世上倒好。」</a:t>
            </a:r>
            <a:r>
              <a:rPr lang="en-US" altLang="zh-TW" baseline="30000" dirty="0" smtClean="0">
                <a:latin typeface="HanWang WeiBeiMedium-Gb5" pitchFamily="2" charset="-120"/>
                <a:ea typeface="HanWang WeiBeiMedium-Gb5" pitchFamily="2" charset="-120"/>
              </a:rPr>
              <a:t>25</a:t>
            </a:r>
            <a:r>
              <a:rPr lang="zh-TW" altLang="en-US" dirty="0" smtClean="0">
                <a:latin typeface="HanWang WeiBeiMedium-Gb5" pitchFamily="2" charset="-120"/>
                <a:ea typeface="HanWang WeiBeiMedium-Gb5" pitchFamily="2" charset="-120"/>
              </a:rPr>
              <a:t> 賣耶穌的猶大問他說：</a:t>
            </a:r>
            <a:endParaRPr lang="zh-TW" altLang="en-US" dirty="0">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3</a:t>
            </a:fld>
            <a:endParaRPr lang="es-ES"/>
          </a:p>
        </p:txBody>
      </p:sp>
      <p:sp>
        <p:nvSpPr>
          <p:cNvPr id="5" name="Content Placeholder 2"/>
          <p:cNvSpPr txBox="1">
            <a:spLocks/>
          </p:cNvSpPr>
          <p:nvPr/>
        </p:nvSpPr>
        <p:spPr bwMode="auto">
          <a:xfrm>
            <a:off x="2592486" y="107876"/>
            <a:ext cx="3168551" cy="2952328"/>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dirty="0" smtClean="0">
                <a:latin typeface="Arial Narrow" pitchFamily="34" charset="0"/>
              </a:rPr>
              <a:t>and began to say to him one after the other, “Surely you don’t mean me, Lord?” </a:t>
            </a:r>
            <a:r>
              <a:rPr lang="en-US" sz="1800" baseline="30000" dirty="0" smtClean="0">
                <a:solidFill>
                  <a:srgbClr val="FFFF00"/>
                </a:solidFill>
                <a:latin typeface="Arial Narrow" pitchFamily="34" charset="0"/>
              </a:rPr>
              <a:t>23</a:t>
            </a:r>
            <a:r>
              <a:rPr lang="en-US" sz="1800" dirty="0" smtClean="0">
                <a:solidFill>
                  <a:srgbClr val="FFFF00"/>
                </a:solidFill>
                <a:latin typeface="Arial Narrow" pitchFamily="34" charset="0"/>
              </a:rPr>
              <a:t> Jesus replied, “The one who has dipped his hand into the bowl with me will betray me. </a:t>
            </a:r>
            <a:r>
              <a:rPr lang="en-US" sz="1800" baseline="30000" dirty="0" smtClean="0">
                <a:solidFill>
                  <a:srgbClr val="FFFF00"/>
                </a:solidFill>
                <a:latin typeface="Arial Narrow" pitchFamily="34" charset="0"/>
              </a:rPr>
              <a:t>24</a:t>
            </a:r>
            <a:r>
              <a:rPr lang="en-US" sz="1800" dirty="0" smtClean="0">
                <a:solidFill>
                  <a:srgbClr val="FFFF00"/>
                </a:solidFill>
                <a:latin typeface="Arial Narrow" pitchFamily="34" charset="0"/>
              </a:rPr>
              <a:t> The Son of Man will go just as it is written about him. But woe to that man who betrays the Son of Man! It would be better for him if he had not been born.” </a:t>
            </a:r>
            <a:r>
              <a:rPr lang="en-US" sz="1800" baseline="30000" dirty="0" smtClean="0">
                <a:solidFill>
                  <a:srgbClr val="FFFF00"/>
                </a:solidFill>
                <a:latin typeface="Arial Narrow" pitchFamily="34" charset="0"/>
              </a:rPr>
              <a:t>25</a:t>
            </a:r>
            <a:r>
              <a:rPr lang="en-US" sz="1800" dirty="0" smtClean="0">
                <a:solidFill>
                  <a:srgbClr val="FFFF00"/>
                </a:solidFill>
                <a:latin typeface="Arial Narrow" pitchFamily="34" charset="0"/>
              </a:rPr>
              <a:t> Then Judas, the one who would betray him, said, </a:t>
            </a:r>
            <a:endParaRPr lang="en-US" sz="1800" dirty="0">
              <a:solidFill>
                <a:srgbClr val="FFFF00"/>
              </a:solidFill>
              <a:latin typeface="Arial Narrow" pitchFamily="34" charset="0"/>
            </a:endParaRP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solidFill>
                  <a:schemeClr val="tx1"/>
                </a:solidFill>
              </a:rPr>
              <a:t>3. </a:t>
            </a:r>
            <a:r>
              <a:rPr lang="zh-TW" altLang="en-US" dirty="0" smtClean="0">
                <a:solidFill>
                  <a:schemeClr val="tx1"/>
                </a:solidFill>
                <a:latin typeface="HanWang WeiBeiMedium-Gb5" pitchFamily="2" charset="-120"/>
                <a:ea typeface="HanWang WeiBeiMedium-Gb5" pitchFamily="2" charset="-120"/>
              </a:rPr>
              <a:t>耶穌的死因對我的影響</a:t>
            </a:r>
            <a:r>
              <a:rPr lang="en-US" dirty="0" smtClean="0">
                <a:solidFill>
                  <a:schemeClr val="tx1"/>
                </a:solidFill>
              </a:rPr>
              <a:t> </a:t>
            </a:r>
            <a:br>
              <a:rPr lang="en-US" dirty="0" smtClean="0">
                <a:solidFill>
                  <a:schemeClr val="tx1"/>
                </a:solidFill>
              </a:rPr>
            </a:br>
            <a:r>
              <a:rPr lang="en-US" sz="2300" dirty="0" smtClean="0">
                <a:solidFill>
                  <a:schemeClr val="tx1"/>
                </a:solidFill>
                <a:latin typeface="Arial Narrow" pitchFamily="34" charset="0"/>
              </a:rPr>
              <a:t>How Does the Cause of Jesus’ Death Affect Me</a:t>
            </a:r>
            <a:endParaRPr lang="en-US" sz="2300" dirty="0">
              <a:solidFill>
                <a:schemeClr val="tx1"/>
              </a:solidFill>
              <a:latin typeface="Arial Narrow" pitchFamily="34" charset="0"/>
            </a:endParaRPr>
          </a:p>
        </p:txBody>
      </p:sp>
      <p:sp>
        <p:nvSpPr>
          <p:cNvPr id="5" name="Content Placeholder 4"/>
          <p:cNvSpPr>
            <a:spLocks noGrp="1"/>
          </p:cNvSpPr>
          <p:nvPr>
            <p:ph idx="1"/>
          </p:nvPr>
        </p:nvSpPr>
        <p:spPr>
          <a:xfrm>
            <a:off x="215330" y="755650"/>
            <a:ext cx="5329485" cy="2138363"/>
          </a:xfrm>
        </p:spPr>
        <p:txBody>
          <a:bodyPr/>
          <a:lstStyle/>
          <a:p>
            <a:pPr marL="0" indent="0">
              <a:buNone/>
            </a:pPr>
            <a:r>
              <a:rPr lang="zh-TW" altLang="en-US" dirty="0" smtClean="0">
                <a:latin typeface="HanWang WeiBeiMedium-Gb5" pitchFamily="2" charset="-120"/>
                <a:ea typeface="HanWang WeiBeiMedium-Gb5" pitchFamily="2" charset="-120"/>
              </a:rPr>
              <a:t>馬太福音 </a:t>
            </a:r>
            <a:r>
              <a:rPr lang="en-US" dirty="0" smtClean="0"/>
              <a:t>Matthew 26:27–28 </a:t>
            </a:r>
          </a:p>
          <a:p>
            <a:pPr marL="0" indent="0">
              <a:buNone/>
            </a:pPr>
            <a:r>
              <a:rPr lang="en-US" altLang="zh-TW" baseline="30000" dirty="0" smtClean="0">
                <a:latin typeface="HanWang WeiBeiMedium-Gb5" pitchFamily="2" charset="-120"/>
                <a:ea typeface="HanWang WeiBeiMedium-Gb5" pitchFamily="2" charset="-120"/>
              </a:rPr>
              <a:t>27</a:t>
            </a:r>
            <a:r>
              <a:rPr lang="zh-TW" altLang="en-US" dirty="0" smtClean="0">
                <a:latin typeface="HanWang WeiBeiMedium-Gb5" pitchFamily="2" charset="-120"/>
                <a:ea typeface="HanWang WeiBeiMedium-Gb5" pitchFamily="2" charset="-120"/>
              </a:rPr>
              <a:t> 又拿起杯來，祝謝了，遞給他們，說：「你們都喝這個；</a:t>
            </a:r>
            <a:r>
              <a:rPr lang="en-US" altLang="zh-TW" baseline="30000" dirty="0" smtClean="0">
                <a:latin typeface="HanWang WeiBeiMedium-Gb5" pitchFamily="2" charset="-120"/>
                <a:ea typeface="HanWang WeiBeiMedium-Gb5" pitchFamily="2" charset="-120"/>
              </a:rPr>
              <a:t>28</a:t>
            </a:r>
            <a:r>
              <a:rPr lang="zh-TW" altLang="en-US" dirty="0" smtClean="0">
                <a:latin typeface="HanWang WeiBeiMedium-Gb5" pitchFamily="2" charset="-120"/>
                <a:ea typeface="HanWang WeiBeiMedium-Gb5" pitchFamily="2" charset="-120"/>
              </a:rPr>
              <a:t> 因為這是我立約的血，為多人流出來，使罪得赦。 </a:t>
            </a:r>
            <a:endParaRPr lang="en-US" dirty="0" smtClean="0">
              <a:latin typeface="HanWang WeiBeiMedium-Gb5" pitchFamily="2" charset="-120"/>
              <a:ea typeface="HanWang WeiBeiMedium-Gb5" pitchFamily="2" charset="-120"/>
            </a:endParaRPr>
          </a:p>
          <a:p>
            <a:pPr marL="0" indent="0">
              <a:buNone/>
            </a:pPr>
            <a:r>
              <a:rPr lang="en-US" baseline="30000" dirty="0" smtClean="0"/>
              <a:t>27</a:t>
            </a:r>
            <a:r>
              <a:rPr lang="en-US" dirty="0" smtClean="0"/>
              <a:t> Then he took a cup, and when he had given thanks, he gave it to them, saying, “Drink from it, all of you. </a:t>
            </a:r>
            <a:r>
              <a:rPr lang="en-US" baseline="30000" dirty="0" smtClean="0"/>
              <a:t>28</a:t>
            </a:r>
            <a:r>
              <a:rPr lang="en-US" dirty="0" smtClean="0"/>
              <a:t> This is my blood of the covenant, which is poured out for many for the forgiveness of sins. </a:t>
            </a:r>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30</a:t>
            </a:fld>
            <a:endParaRPr lang="es-ES"/>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solidFill>
                  <a:schemeClr val="tx1"/>
                </a:solidFill>
              </a:rPr>
              <a:t>3. </a:t>
            </a:r>
            <a:r>
              <a:rPr lang="zh-TW" altLang="en-US" dirty="0" smtClean="0">
                <a:solidFill>
                  <a:schemeClr val="tx1"/>
                </a:solidFill>
                <a:latin typeface="HanWang WeiBeiMedium-Gb5" pitchFamily="2" charset="-120"/>
                <a:ea typeface="HanWang WeiBeiMedium-Gb5" pitchFamily="2" charset="-120"/>
              </a:rPr>
              <a:t>耶穌的死因對我的影響</a:t>
            </a:r>
            <a:r>
              <a:rPr lang="en-US" dirty="0" smtClean="0">
                <a:solidFill>
                  <a:schemeClr val="tx1"/>
                </a:solidFill>
              </a:rPr>
              <a:t> </a:t>
            </a:r>
            <a:br>
              <a:rPr lang="en-US" dirty="0" smtClean="0">
                <a:solidFill>
                  <a:schemeClr val="tx1"/>
                </a:solidFill>
              </a:rPr>
            </a:br>
            <a:r>
              <a:rPr lang="en-US" sz="2300" dirty="0" smtClean="0">
                <a:solidFill>
                  <a:schemeClr val="tx1"/>
                </a:solidFill>
                <a:latin typeface="Arial Narrow" pitchFamily="34" charset="0"/>
              </a:rPr>
              <a:t>How Does the Cause of Jesus’ Death Affect Me</a:t>
            </a:r>
            <a:endParaRPr lang="en-US" sz="2300" dirty="0">
              <a:solidFill>
                <a:schemeClr val="tx1"/>
              </a:solidFill>
              <a:latin typeface="Arial Narrow" pitchFamily="34" charset="0"/>
            </a:endParaRPr>
          </a:p>
        </p:txBody>
      </p:sp>
      <p:sp>
        <p:nvSpPr>
          <p:cNvPr id="5" name="Content Placeholder 4"/>
          <p:cNvSpPr>
            <a:spLocks noGrp="1"/>
          </p:cNvSpPr>
          <p:nvPr>
            <p:ph idx="1"/>
          </p:nvPr>
        </p:nvSpPr>
        <p:spPr>
          <a:xfrm>
            <a:off x="215330" y="755650"/>
            <a:ext cx="5329485" cy="2138363"/>
          </a:xfrm>
        </p:spPr>
        <p:txBody>
          <a:bodyPr/>
          <a:lstStyle/>
          <a:p>
            <a:pPr marL="342900" indent="-342900">
              <a:buFont typeface="+mj-lt"/>
              <a:buAutoNum type="alphaLcPeriod"/>
            </a:pPr>
            <a:r>
              <a:rPr lang="zh-TW" altLang="en-US" dirty="0" smtClean="0">
                <a:latin typeface="HanWang WeiBeiMedium-Gb5" pitchFamily="2" charset="-120"/>
                <a:ea typeface="HanWang WeiBeiMedium-Gb5" pitchFamily="2" charset="-120"/>
              </a:rPr>
              <a:t>它堅定了信徒和神的關係 </a:t>
            </a:r>
            <a:r>
              <a:rPr lang="en-US" altLang="zh-TW" dirty="0" smtClean="0"/>
              <a:t/>
            </a:r>
            <a:br>
              <a:rPr lang="en-US" altLang="zh-TW" dirty="0" smtClean="0"/>
            </a:br>
            <a:r>
              <a:rPr lang="en-US" altLang="zh-TW" dirty="0" smtClean="0"/>
              <a:t>It strengthens the relationship between believers and God</a:t>
            </a:r>
          </a:p>
          <a:p>
            <a:pPr marL="342900" indent="-342900">
              <a:buFont typeface="+mj-lt"/>
              <a:buAutoNum type="alphaLcPeriod"/>
            </a:pPr>
            <a:r>
              <a:rPr lang="zh-TW" altLang="en-US" dirty="0" smtClean="0">
                <a:latin typeface="HanWang WeiBeiMedium-Gb5" pitchFamily="2" charset="-120"/>
                <a:ea typeface="HanWang WeiBeiMedium-Gb5" pitchFamily="2" charset="-120"/>
              </a:rPr>
              <a:t>它肯定了不信耶穌的人必定滅亡</a:t>
            </a:r>
            <a:r>
              <a:rPr lang="en-US" altLang="zh-TW" dirty="0" smtClean="0"/>
              <a:t/>
            </a:r>
            <a:br>
              <a:rPr lang="en-US" altLang="zh-TW" dirty="0" smtClean="0"/>
            </a:br>
            <a:r>
              <a:rPr lang="en-US" altLang="zh-TW" dirty="0" smtClean="0"/>
              <a:t>It affirms that those who do not believe in Jesus must perish</a:t>
            </a:r>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31</a:t>
            </a:fld>
            <a:endParaRPr lang="es-ES"/>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zh-TW" altLang="en-US" dirty="0" smtClean="0">
                <a:latin typeface="HanWang WeiBeiMedium-Gb5" pitchFamily="2" charset="-120"/>
                <a:ea typeface="HanWang WeiBeiMedium-Gb5" pitchFamily="2" charset="-120"/>
              </a:rPr>
              <a:t>使徒行傳 </a:t>
            </a:r>
            <a:r>
              <a:rPr lang="en-US" dirty="0" smtClean="0"/>
              <a:t>Acts </a:t>
            </a:r>
            <a:r>
              <a:rPr lang="en-US" altLang="zh-TW" dirty="0" smtClean="0"/>
              <a:t>4:12</a:t>
            </a:r>
          </a:p>
          <a:p>
            <a:r>
              <a:rPr lang="en-US" altLang="zh-TW" baseline="30000" dirty="0" smtClean="0">
                <a:latin typeface="HanWang WeiBeiMedium-Gb5" pitchFamily="2" charset="-120"/>
                <a:ea typeface="HanWang WeiBeiMedium-Gb5" pitchFamily="2" charset="-120"/>
              </a:rPr>
              <a:t>12</a:t>
            </a:r>
            <a:r>
              <a:rPr lang="zh-TW" altLang="en-US" dirty="0" smtClean="0">
                <a:latin typeface="HanWang WeiBeiMedium-Gb5" pitchFamily="2" charset="-120"/>
                <a:ea typeface="HanWang WeiBeiMedium-Gb5" pitchFamily="2" charset="-120"/>
              </a:rPr>
              <a:t> 除他以外，別無拯救；因為在天下人間，沒有賜下別的名，我們可以靠著得救。」 </a:t>
            </a:r>
          </a:p>
          <a:p>
            <a:r>
              <a:rPr lang="en-US" baseline="30000" dirty="0" smtClean="0"/>
              <a:t>12</a:t>
            </a:r>
            <a:r>
              <a:rPr lang="en-US" dirty="0" smtClean="0"/>
              <a:t> Salvation is found in no one else, for there is no other name under heaven given to mankind by which we must be saved.” </a:t>
            </a:r>
          </a:p>
          <a:p>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32</a:t>
            </a:fld>
            <a:endParaRPr lang="es-ES"/>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zh-TW" altLang="en-US" dirty="0" smtClean="0">
                <a:latin typeface="HanWang WeiBeiMedium-Gb5" pitchFamily="2" charset="-120"/>
                <a:ea typeface="HanWang WeiBeiMedium-Gb5" pitchFamily="2" charset="-120"/>
              </a:rPr>
              <a:t>希伯來書 </a:t>
            </a:r>
            <a:r>
              <a:rPr lang="en-US" dirty="0" smtClean="0"/>
              <a:t>Hebrews </a:t>
            </a:r>
            <a:r>
              <a:rPr lang="en-US" altLang="zh-TW" dirty="0" smtClean="0"/>
              <a:t>2:3</a:t>
            </a:r>
            <a:r>
              <a:rPr lang="zh-TW" altLang="en-US" dirty="0" smtClean="0"/>
              <a:t> </a:t>
            </a:r>
            <a:endParaRPr lang="en-US" altLang="zh-TW" dirty="0" smtClean="0"/>
          </a:p>
          <a:p>
            <a:r>
              <a:rPr lang="en-US" altLang="zh-TW" baseline="30000" dirty="0" smtClean="0">
                <a:latin typeface="HanWang WeiBeiMedium-Gb5" pitchFamily="2" charset="-120"/>
                <a:ea typeface="HanWang WeiBeiMedium-Gb5" pitchFamily="2" charset="-120"/>
              </a:rPr>
              <a:t>3</a:t>
            </a:r>
            <a:r>
              <a:rPr lang="zh-TW" altLang="en-US" dirty="0" smtClean="0">
                <a:latin typeface="HanWang WeiBeiMedium-Gb5" pitchFamily="2" charset="-120"/>
                <a:ea typeface="HanWang WeiBeiMedium-Gb5" pitchFamily="2" charset="-120"/>
              </a:rPr>
              <a:t> 我們若忽略這麼大的救恩，怎能逃罪呢？</a:t>
            </a:r>
          </a:p>
          <a:p>
            <a:r>
              <a:rPr lang="en-US" baseline="30000" dirty="0" smtClean="0"/>
              <a:t>3</a:t>
            </a:r>
            <a:r>
              <a:rPr lang="en-US" dirty="0" smtClean="0"/>
              <a:t> how shall we escape if we ignore so great a salvation?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33</a:t>
            </a:fld>
            <a:endParaRPr lang="es-ES"/>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4215" y="107876"/>
            <a:ext cx="2520279" cy="2952328"/>
          </a:xfrm>
        </p:spPr>
        <p:txBody>
          <a:bodyPr/>
          <a:lstStyle/>
          <a:p>
            <a:pPr marL="0" indent="0">
              <a:buNone/>
            </a:pPr>
            <a:r>
              <a:rPr lang="zh-TW" altLang="en-US" dirty="0" smtClean="0">
                <a:latin typeface="HanWang WeiBeiMedium-Gb5" pitchFamily="2" charset="-120"/>
                <a:ea typeface="HanWang WeiBeiMedium-Gb5" pitchFamily="2" charset="-120"/>
              </a:rPr>
              <a:t>「拉比，是我嗎？」耶穌說：「你說的是。」 </a:t>
            </a:r>
            <a:r>
              <a:rPr lang="en-US" altLang="zh-TW" baseline="30000" dirty="0" smtClean="0">
                <a:latin typeface="HanWang WeiBeiMedium-Gb5" pitchFamily="2" charset="-120"/>
                <a:ea typeface="HanWang WeiBeiMedium-Gb5" pitchFamily="2" charset="-120"/>
              </a:rPr>
              <a:t>26</a:t>
            </a:r>
            <a:r>
              <a:rPr lang="zh-TW" altLang="en-US" dirty="0" smtClean="0">
                <a:latin typeface="HanWang WeiBeiMedium-Gb5" pitchFamily="2" charset="-120"/>
                <a:ea typeface="HanWang WeiBeiMedium-Gb5" pitchFamily="2" charset="-120"/>
              </a:rPr>
              <a:t> 他們吃的時候，耶穌拿起餅來，祝福，就擘開，遞給門徒，說：「你們拿著吃，這是我的身體」；</a:t>
            </a:r>
            <a:r>
              <a:rPr lang="en-US" altLang="zh-TW" baseline="30000" dirty="0" smtClean="0">
                <a:latin typeface="HanWang WeiBeiMedium-Gb5" pitchFamily="2" charset="-120"/>
                <a:ea typeface="HanWang WeiBeiMedium-Gb5" pitchFamily="2" charset="-120"/>
              </a:rPr>
              <a:t>27</a:t>
            </a:r>
            <a:r>
              <a:rPr lang="zh-TW" altLang="en-US" dirty="0" smtClean="0">
                <a:latin typeface="HanWang WeiBeiMedium-Gb5" pitchFamily="2" charset="-120"/>
                <a:ea typeface="HanWang WeiBeiMedium-Gb5" pitchFamily="2" charset="-120"/>
              </a:rPr>
              <a:t> 又拿起杯來，祝謝了，遞給他們，說：「你們都喝這個；</a:t>
            </a:r>
            <a:endParaRPr lang="zh-TW" altLang="en-US" dirty="0">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4</a:t>
            </a:fld>
            <a:endParaRPr lang="es-ES"/>
          </a:p>
        </p:txBody>
      </p:sp>
      <p:sp>
        <p:nvSpPr>
          <p:cNvPr id="5" name="Content Placeholder 2"/>
          <p:cNvSpPr txBox="1">
            <a:spLocks/>
          </p:cNvSpPr>
          <p:nvPr/>
        </p:nvSpPr>
        <p:spPr bwMode="auto">
          <a:xfrm>
            <a:off x="2664494" y="107876"/>
            <a:ext cx="3096543" cy="2952328"/>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dirty="0" smtClean="0">
                <a:solidFill>
                  <a:srgbClr val="FFFF00"/>
                </a:solidFill>
                <a:latin typeface="Arial Narrow" pitchFamily="34" charset="0"/>
              </a:rPr>
              <a:t>“Surely you don’t mean me, Rabbi?” Jesus answered, “You have said so.” </a:t>
            </a:r>
            <a:r>
              <a:rPr lang="en-US" sz="1800" baseline="30000" dirty="0" smtClean="0">
                <a:solidFill>
                  <a:srgbClr val="FFFF00"/>
                </a:solidFill>
                <a:latin typeface="Arial Narrow" pitchFamily="34" charset="0"/>
              </a:rPr>
              <a:t>26</a:t>
            </a:r>
            <a:r>
              <a:rPr lang="en-US" sz="1800" dirty="0" smtClean="0">
                <a:solidFill>
                  <a:srgbClr val="FFFF00"/>
                </a:solidFill>
                <a:latin typeface="Arial Narrow" pitchFamily="34" charset="0"/>
              </a:rPr>
              <a:t> While they were eating, Jesus took bread, and when he had given thanks, he broke it and gave it to his disciples, saying, “Take and eat; this is my body.” </a:t>
            </a:r>
            <a:r>
              <a:rPr lang="en-US" sz="1800" baseline="30000" dirty="0" smtClean="0">
                <a:solidFill>
                  <a:srgbClr val="FFFF00"/>
                </a:solidFill>
                <a:latin typeface="Arial Narrow" pitchFamily="34" charset="0"/>
              </a:rPr>
              <a:t>27</a:t>
            </a:r>
            <a:r>
              <a:rPr lang="en-US" sz="1800" dirty="0" smtClean="0">
                <a:solidFill>
                  <a:srgbClr val="FFFF00"/>
                </a:solidFill>
                <a:latin typeface="Arial Narrow" pitchFamily="34" charset="0"/>
              </a:rPr>
              <a:t> Then he took a cup, and when he had given thanks, he gave it to them, saying, “Drink from it, all of you. </a:t>
            </a:r>
            <a:endParaRPr lang="en-US" sz="1800" dirty="0">
              <a:solidFill>
                <a:srgbClr val="FFFF00"/>
              </a:solidFill>
              <a:latin typeface="Arial Narrow" pitchFamily="34"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4216" y="107876"/>
            <a:ext cx="2376264" cy="2952328"/>
          </a:xfrm>
        </p:spPr>
        <p:txBody>
          <a:bodyPr/>
          <a:lstStyle/>
          <a:p>
            <a:pPr marL="0" indent="0">
              <a:buNone/>
            </a:pPr>
            <a:r>
              <a:rPr lang="en-US" altLang="zh-TW" baseline="30000" dirty="0" smtClean="0">
                <a:latin typeface="HanWang WeiBeiMedium-Gb5" pitchFamily="2" charset="-120"/>
                <a:ea typeface="HanWang WeiBeiMedium-Gb5" pitchFamily="2" charset="-120"/>
              </a:rPr>
              <a:t>28</a:t>
            </a:r>
            <a:r>
              <a:rPr lang="zh-TW" altLang="en-US" dirty="0" smtClean="0">
                <a:latin typeface="HanWang WeiBeiMedium-Gb5" pitchFamily="2" charset="-120"/>
                <a:ea typeface="HanWang WeiBeiMedium-Gb5" pitchFamily="2" charset="-120"/>
              </a:rPr>
              <a:t> 因為這是我立約的血，為多人流出來，使罪得赦。</a:t>
            </a:r>
            <a:r>
              <a:rPr lang="en-US" altLang="zh-TW" baseline="30000" dirty="0" smtClean="0">
                <a:latin typeface="HanWang WeiBeiMedium-Gb5" pitchFamily="2" charset="-120"/>
                <a:ea typeface="HanWang WeiBeiMedium-Gb5" pitchFamily="2" charset="-120"/>
              </a:rPr>
              <a:t>29</a:t>
            </a:r>
            <a:r>
              <a:rPr lang="zh-TW" altLang="en-US" dirty="0" smtClean="0">
                <a:latin typeface="HanWang WeiBeiMedium-Gb5" pitchFamily="2" charset="-120"/>
                <a:ea typeface="HanWang WeiBeiMedium-Gb5" pitchFamily="2" charset="-120"/>
              </a:rPr>
              <a:t> 但我告訴你們，從今以後，我不再喝這葡萄汁，直到我在我父的國裏同你們喝新的那日子。」</a:t>
            </a:r>
            <a:r>
              <a:rPr lang="en-US" altLang="zh-TW" baseline="30000" dirty="0" smtClean="0">
                <a:latin typeface="HanWang WeiBeiMedium-Gb5" pitchFamily="2" charset="-120"/>
                <a:ea typeface="HanWang WeiBeiMedium-Gb5" pitchFamily="2" charset="-120"/>
              </a:rPr>
              <a:t>30</a:t>
            </a:r>
            <a:r>
              <a:rPr lang="zh-TW" altLang="en-US" dirty="0" smtClean="0">
                <a:latin typeface="HanWang WeiBeiMedium-Gb5" pitchFamily="2" charset="-120"/>
                <a:ea typeface="HanWang WeiBeiMedium-Gb5" pitchFamily="2" charset="-120"/>
              </a:rPr>
              <a:t> 他們唱了詩，就出來往橄欖山去</a:t>
            </a:r>
            <a:r>
              <a:rPr lang="zh-TW" altLang="en-US" dirty="0" smtClean="0">
                <a:latin typeface="HanWang WeiBeiMedium-Gb5" pitchFamily="2" charset="-120"/>
                <a:ea typeface="HanWang WeiBeiMedium-Gb5" pitchFamily="2" charset="-120"/>
              </a:rPr>
              <a:t>。</a:t>
            </a:r>
            <a:endParaRPr lang="zh-TW" altLang="en-US" dirty="0">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5</a:t>
            </a:fld>
            <a:endParaRPr lang="es-ES"/>
          </a:p>
        </p:txBody>
      </p:sp>
      <p:sp>
        <p:nvSpPr>
          <p:cNvPr id="5" name="Content Placeholder 2"/>
          <p:cNvSpPr txBox="1">
            <a:spLocks/>
          </p:cNvSpPr>
          <p:nvPr/>
        </p:nvSpPr>
        <p:spPr bwMode="auto">
          <a:xfrm>
            <a:off x="2520480" y="107876"/>
            <a:ext cx="3240558" cy="2952328"/>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baseline="30000" dirty="0" smtClean="0">
                <a:solidFill>
                  <a:srgbClr val="FFFF00"/>
                </a:solidFill>
                <a:latin typeface="Arial Narrow" pitchFamily="34" charset="0"/>
              </a:rPr>
              <a:t>28</a:t>
            </a:r>
            <a:r>
              <a:rPr lang="en-US" sz="1800" dirty="0" smtClean="0">
                <a:solidFill>
                  <a:srgbClr val="FFFF00"/>
                </a:solidFill>
                <a:latin typeface="Arial Narrow" pitchFamily="34" charset="0"/>
              </a:rPr>
              <a:t> This is my blood of the covenant, which is poured out for many for the forgiveness of sins. </a:t>
            </a:r>
            <a:r>
              <a:rPr lang="en-US" sz="1800" baseline="30000" dirty="0" smtClean="0">
                <a:solidFill>
                  <a:srgbClr val="FFFF00"/>
                </a:solidFill>
                <a:latin typeface="Arial Narrow" pitchFamily="34" charset="0"/>
              </a:rPr>
              <a:t>29</a:t>
            </a:r>
            <a:r>
              <a:rPr lang="en-US" sz="1800" dirty="0" smtClean="0">
                <a:solidFill>
                  <a:srgbClr val="FFFF00"/>
                </a:solidFill>
                <a:latin typeface="Arial Narrow" pitchFamily="34" charset="0"/>
              </a:rPr>
              <a:t> I tell you, I will not drink from this fruit of the vine from now on until that day when I drink it new with you in my Father’s kingdom.” </a:t>
            </a:r>
            <a:r>
              <a:rPr lang="en-US" sz="1800" baseline="30000" dirty="0" smtClean="0">
                <a:solidFill>
                  <a:srgbClr val="FFFF00"/>
                </a:solidFill>
                <a:latin typeface="Arial Narrow" pitchFamily="34" charset="0"/>
              </a:rPr>
              <a:t>30</a:t>
            </a:r>
            <a:r>
              <a:rPr lang="en-US" sz="1800" dirty="0" smtClean="0">
                <a:solidFill>
                  <a:srgbClr val="FFFF00"/>
                </a:solidFill>
                <a:latin typeface="Arial Narrow" pitchFamily="34" charset="0"/>
              </a:rPr>
              <a:t> When they had sung a hymn, they went out to the Mount of Olives. </a:t>
            </a:r>
            <a:endParaRPr lang="en-US" sz="1800" dirty="0">
              <a:solidFill>
                <a:srgbClr val="FFFF00"/>
              </a:solidFill>
              <a:latin typeface="Arial Narrow" pitchFamily="34"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755948"/>
            <a:ext cx="5761038" cy="695325"/>
          </a:xfrm>
        </p:spPr>
        <p:txBody>
          <a:bodyPr/>
          <a:lstStyle/>
          <a:p>
            <a:r>
              <a:rPr lang="zh-TW" altLang="en-US" sz="2800" dirty="0" smtClean="0">
                <a:solidFill>
                  <a:schemeClr val="tx1"/>
                </a:solidFill>
                <a:latin typeface="HanWang WeiBeiMedium-Gb5" pitchFamily="2" charset="-120"/>
                <a:ea typeface="HanWang WeiBeiMedium-Gb5" pitchFamily="2" charset="-120"/>
              </a:rPr>
              <a:t>真神之死：</a:t>
            </a:r>
            <a:r>
              <a:rPr lang="en-US" altLang="zh-TW" sz="2800" dirty="0" smtClean="0">
                <a:solidFill>
                  <a:schemeClr val="tx1"/>
                </a:solidFill>
                <a:latin typeface="HanWang WeiBeiMedium-Gb5" pitchFamily="2" charset="-120"/>
                <a:ea typeface="HanWang WeiBeiMedium-Gb5" pitchFamily="2" charset="-120"/>
              </a:rPr>
              <a:t/>
            </a:r>
            <a:br>
              <a:rPr lang="en-US" altLang="zh-TW" sz="2800" dirty="0" smtClean="0">
                <a:solidFill>
                  <a:schemeClr val="tx1"/>
                </a:solidFill>
                <a:latin typeface="HanWang WeiBeiMedium-Gb5" pitchFamily="2" charset="-120"/>
                <a:ea typeface="HanWang WeiBeiMedium-Gb5" pitchFamily="2" charset="-120"/>
              </a:rPr>
            </a:br>
            <a:r>
              <a:rPr lang="zh-TW" altLang="en-US" sz="2800" dirty="0" smtClean="0">
                <a:solidFill>
                  <a:schemeClr val="tx1"/>
                </a:solidFill>
                <a:latin typeface="HanWang WeiBeiMedium-Gb5" pitchFamily="2" charset="-120"/>
                <a:ea typeface="HanWang WeiBeiMedium-Gb5" pitchFamily="2" charset="-120"/>
              </a:rPr>
              <a:t>死因（一）</a:t>
            </a:r>
            <a:r>
              <a:rPr lang="en-US" altLang="zh-TW" sz="2800" dirty="0" smtClean="0">
                <a:solidFill>
                  <a:schemeClr val="tx1"/>
                </a:solidFill>
                <a:latin typeface="HanWang WeiBeiMedium-Gb5" pitchFamily="2" charset="-120"/>
                <a:ea typeface="HanWang WeiBeiMedium-Gb5" pitchFamily="2" charset="-120"/>
              </a:rPr>
              <a:t/>
            </a:r>
            <a:br>
              <a:rPr lang="en-US" altLang="zh-TW" sz="2800" dirty="0" smtClean="0">
                <a:solidFill>
                  <a:schemeClr val="tx1"/>
                </a:solidFill>
                <a:latin typeface="HanWang WeiBeiMedium-Gb5" pitchFamily="2" charset="-120"/>
                <a:ea typeface="HanWang WeiBeiMedium-Gb5" pitchFamily="2" charset="-120"/>
              </a:rPr>
            </a:br>
            <a:r>
              <a:rPr lang="en-US" altLang="zh-TW" dirty="0" smtClean="0">
                <a:solidFill>
                  <a:schemeClr val="tx1"/>
                </a:solidFill>
              </a:rPr>
              <a:t> The Death of God : </a:t>
            </a:r>
            <a:br>
              <a:rPr lang="en-US" altLang="zh-TW" dirty="0" smtClean="0">
                <a:solidFill>
                  <a:schemeClr val="tx1"/>
                </a:solidFill>
              </a:rPr>
            </a:br>
            <a:r>
              <a:rPr lang="en-US" altLang="zh-TW" dirty="0" smtClean="0">
                <a:solidFill>
                  <a:schemeClr val="tx1"/>
                </a:solidFill>
              </a:rPr>
              <a:t>Cause of Death (1) </a:t>
            </a:r>
            <a:endParaRPr lang="en-US" dirty="0">
              <a:solidFill>
                <a:schemeClr val="tx1"/>
              </a:solidFill>
            </a:endParaRPr>
          </a:p>
        </p:txBody>
      </p:sp>
      <p:sp>
        <p:nvSpPr>
          <p:cNvPr id="3" name="Subtitle 2"/>
          <p:cNvSpPr>
            <a:spLocks noGrp="1"/>
          </p:cNvSpPr>
          <p:nvPr>
            <p:ph type="subTitle" idx="1"/>
          </p:nvPr>
        </p:nvSpPr>
        <p:spPr>
          <a:xfrm>
            <a:off x="936303" y="2052092"/>
            <a:ext cx="4032727" cy="576064"/>
          </a:xfrm>
        </p:spPr>
        <p:txBody>
          <a:bodyPr/>
          <a:lstStyle/>
          <a:p>
            <a:r>
              <a:rPr lang="zh-TW" altLang="en-US" sz="2000" dirty="0" smtClean="0">
                <a:latin typeface="HanWang WeiBeiMedium-Gb5" pitchFamily="2" charset="-120"/>
                <a:ea typeface="HanWang WeiBeiMedium-Gb5" pitchFamily="2" charset="-120"/>
              </a:rPr>
              <a:t>馬太福音 </a:t>
            </a:r>
            <a:r>
              <a:rPr lang="en-US" altLang="zh-TW" sz="2000" dirty="0" smtClean="0"/>
              <a:t>Matthew 26:17-30</a:t>
            </a:r>
            <a:endParaRPr lang="en-US"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16223" y="288206"/>
            <a:ext cx="2665189" cy="539750"/>
          </a:xfrm>
        </p:spPr>
        <p:txBody>
          <a:bodyPr/>
          <a:lstStyle/>
          <a:p>
            <a:r>
              <a:rPr lang="zh-HK" altLang="en-US" dirty="0" smtClean="0">
                <a:solidFill>
                  <a:schemeClr val="tx1"/>
                </a:solidFill>
                <a:latin typeface="HanWang WeiBeiMedium-Gb5" pitchFamily="2" charset="-120"/>
                <a:ea typeface="HanWang WeiBeiMedium-Gb5" pitchFamily="2" charset="-120"/>
              </a:rPr>
              <a:t>凱撒大帝 </a:t>
            </a:r>
            <a:r>
              <a:rPr lang="en-US" altLang="zh-HK" dirty="0" smtClean="0">
                <a:solidFill>
                  <a:schemeClr val="tx1"/>
                </a:solidFill>
                <a:latin typeface="HanWang WeiBeiMedium-Gb5" pitchFamily="2" charset="-120"/>
                <a:ea typeface="HanWang WeiBeiMedium-Gb5" pitchFamily="2" charset="-120"/>
              </a:rPr>
              <a:t/>
            </a:r>
            <a:br>
              <a:rPr lang="en-US" altLang="zh-HK" dirty="0" smtClean="0">
                <a:solidFill>
                  <a:schemeClr val="tx1"/>
                </a:solidFill>
                <a:latin typeface="HanWang WeiBeiMedium-Gb5" pitchFamily="2" charset="-120"/>
                <a:ea typeface="HanWang WeiBeiMedium-Gb5" pitchFamily="2" charset="-120"/>
              </a:rPr>
            </a:br>
            <a:r>
              <a:rPr lang="en-US" dirty="0" smtClean="0">
                <a:solidFill>
                  <a:schemeClr val="tx1"/>
                </a:solidFill>
              </a:rPr>
              <a:t>Julius Caesar</a:t>
            </a:r>
            <a:br>
              <a:rPr lang="en-US" dirty="0" smtClean="0">
                <a:solidFill>
                  <a:schemeClr val="tx1"/>
                </a:solidFill>
              </a:rPr>
            </a:br>
            <a:r>
              <a:rPr lang="en-US" sz="1600" dirty="0" smtClean="0">
                <a:solidFill>
                  <a:schemeClr val="tx1"/>
                </a:solidFill>
              </a:rPr>
              <a:t>100 BC - 44 BC</a:t>
            </a:r>
            <a:endParaRPr lang="en-US" sz="1600" dirty="0">
              <a:solidFill>
                <a:schemeClr val="tx1"/>
              </a:solidFill>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7</a:t>
            </a:fld>
            <a:endParaRPr lang="es-ES"/>
          </a:p>
        </p:txBody>
      </p:sp>
      <p:pic>
        <p:nvPicPr>
          <p:cNvPr id="1026" name="Picture 2" descr="Image result for julius caesar"/>
          <p:cNvPicPr>
            <a:picLocks noChangeAspect="1" noChangeArrowheads="1"/>
          </p:cNvPicPr>
          <p:nvPr/>
        </p:nvPicPr>
        <p:blipFill>
          <a:blip r:embed="rId2" cstate="print"/>
          <a:srcRect/>
          <a:stretch>
            <a:fillRect/>
          </a:stretch>
        </p:blipFill>
        <p:spPr bwMode="auto">
          <a:xfrm>
            <a:off x="2952527" y="251892"/>
            <a:ext cx="2669282" cy="2669282"/>
          </a:xfrm>
          <a:prstGeom prst="rect">
            <a:avLst/>
          </a:prstGeom>
          <a:noFill/>
        </p:spPr>
      </p:pic>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FB8E840D-314E-4C39-B781-13A60CEAE675}" type="slidenum">
              <a:rPr lang="es-ES" smtClean="0"/>
              <a:pPr/>
              <a:t>8</a:t>
            </a:fld>
            <a:endParaRPr lang="es-ES"/>
          </a:p>
        </p:txBody>
      </p:sp>
      <p:pic>
        <p:nvPicPr>
          <p:cNvPr id="43010" name="Picture 2" descr="https://upload.wikimedia.org/wikipedia/commons/thumb/2/23/Karl_Theodor_von_Piloty_Murder_of_Caesar_1865.jpg/1024px-Karl_Theodor_von_Piloty_Murder_of_Caesar_1865.jpg"/>
          <p:cNvPicPr>
            <a:picLocks noChangeAspect="1" noChangeArrowheads="1"/>
          </p:cNvPicPr>
          <p:nvPr/>
        </p:nvPicPr>
        <p:blipFill>
          <a:blip r:embed="rId3" cstate="print"/>
          <a:srcRect/>
          <a:stretch>
            <a:fillRect/>
          </a:stretch>
        </p:blipFill>
        <p:spPr bwMode="auto">
          <a:xfrm>
            <a:off x="72207" y="107876"/>
            <a:ext cx="4320480" cy="2704519"/>
          </a:xfrm>
          <a:prstGeom prst="rect">
            <a:avLst/>
          </a:prstGeom>
          <a:noFill/>
        </p:spPr>
      </p:pic>
      <p:sp>
        <p:nvSpPr>
          <p:cNvPr id="5" name="Rectangle 4"/>
          <p:cNvSpPr/>
          <p:nvPr/>
        </p:nvSpPr>
        <p:spPr>
          <a:xfrm>
            <a:off x="2592487" y="2485881"/>
            <a:ext cx="2954655" cy="646331"/>
          </a:xfrm>
          <a:prstGeom prst="rect">
            <a:avLst/>
          </a:prstGeom>
        </p:spPr>
        <p:txBody>
          <a:bodyPr wrap="none">
            <a:spAutoFit/>
          </a:bodyPr>
          <a:lstStyle/>
          <a:p>
            <a:pPr algn="ctr"/>
            <a:r>
              <a:rPr lang="zh-TW" altLang="en-US" sz="1800" dirty="0" smtClean="0"/>
              <a:t>「</a:t>
            </a:r>
            <a:r>
              <a:rPr lang="zh-TW" altLang="en-US" sz="1800" dirty="0" smtClean="0">
                <a:latin typeface="HanWang WeiBeiMedium-Gb5" pitchFamily="2" charset="-120"/>
                <a:ea typeface="HanWang WeiBeiMedium-Gb5" pitchFamily="2" charset="-120"/>
              </a:rPr>
              <a:t>你也有份嗎？布魯圖！</a:t>
            </a:r>
            <a:r>
              <a:rPr lang="zh-TW" altLang="en-US" sz="1800" dirty="0" smtClean="0"/>
              <a:t>」</a:t>
            </a:r>
            <a:endParaRPr lang="en-US" altLang="zh-TW" sz="1800" dirty="0" smtClean="0"/>
          </a:p>
          <a:p>
            <a:pPr algn="ctr"/>
            <a:r>
              <a:rPr lang="en-US" sz="1800" dirty="0" smtClean="0"/>
              <a:t>"And you, Brutus?"</a:t>
            </a:r>
            <a:endParaRPr lang="en-US" sz="1800" dirty="0"/>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solidFill>
                  <a:schemeClr val="tx1"/>
                </a:solidFill>
              </a:rPr>
              <a:t>1. </a:t>
            </a:r>
            <a:r>
              <a:rPr lang="zh-TW" altLang="en-US" dirty="0" smtClean="0">
                <a:solidFill>
                  <a:schemeClr val="tx1"/>
                </a:solidFill>
                <a:latin typeface="HanWang WeiBeiMedium-Gb5" pitchFamily="2" charset="-120"/>
                <a:ea typeface="HanWang WeiBeiMedium-Gb5" pitchFamily="2" charset="-120"/>
              </a:rPr>
              <a:t>耶穌並非給人陰謀害死</a:t>
            </a:r>
            <a:r>
              <a:rPr lang="en-US" dirty="0" smtClean="0">
                <a:solidFill>
                  <a:schemeClr val="tx1"/>
                </a:solidFill>
                <a:latin typeface="HanWang WeiBeiMedium-Gb5" pitchFamily="2" charset="-120"/>
                <a:ea typeface="HanWang WeiBeiMedium-Gb5" pitchFamily="2" charset="-120"/>
              </a:rPr>
              <a:t> </a:t>
            </a:r>
            <a:r>
              <a:rPr lang="en-US" dirty="0" smtClean="0">
                <a:solidFill>
                  <a:schemeClr val="tx1"/>
                </a:solidFill>
              </a:rPr>
              <a:t/>
            </a:r>
            <a:br>
              <a:rPr lang="en-US" dirty="0" smtClean="0">
                <a:solidFill>
                  <a:schemeClr val="tx1"/>
                </a:solidFill>
              </a:rPr>
            </a:br>
            <a:r>
              <a:rPr lang="en-US" dirty="0" smtClean="0">
                <a:solidFill>
                  <a:schemeClr val="tx1"/>
                </a:solidFill>
              </a:rPr>
              <a:t>Jesus Is Not Killed by Conspiracy</a:t>
            </a:r>
            <a:endParaRPr lang="en-US" dirty="0">
              <a:solidFill>
                <a:schemeClr val="tx1"/>
              </a:solidFill>
            </a:endParaRPr>
          </a:p>
        </p:txBody>
      </p:sp>
      <p:sp>
        <p:nvSpPr>
          <p:cNvPr id="4" name="Content Placeholder 3"/>
          <p:cNvSpPr>
            <a:spLocks noGrp="1"/>
          </p:cNvSpPr>
          <p:nvPr>
            <p:ph idx="1"/>
          </p:nvPr>
        </p:nvSpPr>
        <p:spPr/>
        <p:txBody>
          <a:bodyPr/>
          <a:lstStyle/>
          <a:p>
            <a:pPr marL="0" indent="0">
              <a:buNone/>
            </a:pPr>
            <a:r>
              <a:rPr lang="zh-TW" altLang="en-US" dirty="0" smtClean="0">
                <a:latin typeface="HanWang WeiBeiMedium-Gb5" pitchFamily="2" charset="-120"/>
                <a:ea typeface="HanWang WeiBeiMedium-Gb5" pitchFamily="2" charset="-120"/>
              </a:rPr>
              <a:t>馬太福音 </a:t>
            </a:r>
            <a:r>
              <a:rPr lang="en-US" dirty="0" smtClean="0"/>
              <a:t>Matthew </a:t>
            </a:r>
            <a:r>
              <a:rPr lang="en-US" altLang="zh-TW" dirty="0" smtClean="0"/>
              <a:t>26:17</a:t>
            </a:r>
            <a:r>
              <a:rPr lang="zh-TW" altLang="en-US" dirty="0" smtClean="0"/>
              <a:t> </a:t>
            </a:r>
            <a:endParaRPr lang="en-US" altLang="zh-TW" dirty="0" smtClean="0"/>
          </a:p>
          <a:p>
            <a:pPr marL="0" indent="0">
              <a:buNone/>
            </a:pPr>
            <a:r>
              <a:rPr lang="en-US" altLang="zh-TW" baseline="30000" dirty="0" smtClean="0">
                <a:latin typeface="HanWang WeiBeiMedium-Gb5" pitchFamily="2" charset="-120"/>
                <a:ea typeface="HanWang WeiBeiMedium-Gb5" pitchFamily="2" charset="-120"/>
              </a:rPr>
              <a:t>18</a:t>
            </a:r>
            <a:r>
              <a:rPr lang="zh-TW" altLang="en-US" dirty="0" smtClean="0">
                <a:latin typeface="HanWang WeiBeiMedium-Gb5" pitchFamily="2" charset="-120"/>
                <a:ea typeface="HanWang WeiBeiMedium-Gb5" pitchFamily="2" charset="-120"/>
              </a:rPr>
              <a:t> 耶穌說：「你們進城去，到某人那裏，對他說：</a:t>
            </a:r>
            <a:r>
              <a:rPr lang="en-US" altLang="zh-TW" dirty="0" smtClean="0">
                <a:latin typeface="HanWang WeiBeiMedium-Gb5" pitchFamily="2" charset="-120"/>
                <a:ea typeface="HanWang WeiBeiMedium-Gb5" pitchFamily="2" charset="-120"/>
              </a:rPr>
              <a:t>『</a:t>
            </a:r>
            <a:r>
              <a:rPr lang="zh-TW" altLang="en-US" dirty="0" smtClean="0">
                <a:latin typeface="HanWang WeiBeiMedium-Gb5" pitchFamily="2" charset="-120"/>
                <a:ea typeface="HanWang WeiBeiMedium-Gb5" pitchFamily="2" charset="-120"/>
              </a:rPr>
              <a:t>夫子說：</a:t>
            </a:r>
            <a:r>
              <a:rPr lang="zh-TW" altLang="en-US" dirty="0" smtClean="0">
                <a:solidFill>
                  <a:srgbClr val="FFFF00"/>
                </a:solidFill>
                <a:latin typeface="HanWang WeiBeiMedium-Gb5" pitchFamily="2" charset="-120"/>
                <a:ea typeface="HanWang WeiBeiMedium-Gb5" pitchFamily="2" charset="-120"/>
              </a:rPr>
              <a:t>我的時候快到了</a:t>
            </a:r>
            <a:r>
              <a:rPr lang="zh-TW" altLang="en-US" dirty="0" smtClean="0">
                <a:latin typeface="HanWang WeiBeiMedium-Gb5" pitchFamily="2" charset="-120"/>
                <a:ea typeface="HanWang WeiBeiMedium-Gb5" pitchFamily="2" charset="-120"/>
              </a:rPr>
              <a:t>，我與門徒要在你家裏守逾越節。</a:t>
            </a:r>
            <a:r>
              <a:rPr lang="en-US" altLang="zh-TW" dirty="0" smtClean="0">
                <a:latin typeface="HanWang WeiBeiMedium-Gb5" pitchFamily="2" charset="-120"/>
                <a:ea typeface="HanWang WeiBeiMedium-Gb5" pitchFamily="2" charset="-120"/>
              </a:rPr>
              <a:t>』</a:t>
            </a:r>
            <a:r>
              <a:rPr lang="zh-TW" altLang="en-US" dirty="0" smtClean="0">
                <a:latin typeface="HanWang WeiBeiMedium-Gb5" pitchFamily="2" charset="-120"/>
                <a:ea typeface="HanWang WeiBeiMedium-Gb5" pitchFamily="2" charset="-120"/>
              </a:rPr>
              <a:t>」 </a:t>
            </a:r>
          </a:p>
          <a:p>
            <a:pPr marL="0" indent="0">
              <a:buNone/>
            </a:pPr>
            <a:r>
              <a:rPr lang="en-US" baseline="30000" dirty="0" smtClean="0"/>
              <a:t>18</a:t>
            </a:r>
            <a:r>
              <a:rPr lang="en-US" dirty="0" smtClean="0"/>
              <a:t> He replied, “Go into the city to a certain man and tell him, ‘The Teacher says: </a:t>
            </a:r>
            <a:r>
              <a:rPr lang="en-US" dirty="0" smtClean="0">
                <a:solidFill>
                  <a:srgbClr val="FFFF00"/>
                </a:solidFill>
              </a:rPr>
              <a:t>My appointed time is near.</a:t>
            </a:r>
            <a:r>
              <a:rPr lang="en-US" dirty="0" smtClean="0"/>
              <a:t> I am going to celebrate the Passover with my disciples at your house.’ ” </a:t>
            </a:r>
          </a:p>
        </p:txBody>
      </p:sp>
      <p:sp>
        <p:nvSpPr>
          <p:cNvPr id="2" name="Slide Number Placeholder 1"/>
          <p:cNvSpPr>
            <a:spLocks noGrp="1"/>
          </p:cNvSpPr>
          <p:nvPr>
            <p:ph type="sldNum" sz="quarter" idx="12"/>
          </p:nvPr>
        </p:nvSpPr>
        <p:spPr/>
        <p:txBody>
          <a:bodyPr/>
          <a:lstStyle/>
          <a:p>
            <a:fld id="{2B726DD6-E10B-455A-8847-22580AC42F8F}" type="slidenum">
              <a:rPr lang="es-ES" smtClean="0"/>
              <a:pPr/>
              <a:t>9</a:t>
            </a:fld>
            <a:endParaRPr lang="es-ES"/>
          </a:p>
        </p:txBody>
      </p:sp>
    </p:spTree>
  </p:cSld>
  <p:clrMapOvr>
    <a:masterClrMapping/>
  </p:clrMapOvr>
  <p:transition/>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514350" rtl="0" eaLnBrk="1" fontAlgn="base" latinLnBrk="0" hangingPunct="1">
          <a:lnSpc>
            <a:spcPct val="100000"/>
          </a:lnSpc>
          <a:spcBef>
            <a:spcPct val="0"/>
          </a:spcBef>
          <a:spcAft>
            <a:spcPct val="0"/>
          </a:spcAft>
          <a:buClrTx/>
          <a:buSzTx/>
          <a:buFontTx/>
          <a:buNone/>
          <a:tabLst/>
          <a:defRPr kumimoji="0" lang="es-ES" sz="10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514350" rtl="0" eaLnBrk="1" fontAlgn="base" latinLnBrk="0" hangingPunct="1">
          <a:lnSpc>
            <a:spcPct val="100000"/>
          </a:lnSpc>
          <a:spcBef>
            <a:spcPct val="0"/>
          </a:spcBef>
          <a:spcAft>
            <a:spcPct val="0"/>
          </a:spcAft>
          <a:buClrTx/>
          <a:buSzTx/>
          <a:buFontTx/>
          <a:buNone/>
          <a:tabLst/>
          <a:defRPr kumimoji="0" lang="es-ES" sz="10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140983</TotalTime>
  <Words>2993</Words>
  <Application>Microsoft Office PowerPoint</Application>
  <PresentationFormat>Custom</PresentationFormat>
  <Paragraphs>125</Paragraphs>
  <Slides>33</Slides>
  <Notes>4</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Diseño predeterminado</vt:lpstr>
      <vt:lpstr>馬太福音 Matthew 26:17-30</vt:lpstr>
      <vt:lpstr>Slide 2</vt:lpstr>
      <vt:lpstr>Slide 3</vt:lpstr>
      <vt:lpstr>Slide 4</vt:lpstr>
      <vt:lpstr>Slide 5</vt:lpstr>
      <vt:lpstr>真神之死： 死因（一）  The Death of God :  Cause of Death (1) </vt:lpstr>
      <vt:lpstr>凱撒大帝  Julius Caesar 100 BC - 44 BC</vt:lpstr>
      <vt:lpstr>Slide 8</vt:lpstr>
      <vt:lpstr>1. 耶穌並非給人陰謀害死  Jesus Is Not Killed by Conspiracy</vt:lpstr>
      <vt:lpstr>Slide 10</vt:lpstr>
      <vt:lpstr>Slide 11</vt:lpstr>
      <vt:lpstr>Slide 12</vt:lpstr>
      <vt:lpstr>最後的晚餐 (達芬奇) The Last Supper (Leonardo)</vt:lpstr>
      <vt:lpstr>Slide 14</vt:lpstr>
      <vt:lpstr>Slide 15</vt:lpstr>
      <vt:lpstr>2. 耶穌死於父神的計劃  Jesus Is Killed According to God’s Plan</vt:lpstr>
      <vt:lpstr>Slide 17</vt:lpstr>
      <vt:lpstr>Slide 18</vt:lpstr>
      <vt:lpstr>Slide 19</vt:lpstr>
      <vt:lpstr>Slide 20</vt:lpstr>
      <vt:lpstr>Slide 21</vt:lpstr>
      <vt:lpstr>Slide 22</vt:lpstr>
      <vt:lpstr>Slide 23</vt:lpstr>
      <vt:lpstr>Slide 24</vt:lpstr>
      <vt:lpstr>3. 耶穌的死因對我的影響  How Does the Cause of Jesus’ Death Affect Me</vt:lpstr>
      <vt:lpstr>Slide 26</vt:lpstr>
      <vt:lpstr>Slide 27</vt:lpstr>
      <vt:lpstr>Slide 28</vt:lpstr>
      <vt:lpstr>Slide 29</vt:lpstr>
      <vt:lpstr>3. 耶穌的死因對我的影響  How Does the Cause of Jesus’ Death Affect Me</vt:lpstr>
      <vt:lpstr>3. 耶穌的死因對我的影響  How Does the Cause of Jesus’ Death Affect Me</vt:lpstr>
      <vt:lpstr>Slide 32</vt:lpstr>
      <vt:lpstr>Slide 33</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Mariajose</dc:creator>
  <cp:lastModifiedBy>Windows User</cp:lastModifiedBy>
  <cp:revision>2557</cp:revision>
  <dcterms:created xsi:type="dcterms:W3CDTF">2010-05-23T14:28:12Z</dcterms:created>
  <dcterms:modified xsi:type="dcterms:W3CDTF">2019-01-19T16:11:48Z</dcterms:modified>
</cp:coreProperties>
</file>