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783" r:id="rId2"/>
    <p:sldId id="949" r:id="rId3"/>
    <p:sldId id="952" r:id="rId4"/>
    <p:sldId id="650" r:id="rId5"/>
    <p:sldId id="935" r:id="rId6"/>
    <p:sldId id="953" r:id="rId7"/>
    <p:sldId id="954" r:id="rId8"/>
    <p:sldId id="955" r:id="rId9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21">
          <p15:clr>
            <a:srgbClr val="A4A3A4"/>
          </p15:clr>
        </p15:guide>
        <p15:guide id="2" pos="18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422C16"/>
    <a:srgbClr val="0C788E"/>
    <a:srgbClr val="006666"/>
    <a:srgbClr val="0099CC"/>
    <a:srgbClr val="E0C0A0"/>
    <a:srgbClr val="3618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50" autoAdjust="0"/>
    <p:restoredTop sz="91034" autoAdjust="0"/>
  </p:normalViewPr>
  <p:slideViewPr>
    <p:cSldViewPr>
      <p:cViewPr>
        <p:scale>
          <a:sx n="154" d="100"/>
          <a:sy n="154" d="100"/>
        </p:scale>
        <p:origin x="-2322" y="-984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654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>
            <a:lvl1pPr marL="0" indent="0"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約拿書 </a:t>
            </a:r>
            <a:r>
              <a:rPr lang="en-US" altLang="zh-TW" sz="24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2:1–10</a:t>
            </a:r>
            <a:r>
              <a:rPr lang="zh-TW" altLang="en-US" sz="24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altLang="zh-CN" sz="1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9647" y="755948"/>
            <a:ext cx="5186362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>
                <a:latin typeface="+mj-lt"/>
                <a:ea typeface="HanWang WeiBeiMedium-Gb5"/>
                <a:cs typeface="Kalinga" panose="020B0502040204020203" pitchFamily="34" charset="0"/>
              </a:rPr>
              <a:t>1</a:t>
            </a:r>
            <a:r>
              <a:rPr lang="zh-TW" altLang="en-US" dirty="0">
                <a:latin typeface="+mj-lt"/>
                <a:ea typeface="HanWang WeiBeiMedium-Gb5"/>
                <a:cs typeface="Kalinga" panose="020B0502040204020203" pitchFamily="34" charset="0"/>
              </a:rPr>
              <a:t> </a:t>
            </a:r>
            <a:r>
              <a:rPr lang="zh-CN" altLang="en-US" dirty="0">
                <a:latin typeface="+mj-lt"/>
                <a:ea typeface="KaiTi" panose="02010609060101010101" pitchFamily="49" charset="-122"/>
                <a:cs typeface="Kalinga" panose="020B0502040204020203" pitchFamily="34" charset="0"/>
              </a:rPr>
              <a:t>约 拿 在 鱼 腹 中 祷 告 耶 和 华 ─ 他 的 神 ，</a:t>
            </a:r>
            <a:r>
              <a:rPr lang="en-US" altLang="zh-TW" baseline="30000" dirty="0">
                <a:latin typeface="+mj-lt"/>
                <a:ea typeface="HanWang WeiBeiMedium-Gb5"/>
                <a:cs typeface="Kalinga" panose="020B0502040204020203" pitchFamily="34" charset="0"/>
              </a:rPr>
              <a:t>2</a:t>
            </a:r>
            <a:r>
              <a:rPr lang="zh-TW" altLang="en-US" dirty="0">
                <a:latin typeface="+mj-lt"/>
                <a:ea typeface="HanWang WeiBeiMedium-Gb5"/>
                <a:cs typeface="Kalinga" panose="020B0502040204020203" pitchFamily="34" charset="0"/>
              </a:rPr>
              <a:t> </a:t>
            </a:r>
            <a:r>
              <a:rPr lang="zh-CN" altLang="en-US" dirty="0">
                <a:latin typeface="+mj-lt"/>
                <a:ea typeface="KaiTi" panose="02010609060101010101" pitchFamily="49" charset="-122"/>
                <a:cs typeface="Kalinga" panose="020B0502040204020203" pitchFamily="34" charset="0"/>
              </a:rPr>
              <a:t>说 ： 我 遭 遇 患 难 求 告 耶 和 华 ， 你 就 应 允 我 ； 从 阴 间 的 深 处 呼 求 ， 你 就 俯 听 我 的 声 音 。</a:t>
            </a:r>
            <a:r>
              <a:rPr lang="en-US" altLang="zh-TW" baseline="30000" dirty="0">
                <a:latin typeface="+mj-lt"/>
                <a:ea typeface="HanWang WeiBeiMedium-Gb5"/>
                <a:cs typeface="Kalinga" panose="020B0502040204020203" pitchFamily="34" charset="0"/>
              </a:rPr>
              <a:t>3</a:t>
            </a:r>
            <a:r>
              <a:rPr lang="zh-TW" altLang="en-US" dirty="0">
                <a:latin typeface="+mj-lt"/>
                <a:ea typeface="HanWang WeiBeiMedium-Gb5"/>
                <a:cs typeface="Kalinga" panose="020B0502040204020203" pitchFamily="34" charset="0"/>
              </a:rPr>
              <a:t> </a:t>
            </a:r>
            <a:r>
              <a:rPr lang="zh-CN" altLang="en-US" dirty="0">
                <a:latin typeface="+mj-lt"/>
                <a:ea typeface="KaiTi" panose="02010609060101010101" pitchFamily="49" charset="-122"/>
                <a:cs typeface="Kalinga" panose="020B0502040204020203" pitchFamily="34" charset="0"/>
              </a:rPr>
              <a:t>你 将 我 投 下 深 渊 ， 就 是 海 的 深 处 ； 大 水 环 绕 我 ， 你 的 波 浪 洪 涛 都 漫 过 我 身 。</a:t>
            </a:r>
            <a:r>
              <a:rPr lang="zh-TW" altLang="en-US" dirty="0">
                <a:latin typeface="+mj-lt"/>
                <a:ea typeface="HanWang WeiBeiMedium-Gb5"/>
                <a:cs typeface="Kalinga" panose="020B0502040204020203" pitchFamily="34" charset="0"/>
              </a:rPr>
              <a:t> </a:t>
            </a:r>
            <a:r>
              <a:rPr lang="en-US" altLang="zh-TW" baseline="30000" dirty="0">
                <a:latin typeface="+mj-lt"/>
                <a:ea typeface="HanWang WeiBeiMedium-Gb5"/>
                <a:cs typeface="Kalinga" panose="020B0502040204020203" pitchFamily="34" charset="0"/>
              </a:rPr>
              <a:t>4</a:t>
            </a:r>
            <a:r>
              <a:rPr lang="zh-TW" altLang="en-US" dirty="0">
                <a:latin typeface="+mj-lt"/>
                <a:ea typeface="HanWang WeiBeiMedium-Gb5"/>
                <a:cs typeface="Kalinga" panose="020B0502040204020203" pitchFamily="34" charset="0"/>
              </a:rPr>
              <a:t> </a:t>
            </a:r>
            <a:r>
              <a:rPr lang="zh-CN" altLang="en-US" dirty="0">
                <a:latin typeface="+mj-lt"/>
                <a:ea typeface="KaiTi" panose="02010609060101010101" pitchFamily="49" charset="-122"/>
                <a:cs typeface="Kalinga" panose="020B0502040204020203" pitchFamily="34" charset="0"/>
              </a:rPr>
              <a:t>我 说 ： 我 从 你 眼 前 虽 被 驱 逐 ， 我 仍 要 仰 望 你 的 圣 殿 。</a:t>
            </a:r>
            <a:r>
              <a:rPr lang="en-US" altLang="zh-TW" baseline="30000" dirty="0">
                <a:latin typeface="+mj-lt"/>
                <a:ea typeface="HanWang WeiBeiMedium-Gb5"/>
                <a:cs typeface="Kalinga" panose="020B0502040204020203" pitchFamily="34" charset="0"/>
              </a:rPr>
              <a:t>5</a:t>
            </a:r>
            <a:r>
              <a:rPr lang="zh-TW" altLang="en-US" dirty="0">
                <a:latin typeface="+mj-lt"/>
                <a:ea typeface="HanWang WeiBeiMedium-Gb5"/>
                <a:cs typeface="Kalinga" panose="020B0502040204020203" pitchFamily="34" charset="0"/>
              </a:rPr>
              <a:t> </a:t>
            </a:r>
            <a:r>
              <a:rPr lang="zh-CN" altLang="en-US" dirty="0">
                <a:latin typeface="+mj-lt"/>
                <a:ea typeface="KaiTi" panose="02010609060101010101" pitchFamily="49" charset="-122"/>
                <a:cs typeface="Kalinga" panose="020B0502040204020203" pitchFamily="34" charset="0"/>
              </a:rPr>
              <a:t>诸 水 环 绕 我 ， 几 乎 淹 没 我 ； 深 渊 围 住 我 ； 海 草 缠 绕 我 的头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  <a:cs typeface="Kalinga" panose="020B0502040204020203" pitchFamily="34" charset="0"/>
              </a:rPr>
              <a:t>。</a:t>
            </a:r>
            <a:endParaRPr lang="zh-TW" altLang="en-US" dirty="0">
              <a:latin typeface="KaiTi" panose="02010609060101010101" pitchFamily="49" charset="-122"/>
              <a:ea typeface="KaiTi" panose="02010609060101010101" pitchFamily="49" charset="-122"/>
              <a:cs typeface="Kalinga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3" y="251892"/>
            <a:ext cx="5328592" cy="2642121"/>
          </a:xfrm>
        </p:spPr>
        <p:txBody>
          <a:bodyPr/>
          <a:lstStyle/>
          <a:p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 下 到 山 根 ， 地 的 门 将 我 永 远 关 住 。 耶 和 华 ─ 我 的 神 啊 ， 你 却 将 我 的 性 命 从 坑 中 救 出 来 。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我 心 在 我 里 面 发 昏 的 时 候 ， 我 就 想 念 耶 和 华 。 我 的 祷 告 进 入 你 的 圣 殿 ， 达 到 你 的 面 前 。</a:t>
            </a:r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那 信 奉 虚 无 之 神 的 人 ， 离 弃 怜 爱 他 们 的 主 ；</a:t>
            </a:r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但 我 必 用 感 谢 的 声 音 献 祭 与 你 。 我 所 许 的 愿 ， 我 必 偿 还 。 救 恩 出 於 耶 和 华 。</a:t>
            </a:r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 10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耶 和 华 吩 咐 鱼 ， 鱼 就 把 约 拿 吐 在 旱 地 上 。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約拿書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338" y="1115989"/>
            <a:ext cx="5186362" cy="792088"/>
          </a:xfrm>
        </p:spPr>
        <p:txBody>
          <a:bodyPr/>
          <a:lstStyle/>
          <a:p>
            <a:pPr algn="ctr">
              <a:buNone/>
            </a:pPr>
            <a:r>
              <a:rPr lang="zh-HK" altLang="en-US" dirty="0">
                <a:latin typeface="HanWang WeiBeiMedium-Gb5" pitchFamily="2" charset="-120"/>
                <a:ea typeface="HanWang WeiBeiMedium-Gb5" pitchFamily="2" charset="-120"/>
              </a:rPr>
              <a:t>一艘船， 一條魚， 一日宣道，</a:t>
            </a:r>
            <a:endParaRPr lang="en-US" altLang="zh-HK" dirty="0">
              <a:latin typeface="HanWang WeiBeiMedium-Gb5" pitchFamily="2" charset="-120"/>
              <a:ea typeface="HanWang WeiBeiMedium-Gb5" pitchFamily="2" charset="-120"/>
            </a:endParaRPr>
          </a:p>
          <a:p>
            <a:pPr algn="ctr">
              <a:buNone/>
            </a:pPr>
            <a:r>
              <a:rPr lang="zh-HK" altLang="en-US" dirty="0">
                <a:latin typeface="HanWang WeiBeiMedium-Gb5" pitchFamily="2" charset="-120"/>
                <a:ea typeface="HanWang WeiBeiMedium-Gb5" pitchFamily="2" charset="-120"/>
              </a:rPr>
              <a:t> 一座棚， 一棵樹， 一條蟲</a:t>
            </a:r>
            <a:endParaRPr 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973"/>
            <a:ext cx="5761038" cy="936104"/>
          </a:xfrm>
        </p:spPr>
        <p:txBody>
          <a:bodyPr/>
          <a:lstStyle/>
          <a:p>
            <a:r>
              <a:rPr lang="zh-TW" altLang="en-US" sz="2800" dirty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祷告神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64060"/>
            <a:ext cx="5761038" cy="576064"/>
          </a:xfrm>
        </p:spPr>
        <p:txBody>
          <a:bodyPr/>
          <a:lstStyle/>
          <a:p>
            <a:r>
              <a:rPr lang="zh-TW" altLang="en-US" sz="2000" dirty="0">
                <a:latin typeface="HanWang WeiBeiMedium-Gb5" pitchFamily="2" charset="-120"/>
                <a:ea typeface="HanWang WeiBeiMedium-Gb5"/>
              </a:rPr>
              <a:t>約拿書 </a:t>
            </a:r>
            <a:r>
              <a:rPr lang="en-US" sz="2000" dirty="0">
                <a:ea typeface="HanWang WeiBeiMedium-Gb5"/>
              </a:rPr>
              <a:t>第二章</a:t>
            </a:r>
            <a:endParaRPr lang="en-US" dirty="0">
              <a:latin typeface="+mn-ea"/>
              <a:ea typeface="HanWang WeiBeiMedium-Gb5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94" y="1260004"/>
            <a:ext cx="5761038" cy="5397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1. </a:t>
            </a:r>
            <a:r>
              <a:rPr lang="zh-HK" altLang="en-US" dirty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知道神的伟大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60004"/>
            <a:ext cx="5761038" cy="5397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2. </a:t>
            </a:r>
            <a:r>
              <a:rPr lang="zh-HK" altLang="en-US" dirty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求告神的眷佑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60004"/>
            <a:ext cx="5761038" cy="5397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3. </a:t>
            </a:r>
            <a:r>
              <a:rPr lang="zh-HK" altLang="en-US" dirty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想念神的慈爱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60004"/>
            <a:ext cx="5761038" cy="5397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4. </a:t>
            </a:r>
            <a:r>
              <a:rPr lang="zh-HK" altLang="en-US" dirty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感谢神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的</a:t>
            </a:r>
            <a:r>
              <a:rPr lang="en-US" dirty="0">
                <a:solidFill>
                  <a:schemeClr val="tx1"/>
                </a:solidFill>
                <a:ea typeface="HanWang WeiBeiMedium-Gb5"/>
              </a:rPr>
              <a:t>拯救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141837</TotalTime>
  <Words>371</Words>
  <Application>Microsoft Office PowerPoint</Application>
  <PresentationFormat>Custom</PresentationFormat>
  <Paragraphs>21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Diseño predeterminado</vt:lpstr>
      <vt:lpstr>約拿書 2:1–10 </vt:lpstr>
      <vt:lpstr>PowerPoint Presentation</vt:lpstr>
      <vt:lpstr>約拿書</vt:lpstr>
      <vt:lpstr>祷告神 </vt:lpstr>
      <vt:lpstr>1. 知道神的伟大</vt:lpstr>
      <vt:lpstr>2. 求告神的眷佑</vt:lpstr>
      <vt:lpstr>3. 想念神的慈爱</vt:lpstr>
      <vt:lpstr>4. 感谢神的拯救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Ray Cheng</cp:lastModifiedBy>
  <cp:revision>2562</cp:revision>
  <dcterms:created xsi:type="dcterms:W3CDTF">2010-05-23T14:28:12Z</dcterms:created>
  <dcterms:modified xsi:type="dcterms:W3CDTF">2019-03-06T14:19:59Z</dcterms:modified>
</cp:coreProperties>
</file>