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783" r:id="rId2"/>
    <p:sldId id="791" r:id="rId3"/>
    <p:sldId id="792" r:id="rId4"/>
    <p:sldId id="844" r:id="rId5"/>
    <p:sldId id="930" r:id="rId6"/>
    <p:sldId id="975" r:id="rId7"/>
    <p:sldId id="944" r:id="rId8"/>
    <p:sldId id="978" r:id="rId9"/>
    <p:sldId id="976" r:id="rId10"/>
    <p:sldId id="977" r:id="rId11"/>
    <p:sldId id="979" r:id="rId12"/>
    <p:sldId id="980" r:id="rId13"/>
    <p:sldId id="981" r:id="rId14"/>
    <p:sldId id="982" r:id="rId15"/>
    <p:sldId id="983" r:id="rId16"/>
    <p:sldId id="986" r:id="rId17"/>
    <p:sldId id="987" r:id="rId18"/>
    <p:sldId id="984" r:id="rId19"/>
    <p:sldId id="985" r:id="rId20"/>
    <p:sldId id="988" r:id="rId21"/>
    <p:sldId id="990" r:id="rId22"/>
    <p:sldId id="991" r:id="rId23"/>
    <p:sldId id="992" r:id="rId24"/>
    <p:sldId id="993" r:id="rId25"/>
    <p:sldId id="994" r:id="rId26"/>
    <p:sldId id="995" r:id="rId27"/>
    <p:sldId id="996" r:id="rId28"/>
    <p:sldId id="997" r:id="rId29"/>
    <p:sldId id="998" r:id="rId30"/>
    <p:sldId id="989" r:id="rId31"/>
    <p:sldId id="999" r:id="rId32"/>
  </p:sldIdLst>
  <p:sldSz cx="5761038" cy="3240088"/>
  <p:notesSz cx="6858000" cy="9144000"/>
  <p:defaultTextStyle>
    <a:defPPr>
      <a:defRPr lang="es-ES"/>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422C16"/>
    <a:srgbClr val="0C788E"/>
    <a:srgbClr val="006666"/>
    <a:srgbClr val="0099CC"/>
    <a:srgbClr val="E0C0A0"/>
    <a:srgbClr val="361800"/>
    <a:srgbClr val="33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83669" autoAdjust="0"/>
  </p:normalViewPr>
  <p:slideViewPr>
    <p:cSldViewPr>
      <p:cViewPr>
        <p:scale>
          <a:sx n="120" d="100"/>
          <a:sy n="120" d="100"/>
        </p:scale>
        <p:origin x="-384" y="-816"/>
      </p:cViewPr>
      <p:guideLst>
        <p:guide orient="horz" pos="1021"/>
        <p:guide pos="18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5016CE-C476-4FDA-A571-E8981C2B4074}" type="datetimeFigureOut">
              <a:rPr lang="en-US" smtClean="0"/>
              <a:pPr/>
              <a:t>3/23/2019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AC23B-4CA4-4E5B-BA78-A8C7B41E8D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http://www.cnn.com/2004/US/Central/02/26/passion.death.reut/</a:t>
            </a:r>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http://news.bbc.co.uk/2/hi/entertainment/3559753.stm</a:t>
            </a:r>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https://www.nationalgeographic.com/magazine/2017/08/new-messiahs-jesus-christ-second-coming-photos/</a:t>
            </a:r>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http://behold.oc.org/?p=38125</a:t>
            </a:r>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https://www.newsweek.com/christian-persecution-genocide-worse-ever-770462</a:t>
            </a:r>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800" y="1006475"/>
            <a:ext cx="4897438" cy="695325"/>
          </a:xfrm>
        </p:spPr>
        <p:txBody>
          <a:bodyPr/>
          <a:lstStyle/>
          <a:p>
            <a:r>
              <a:rPr lang="en-US" smtClean="0"/>
              <a:t>Click to edit Master title style</a:t>
            </a:r>
            <a:endParaRPr lang="en-US"/>
          </a:p>
        </p:txBody>
      </p:sp>
      <p:sp>
        <p:nvSpPr>
          <p:cNvPr id="3" name="Subtitle 2"/>
          <p:cNvSpPr>
            <a:spLocks noGrp="1"/>
          </p:cNvSpPr>
          <p:nvPr>
            <p:ph type="subTitle" idx="1"/>
          </p:nvPr>
        </p:nvSpPr>
        <p:spPr>
          <a:xfrm>
            <a:off x="863600" y="1836738"/>
            <a:ext cx="4033838" cy="8270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6BF1E56-B46C-4860-A8A2-43B3B7CFBA2B}" type="slidenum">
              <a:rPr lang="es-ES"/>
              <a:pPr/>
              <a:t>‹#›</a:t>
            </a:fld>
            <a:endParaRPr lang="es-E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8713" y="2268538"/>
            <a:ext cx="3457575" cy="2667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128713" y="288925"/>
            <a:ext cx="3457575" cy="1944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28713" y="2535238"/>
            <a:ext cx="3457575" cy="38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2797F9BB-E9B1-4C79-8563-9CF534846745}" type="slidenum">
              <a:rPr lang="es-ES"/>
              <a:pPr/>
              <a:t>‹#›</a:t>
            </a:fld>
            <a:endParaRPr lang="es-E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1DEA7C35-FDB0-42BD-B0AE-EFB7C47452CA}" type="slidenum">
              <a:rPr lang="es-ES"/>
              <a:pPr/>
              <a:t>‹#›</a:t>
            </a:fld>
            <a:endParaRPr lang="es-E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78300" y="130175"/>
            <a:ext cx="1295400" cy="2763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7338" y="130175"/>
            <a:ext cx="3738562" cy="2763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F74A236-BB74-4BE0-B024-1EB8579C827E}" type="slidenum">
              <a:rPr lang="es-ES"/>
              <a:pPr/>
              <a:t>‹#›</a:t>
            </a:fld>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918810B-06D7-4E30-B019-6880925171F1}" type="slidenum">
              <a:rPr lang="es-ES"/>
              <a:pPr/>
              <a:t>‹#›</a:t>
            </a:fld>
            <a:endParaRPr lang="es-E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07876"/>
            <a:ext cx="5186362" cy="2786137"/>
          </a:xfrm>
        </p:spPr>
        <p:txBody>
          <a:bodyPr/>
          <a:lstStyle>
            <a:lvl1pPr marL="0" indent="0">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918810B-06D7-4E30-B019-6880925171F1}" type="slidenum">
              <a:rPr lang="es-ES"/>
              <a:pPr/>
              <a:t>‹#›</a:t>
            </a:fld>
            <a:endParaRPr lang="es-E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5613" y="2082800"/>
            <a:ext cx="4895850" cy="6429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55613" y="1373188"/>
            <a:ext cx="4895850" cy="7096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66B4A100-C7B2-41E1-B34F-D9091FD2A19E}" type="slidenum">
              <a:rPr lang="es-ES"/>
              <a:pPr/>
              <a:t>‹#›</a:t>
            </a:fld>
            <a:endParaRPr lang="es-E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7338" y="755650"/>
            <a:ext cx="2516187"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55925" y="755650"/>
            <a:ext cx="2517775"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74EA4511-492D-401A-93C5-E65CD8E5B5C0}" type="slidenum">
              <a:rPr lang="es-ES"/>
              <a:pPr/>
              <a:t>‹#›</a:t>
            </a:fld>
            <a:endParaRPr lang="es-E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87338" y="725488"/>
            <a:ext cx="2546350" cy="301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87338" y="1027113"/>
            <a:ext cx="2546350" cy="1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925763" y="725488"/>
            <a:ext cx="2547937" cy="301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925763" y="1027113"/>
            <a:ext cx="2547937" cy="1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A17E3D23-4B8D-4E5B-B46C-AD19BD2E7D59}" type="slidenum">
              <a:rPr lang="es-ES"/>
              <a:pPr/>
              <a:t>‹#›</a:t>
            </a:fld>
            <a:endParaRPr lang="es-E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FB8E840D-314E-4C39-B781-13A60CEAE675}" type="slidenum">
              <a:rPr lang="es-ES"/>
              <a:pPr/>
              <a:t>‹#›</a:t>
            </a:fld>
            <a:endParaRPr lang="es-E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2B726DD6-E10B-455A-8847-22580AC42F8F}" type="slidenum">
              <a:rPr lang="es-ES"/>
              <a:pPr/>
              <a:t>‹#›</a:t>
            </a:fld>
            <a:endParaRPr lang="es-E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7338" y="128588"/>
            <a:ext cx="1895475" cy="5492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252663" y="128588"/>
            <a:ext cx="3221037" cy="2765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87338" y="677863"/>
            <a:ext cx="1895475" cy="221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237F610C-CED4-4CD7-B29B-E7D926BC0BC7}" type="slidenum">
              <a:rPr lang="es-ES"/>
              <a:pPr/>
              <a:t>‹#›</a:t>
            </a:fld>
            <a:endParaRPr lang="es-E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338" y="130175"/>
            <a:ext cx="5186362" cy="539750"/>
          </a:xfrm>
          <a:prstGeom prst="rect">
            <a:avLst/>
          </a:prstGeom>
          <a:noFill/>
          <a:ln w="9525">
            <a:noFill/>
            <a:miter lim="800000"/>
            <a:headEnd/>
            <a:tailEnd/>
          </a:ln>
          <a:effectLst/>
        </p:spPr>
        <p:txBody>
          <a:bodyPr vert="horz" wrap="square" lIns="51435" tIns="25718" rIns="51435" bIns="25718"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287338" y="755650"/>
            <a:ext cx="5186362" cy="2138363"/>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287338" y="2951163"/>
            <a:ext cx="1344612"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defTabSz="514350">
              <a:defRPr sz="800"/>
            </a:lvl1pPr>
          </a:lstStyle>
          <a:p>
            <a:endParaRPr lang="es-ES"/>
          </a:p>
        </p:txBody>
      </p:sp>
      <p:sp>
        <p:nvSpPr>
          <p:cNvPr id="1029" name="Rectangle 5"/>
          <p:cNvSpPr>
            <a:spLocks noGrp="1" noChangeArrowheads="1"/>
          </p:cNvSpPr>
          <p:nvPr>
            <p:ph type="ftr" sz="quarter" idx="3"/>
          </p:nvPr>
        </p:nvSpPr>
        <p:spPr bwMode="auto">
          <a:xfrm>
            <a:off x="1968500" y="2951163"/>
            <a:ext cx="1824038"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algn="ctr" defTabSz="514350">
              <a:defRPr sz="800"/>
            </a:lvl1pPr>
          </a:lstStyle>
          <a:p>
            <a:endParaRPr lang="es-ES"/>
          </a:p>
        </p:txBody>
      </p:sp>
      <p:sp>
        <p:nvSpPr>
          <p:cNvPr id="1030" name="Rectangle 6"/>
          <p:cNvSpPr>
            <a:spLocks noGrp="1" noChangeArrowheads="1"/>
          </p:cNvSpPr>
          <p:nvPr>
            <p:ph type="sldNum" sz="quarter" idx="4"/>
          </p:nvPr>
        </p:nvSpPr>
        <p:spPr bwMode="auto">
          <a:xfrm>
            <a:off x="4129088" y="2951163"/>
            <a:ext cx="1344612" cy="2238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lvl1pPr algn="r" defTabSz="514350">
              <a:defRPr sz="800"/>
            </a:lvl1pPr>
          </a:lstStyle>
          <a:p>
            <a:fld id="{E110A0D7-0ED2-4766-B2D7-93E8C0918B95}" type="slidenum">
              <a:rPr lang="es-ES"/>
              <a:pPr/>
              <a:t>‹#›</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hf hdr="0" ftr="0" dt="0"/>
  <p:txStyles>
    <p:titleStyle>
      <a:lvl1pPr algn="ctr" defTabSz="514350" rtl="0" fontAlgn="base">
        <a:spcBef>
          <a:spcPct val="0"/>
        </a:spcBef>
        <a:spcAft>
          <a:spcPct val="0"/>
        </a:spcAft>
        <a:defRPr sz="2500">
          <a:solidFill>
            <a:schemeClr val="tx2"/>
          </a:solidFill>
          <a:latin typeface="+mj-lt"/>
          <a:ea typeface="+mj-ea"/>
          <a:cs typeface="+mj-cs"/>
        </a:defRPr>
      </a:lvl1pPr>
      <a:lvl2pPr algn="ctr" defTabSz="514350" rtl="0" fontAlgn="base">
        <a:spcBef>
          <a:spcPct val="0"/>
        </a:spcBef>
        <a:spcAft>
          <a:spcPct val="0"/>
        </a:spcAft>
        <a:defRPr sz="2500">
          <a:solidFill>
            <a:schemeClr val="tx2"/>
          </a:solidFill>
          <a:latin typeface="Arial" charset="0"/>
          <a:cs typeface="Arial" charset="0"/>
        </a:defRPr>
      </a:lvl2pPr>
      <a:lvl3pPr algn="ctr" defTabSz="514350" rtl="0" fontAlgn="base">
        <a:spcBef>
          <a:spcPct val="0"/>
        </a:spcBef>
        <a:spcAft>
          <a:spcPct val="0"/>
        </a:spcAft>
        <a:defRPr sz="2500">
          <a:solidFill>
            <a:schemeClr val="tx2"/>
          </a:solidFill>
          <a:latin typeface="Arial" charset="0"/>
          <a:cs typeface="Arial" charset="0"/>
        </a:defRPr>
      </a:lvl3pPr>
      <a:lvl4pPr algn="ctr" defTabSz="514350" rtl="0" fontAlgn="base">
        <a:spcBef>
          <a:spcPct val="0"/>
        </a:spcBef>
        <a:spcAft>
          <a:spcPct val="0"/>
        </a:spcAft>
        <a:defRPr sz="2500">
          <a:solidFill>
            <a:schemeClr val="tx2"/>
          </a:solidFill>
          <a:latin typeface="Arial" charset="0"/>
          <a:cs typeface="Arial" charset="0"/>
        </a:defRPr>
      </a:lvl4pPr>
      <a:lvl5pPr algn="ctr" defTabSz="514350" rtl="0" fontAlgn="base">
        <a:spcBef>
          <a:spcPct val="0"/>
        </a:spcBef>
        <a:spcAft>
          <a:spcPct val="0"/>
        </a:spcAft>
        <a:defRPr sz="2500">
          <a:solidFill>
            <a:schemeClr val="tx2"/>
          </a:solidFill>
          <a:latin typeface="Arial" charset="0"/>
          <a:cs typeface="Arial" charset="0"/>
        </a:defRPr>
      </a:lvl5pPr>
      <a:lvl6pPr marL="457200" algn="ctr" defTabSz="514350" rtl="0" fontAlgn="base">
        <a:spcBef>
          <a:spcPct val="0"/>
        </a:spcBef>
        <a:spcAft>
          <a:spcPct val="0"/>
        </a:spcAft>
        <a:defRPr sz="2500">
          <a:solidFill>
            <a:schemeClr val="tx2"/>
          </a:solidFill>
          <a:latin typeface="Arial" charset="0"/>
          <a:cs typeface="Arial" charset="0"/>
        </a:defRPr>
      </a:lvl6pPr>
      <a:lvl7pPr marL="914400" algn="ctr" defTabSz="514350" rtl="0" fontAlgn="base">
        <a:spcBef>
          <a:spcPct val="0"/>
        </a:spcBef>
        <a:spcAft>
          <a:spcPct val="0"/>
        </a:spcAft>
        <a:defRPr sz="2500">
          <a:solidFill>
            <a:schemeClr val="tx2"/>
          </a:solidFill>
          <a:latin typeface="Arial" charset="0"/>
          <a:cs typeface="Arial" charset="0"/>
        </a:defRPr>
      </a:lvl7pPr>
      <a:lvl8pPr marL="1371600" algn="ctr" defTabSz="514350" rtl="0" fontAlgn="base">
        <a:spcBef>
          <a:spcPct val="0"/>
        </a:spcBef>
        <a:spcAft>
          <a:spcPct val="0"/>
        </a:spcAft>
        <a:defRPr sz="2500">
          <a:solidFill>
            <a:schemeClr val="tx2"/>
          </a:solidFill>
          <a:latin typeface="Arial" charset="0"/>
          <a:cs typeface="Arial" charset="0"/>
        </a:defRPr>
      </a:lvl8pPr>
      <a:lvl9pPr marL="1828800" algn="ctr" defTabSz="514350" rtl="0" fontAlgn="base">
        <a:spcBef>
          <a:spcPct val="0"/>
        </a:spcBef>
        <a:spcAft>
          <a:spcPct val="0"/>
        </a:spcAft>
        <a:defRPr sz="2500">
          <a:solidFill>
            <a:schemeClr val="tx2"/>
          </a:solidFill>
          <a:latin typeface="Arial" charset="0"/>
          <a:cs typeface="Arial" charset="0"/>
        </a:defRPr>
      </a:lvl9pPr>
    </p:titleStyle>
    <p:bodyStyle>
      <a:lvl1pPr marL="193675" indent="-193675" algn="l" defTabSz="514350" rtl="0" fontAlgn="base">
        <a:spcBef>
          <a:spcPct val="20000"/>
        </a:spcBef>
        <a:spcAft>
          <a:spcPct val="0"/>
        </a:spcAft>
        <a:buChar char="•"/>
        <a:defRPr>
          <a:solidFill>
            <a:schemeClr val="tx1"/>
          </a:solidFill>
          <a:latin typeface="+mn-lt"/>
          <a:ea typeface="+mn-ea"/>
          <a:cs typeface="+mn-cs"/>
        </a:defRPr>
      </a:lvl1pPr>
      <a:lvl2pPr marL="417513" indent="-160338" algn="l" defTabSz="514350" rtl="0" fontAlgn="base">
        <a:spcBef>
          <a:spcPct val="20000"/>
        </a:spcBef>
        <a:spcAft>
          <a:spcPct val="0"/>
        </a:spcAft>
        <a:buChar char="–"/>
        <a:defRPr sz="1600">
          <a:solidFill>
            <a:schemeClr val="tx1"/>
          </a:solidFill>
          <a:latin typeface="+mn-lt"/>
          <a:cs typeface="+mn-cs"/>
        </a:defRPr>
      </a:lvl2pPr>
      <a:lvl3pPr marL="642938" indent="-128588" algn="l" defTabSz="514350" rtl="0" fontAlgn="base">
        <a:spcBef>
          <a:spcPct val="20000"/>
        </a:spcBef>
        <a:spcAft>
          <a:spcPct val="0"/>
        </a:spcAft>
        <a:buChar char="•"/>
        <a:defRPr sz="1400">
          <a:solidFill>
            <a:schemeClr val="tx1"/>
          </a:solidFill>
          <a:latin typeface="+mn-lt"/>
          <a:cs typeface="+mn-cs"/>
        </a:defRPr>
      </a:lvl3pPr>
      <a:lvl4pPr marL="900113" indent="-128588" algn="l" defTabSz="514350" rtl="0" fontAlgn="base">
        <a:spcBef>
          <a:spcPct val="20000"/>
        </a:spcBef>
        <a:spcAft>
          <a:spcPct val="0"/>
        </a:spcAft>
        <a:buChar char="–"/>
        <a:defRPr sz="1100">
          <a:solidFill>
            <a:schemeClr val="tx1"/>
          </a:solidFill>
          <a:latin typeface="+mn-lt"/>
          <a:cs typeface="+mn-cs"/>
        </a:defRPr>
      </a:lvl4pPr>
      <a:lvl5pPr marL="1157288" indent="-128588" algn="l" defTabSz="514350" rtl="0" fontAlgn="base">
        <a:spcBef>
          <a:spcPct val="20000"/>
        </a:spcBef>
        <a:spcAft>
          <a:spcPct val="0"/>
        </a:spcAft>
        <a:buChar char="»"/>
        <a:defRPr sz="1100">
          <a:solidFill>
            <a:schemeClr val="tx1"/>
          </a:solidFill>
          <a:latin typeface="+mn-lt"/>
          <a:cs typeface="+mn-cs"/>
        </a:defRPr>
      </a:lvl5pPr>
      <a:lvl6pPr marL="1614488" indent="-128588" algn="l" defTabSz="514350" rtl="0" fontAlgn="base">
        <a:spcBef>
          <a:spcPct val="20000"/>
        </a:spcBef>
        <a:spcAft>
          <a:spcPct val="0"/>
        </a:spcAft>
        <a:buChar char="»"/>
        <a:defRPr sz="1100">
          <a:solidFill>
            <a:schemeClr val="tx1"/>
          </a:solidFill>
          <a:latin typeface="+mn-lt"/>
          <a:cs typeface="+mn-cs"/>
        </a:defRPr>
      </a:lvl6pPr>
      <a:lvl7pPr marL="2071688" indent="-128588" algn="l" defTabSz="514350" rtl="0" fontAlgn="base">
        <a:spcBef>
          <a:spcPct val="20000"/>
        </a:spcBef>
        <a:spcAft>
          <a:spcPct val="0"/>
        </a:spcAft>
        <a:buChar char="»"/>
        <a:defRPr sz="1100">
          <a:solidFill>
            <a:schemeClr val="tx1"/>
          </a:solidFill>
          <a:latin typeface="+mn-lt"/>
          <a:cs typeface="+mn-cs"/>
        </a:defRPr>
      </a:lvl7pPr>
      <a:lvl8pPr marL="2528888" indent="-128588" algn="l" defTabSz="514350" rtl="0" fontAlgn="base">
        <a:spcBef>
          <a:spcPct val="20000"/>
        </a:spcBef>
        <a:spcAft>
          <a:spcPct val="0"/>
        </a:spcAft>
        <a:buChar char="»"/>
        <a:defRPr sz="1100">
          <a:solidFill>
            <a:schemeClr val="tx1"/>
          </a:solidFill>
          <a:latin typeface="+mn-lt"/>
          <a:cs typeface="+mn-cs"/>
        </a:defRPr>
      </a:lvl8pPr>
      <a:lvl9pPr marL="2986088" indent="-128588" algn="l" defTabSz="514350" rtl="0" fontAlgn="base">
        <a:spcBef>
          <a:spcPct val="20000"/>
        </a:spcBef>
        <a:spcAft>
          <a:spcPct val="0"/>
        </a:spcAft>
        <a:buChar char="»"/>
        <a:defRPr sz="11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8" y="72182"/>
            <a:ext cx="5186362" cy="539750"/>
          </a:xfrm>
        </p:spPr>
        <p:txBody>
          <a:bodyPr/>
          <a:lstStyle/>
          <a:p>
            <a:r>
              <a:rPr lang="zh-TW" altLang="en-US" sz="2400" dirty="0" smtClean="0">
                <a:solidFill>
                  <a:schemeClr val="tx1"/>
                </a:solidFill>
                <a:latin typeface="HanWang WeiBeiMedium-Gb5" pitchFamily="2" charset="-120"/>
                <a:ea typeface="HanWang WeiBeiMedium-Gb5" pitchFamily="2" charset="-120"/>
              </a:rPr>
              <a:t>馬太福音 </a:t>
            </a:r>
            <a:r>
              <a:rPr lang="en-US" altLang="zh-TW" sz="2400" dirty="0" smtClean="0">
                <a:solidFill>
                  <a:schemeClr val="tx1"/>
                </a:solidFill>
              </a:rPr>
              <a:t>Matthew 27:26-44</a:t>
            </a:r>
            <a:endParaRPr lang="en-US" altLang="zh-CN" sz="2400" dirty="0" smtClean="0">
              <a:solidFill>
                <a:schemeClr val="tx1"/>
              </a:solidFill>
              <a:latin typeface="+mn-ea"/>
              <a:ea typeface="+mn-ea"/>
            </a:endParaRPr>
          </a:p>
        </p:txBody>
      </p:sp>
      <p:sp>
        <p:nvSpPr>
          <p:cNvPr id="6" name="Content Placeholder 5"/>
          <p:cNvSpPr>
            <a:spLocks noGrp="1"/>
          </p:cNvSpPr>
          <p:nvPr>
            <p:ph idx="1"/>
          </p:nvPr>
        </p:nvSpPr>
        <p:spPr>
          <a:xfrm>
            <a:off x="144215" y="467916"/>
            <a:ext cx="2376264" cy="2138363"/>
          </a:xfrm>
        </p:spPr>
        <p:txBody>
          <a:bodyPr/>
          <a:lstStyle/>
          <a:p>
            <a:pPr marL="0" indent="0">
              <a:buNone/>
            </a:pPr>
            <a:r>
              <a:rPr lang="en-US" altLang="zh-TW" baseline="30000" dirty="0" smtClean="0">
                <a:solidFill>
                  <a:srgbClr val="FFFF00"/>
                </a:solidFill>
                <a:latin typeface="HanWang WeiBeiMedium-Gb5" pitchFamily="2" charset="-120"/>
                <a:ea typeface="HanWang WeiBeiMedium-Gb5" pitchFamily="2" charset="-120"/>
              </a:rPr>
              <a:t>26</a:t>
            </a:r>
            <a:r>
              <a:rPr lang="zh-TW" altLang="en-US" dirty="0" smtClean="0">
                <a:solidFill>
                  <a:srgbClr val="FFFF00"/>
                </a:solidFill>
                <a:latin typeface="HanWang WeiBeiMedium-Gb5" pitchFamily="2" charset="-120"/>
                <a:ea typeface="HanWang WeiBeiMedium-Gb5" pitchFamily="2" charset="-120"/>
              </a:rPr>
              <a:t> 於是彼拉多釋放巴拉巴給他們，把耶穌鞭打了，交給人釘十字架。 </a:t>
            </a:r>
            <a:r>
              <a:rPr lang="en-US" altLang="zh-TW" baseline="30000" dirty="0" smtClean="0">
                <a:solidFill>
                  <a:srgbClr val="FFFF00"/>
                </a:solidFill>
                <a:latin typeface="HanWang WeiBeiMedium-Gb5" pitchFamily="2" charset="-120"/>
                <a:ea typeface="HanWang WeiBeiMedium-Gb5" pitchFamily="2" charset="-120"/>
              </a:rPr>
              <a:t>27</a:t>
            </a:r>
            <a:r>
              <a:rPr lang="zh-TW" altLang="en-US" dirty="0" smtClean="0">
                <a:solidFill>
                  <a:srgbClr val="FFFF00"/>
                </a:solidFill>
                <a:latin typeface="HanWang WeiBeiMedium-Gb5" pitchFamily="2" charset="-120"/>
                <a:ea typeface="HanWang WeiBeiMedium-Gb5" pitchFamily="2" charset="-120"/>
              </a:rPr>
              <a:t> 巡撫的兵就把耶穌帶進衙門，叫全營的兵都聚集在他那裏。</a:t>
            </a:r>
            <a:r>
              <a:rPr lang="en-US" altLang="zh-TW" baseline="30000" dirty="0" smtClean="0">
                <a:solidFill>
                  <a:srgbClr val="FFFF00"/>
                </a:solidFill>
                <a:latin typeface="HanWang WeiBeiMedium-Gb5" pitchFamily="2" charset="-120"/>
                <a:ea typeface="HanWang WeiBeiMedium-Gb5" pitchFamily="2" charset="-120"/>
              </a:rPr>
              <a:t>28</a:t>
            </a:r>
            <a:r>
              <a:rPr lang="zh-TW" altLang="en-US" dirty="0" smtClean="0">
                <a:solidFill>
                  <a:srgbClr val="FFFF00"/>
                </a:solidFill>
                <a:latin typeface="HanWang WeiBeiMedium-Gb5" pitchFamily="2" charset="-120"/>
                <a:ea typeface="HanWang WeiBeiMedium-Gb5" pitchFamily="2" charset="-120"/>
              </a:rPr>
              <a:t> 他們給他脫了衣服，穿上一件朱紅色袍子，</a:t>
            </a:r>
            <a:r>
              <a:rPr lang="en-US" altLang="zh-TW" baseline="30000" dirty="0" smtClean="0">
                <a:solidFill>
                  <a:srgbClr val="FFFF00"/>
                </a:solidFill>
                <a:latin typeface="HanWang WeiBeiMedium-Gb5" pitchFamily="2" charset="-120"/>
                <a:ea typeface="HanWang WeiBeiMedium-Gb5" pitchFamily="2" charset="-120"/>
              </a:rPr>
              <a:t>29</a:t>
            </a:r>
            <a:r>
              <a:rPr lang="zh-TW" altLang="en-US" dirty="0" smtClean="0">
                <a:solidFill>
                  <a:srgbClr val="FFFF00"/>
                </a:solidFill>
                <a:latin typeface="HanWang WeiBeiMedium-Gb5" pitchFamily="2" charset="-120"/>
                <a:ea typeface="HanWang WeiBeiMedium-Gb5" pitchFamily="2" charset="-120"/>
              </a:rPr>
              <a:t> 用荊棘編做冠冕，</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1</a:t>
            </a:fld>
            <a:endParaRPr lang="es-ES" dirty="0"/>
          </a:p>
        </p:txBody>
      </p:sp>
      <p:sp>
        <p:nvSpPr>
          <p:cNvPr id="7" name="Content Placeholder 5"/>
          <p:cNvSpPr txBox="1">
            <a:spLocks/>
          </p:cNvSpPr>
          <p:nvPr/>
        </p:nvSpPr>
        <p:spPr bwMode="auto">
          <a:xfrm>
            <a:off x="2520479" y="467916"/>
            <a:ext cx="3240559" cy="2138363"/>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baseline="30000" dirty="0" smtClean="0">
                <a:latin typeface="Arial Narrow" pitchFamily="34" charset="0"/>
              </a:rPr>
              <a:t>26</a:t>
            </a:r>
            <a:r>
              <a:rPr lang="en-US" sz="1800" dirty="0" smtClean="0">
                <a:latin typeface="Arial Narrow" pitchFamily="34" charset="0"/>
              </a:rPr>
              <a:t> Then he released Barabbas to them. But he had Jesus flogged, and handed him over to be crucified. </a:t>
            </a:r>
            <a:r>
              <a:rPr lang="en-US" sz="1800" baseline="30000" dirty="0" smtClean="0">
                <a:latin typeface="Arial Narrow" pitchFamily="34" charset="0"/>
              </a:rPr>
              <a:t>27</a:t>
            </a:r>
            <a:r>
              <a:rPr lang="en-US" sz="1800" dirty="0" smtClean="0">
                <a:latin typeface="Arial Narrow" pitchFamily="34" charset="0"/>
              </a:rPr>
              <a:t> Then the governor’s soldiers took Jesus into the </a:t>
            </a:r>
            <a:r>
              <a:rPr lang="en-US" sz="1800" dirty="0" err="1" smtClean="0">
                <a:latin typeface="Arial Narrow" pitchFamily="34" charset="0"/>
              </a:rPr>
              <a:t>Praetorium</a:t>
            </a:r>
            <a:r>
              <a:rPr lang="en-US" sz="1800" dirty="0" smtClean="0">
                <a:latin typeface="Arial Narrow" pitchFamily="34" charset="0"/>
              </a:rPr>
              <a:t> and gathered the whole company of soldiers around him. </a:t>
            </a:r>
            <a:r>
              <a:rPr lang="en-US" sz="1800" baseline="30000" dirty="0" smtClean="0">
                <a:latin typeface="Arial Narrow" pitchFamily="34" charset="0"/>
              </a:rPr>
              <a:t>28</a:t>
            </a:r>
            <a:r>
              <a:rPr lang="en-US" sz="1800" dirty="0" smtClean="0">
                <a:latin typeface="Arial Narrow" pitchFamily="34" charset="0"/>
              </a:rPr>
              <a:t> They stripped him and put a scarlet robe on him, </a:t>
            </a:r>
            <a:r>
              <a:rPr lang="en-US" sz="1800" baseline="30000" dirty="0" smtClean="0">
                <a:latin typeface="Arial Narrow" pitchFamily="34" charset="0"/>
              </a:rPr>
              <a:t>29</a:t>
            </a:r>
            <a:r>
              <a:rPr lang="en-US" sz="1800" dirty="0" smtClean="0">
                <a:latin typeface="Arial Narrow" pitchFamily="34" charset="0"/>
              </a:rPr>
              <a:t> and then twisted together a crown of thorns and set it on his head. </a:t>
            </a:r>
            <a:endParaRPr lang="en-US" sz="1800" dirty="0">
              <a:latin typeface="Arial Narrow"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726DD6-E10B-455A-8847-22580AC42F8F}" type="slidenum">
              <a:rPr lang="es-ES" smtClean="0"/>
              <a:pPr/>
              <a:t>10</a:t>
            </a:fld>
            <a:endParaRPr lang="es-ES"/>
          </a:p>
        </p:txBody>
      </p:sp>
      <p:pic>
        <p:nvPicPr>
          <p:cNvPr id="2050" name="Picture 2"/>
          <p:cNvPicPr>
            <a:picLocks noChangeAspect="1" noChangeArrowheads="1"/>
          </p:cNvPicPr>
          <p:nvPr/>
        </p:nvPicPr>
        <p:blipFill>
          <a:blip r:embed="rId3" cstate="print"/>
          <a:srcRect t="18170" r="70862" b="49481"/>
          <a:stretch>
            <a:fillRect/>
          </a:stretch>
        </p:blipFill>
        <p:spPr bwMode="auto">
          <a:xfrm>
            <a:off x="216024" y="35868"/>
            <a:ext cx="5328791" cy="32044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6" y="107876"/>
            <a:ext cx="2736304" cy="2786137"/>
          </a:xfrm>
        </p:spPr>
        <p:txBody>
          <a:bodyPr/>
          <a:lstStyle/>
          <a:p>
            <a:r>
              <a:rPr lang="zh-TW" altLang="en-US" dirty="0" smtClean="0">
                <a:latin typeface="HanWang WeiBeiMedium-Gb5" pitchFamily="2" charset="-120"/>
                <a:ea typeface="HanWang WeiBeiMedium-Gb5" pitchFamily="2" charset="-120"/>
              </a:rPr>
              <a:t>馬太福音 </a:t>
            </a:r>
            <a:r>
              <a:rPr lang="en-US" dirty="0" smtClean="0"/>
              <a:t>Matthew</a:t>
            </a:r>
            <a:r>
              <a:rPr lang="zh-TW" altLang="en-US" dirty="0" smtClean="0"/>
              <a:t> </a:t>
            </a:r>
            <a:r>
              <a:rPr lang="en-US" altLang="zh-TW" dirty="0" smtClean="0"/>
              <a:t>27:26</a:t>
            </a:r>
          </a:p>
          <a:p>
            <a:r>
              <a:rPr lang="en-US" altLang="zh-TW" baseline="30000" dirty="0" smtClean="0">
                <a:latin typeface="HanWang WeiBeiMedium-Gb5" pitchFamily="2" charset="-120"/>
                <a:ea typeface="HanWang WeiBeiMedium-Gb5" pitchFamily="2" charset="-120"/>
              </a:rPr>
              <a:t>26</a:t>
            </a:r>
            <a:r>
              <a:rPr lang="zh-TW" altLang="en-US" dirty="0" smtClean="0">
                <a:latin typeface="HanWang WeiBeiMedium-Gb5" pitchFamily="2" charset="-120"/>
                <a:ea typeface="HanWang WeiBeiMedium-Gb5" pitchFamily="2" charset="-120"/>
              </a:rPr>
              <a:t> 於是彼拉多釋放巴拉巴給他們，</a:t>
            </a:r>
            <a:r>
              <a:rPr lang="zh-TW" altLang="en-US" dirty="0" smtClean="0">
                <a:solidFill>
                  <a:srgbClr val="FFFF00"/>
                </a:solidFill>
                <a:latin typeface="HanWang WeiBeiMedium-Gb5" pitchFamily="2" charset="-120"/>
                <a:ea typeface="HanWang WeiBeiMedium-Gb5" pitchFamily="2" charset="-120"/>
              </a:rPr>
              <a:t>把耶穌鞭打了</a:t>
            </a:r>
            <a:r>
              <a:rPr lang="zh-TW" altLang="en-US" dirty="0" smtClean="0">
                <a:latin typeface="HanWang WeiBeiMedium-Gb5" pitchFamily="2" charset="-120"/>
                <a:ea typeface="HanWang WeiBeiMedium-Gb5" pitchFamily="2" charset="-120"/>
              </a:rPr>
              <a:t>，交給人釘十字架。 </a:t>
            </a:r>
          </a:p>
          <a:p>
            <a:r>
              <a:rPr lang="en-US" baseline="30000" dirty="0" smtClean="0"/>
              <a:t>26</a:t>
            </a:r>
            <a:r>
              <a:rPr lang="en-US" dirty="0" smtClean="0"/>
              <a:t> Then he released Barabbas to them. But </a:t>
            </a:r>
            <a:r>
              <a:rPr lang="en-US" dirty="0" smtClean="0">
                <a:solidFill>
                  <a:srgbClr val="FFFF00"/>
                </a:solidFill>
              </a:rPr>
              <a:t>he had Jesus flogged</a:t>
            </a:r>
            <a:r>
              <a:rPr lang="en-US" dirty="0" smtClean="0"/>
              <a:t>, and handed him over to be crucified. </a:t>
            </a:r>
          </a:p>
          <a:p>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11</a:t>
            </a:fld>
            <a:endParaRPr lang="es-ES"/>
          </a:p>
        </p:txBody>
      </p:sp>
      <p:sp>
        <p:nvSpPr>
          <p:cNvPr id="4" name="Content Placeholder 2"/>
          <p:cNvSpPr txBox="1">
            <a:spLocks/>
          </p:cNvSpPr>
          <p:nvPr/>
        </p:nvSpPr>
        <p:spPr bwMode="auto">
          <a:xfrm>
            <a:off x="2952527" y="107876"/>
            <a:ext cx="2737197" cy="27861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pPr marL="0" marR="0" lvl="0" indent="0" algn="l" defTabSz="514350" rtl="0" eaLnBrk="1" fontAlgn="base" latinLnBrk="0" hangingPunct="1">
              <a:lnSpc>
                <a:spcPct val="100000"/>
              </a:lnSpc>
              <a:spcBef>
                <a:spcPct val="20000"/>
              </a:spcBef>
              <a:spcAft>
                <a:spcPct val="0"/>
              </a:spcAft>
              <a:buClrTx/>
              <a:buSzTx/>
              <a:buFontTx/>
              <a:buNone/>
              <a:tabLst/>
              <a:defRPr/>
            </a:pPr>
            <a:r>
              <a:rPr kumimoji="0" lang="zh-TW" altLang="en-US" sz="1800" b="0" i="0" u="none" strike="noStrike" kern="0" cap="none" spc="0" normalizeH="0" baseline="0" noProof="0" dirty="0" smtClean="0">
                <a:ln>
                  <a:noFill/>
                </a:ln>
                <a:solidFill>
                  <a:schemeClr val="tx1"/>
                </a:solidFill>
                <a:effectLst/>
                <a:uLnTx/>
                <a:uFillTx/>
                <a:latin typeface="HanWang WeiBeiMedium-Gb5" pitchFamily="2" charset="-120"/>
                <a:ea typeface="HanWang WeiBeiMedium-Gb5" pitchFamily="2" charset="-120"/>
                <a:cs typeface="+mn-cs"/>
              </a:rPr>
              <a:t>馬太福音 </a:t>
            </a:r>
            <a:r>
              <a:rPr kumimoji="0" lang="en-US" sz="1800" b="0" i="0" u="none" strike="noStrike" kern="0" cap="none" spc="0" normalizeH="0" baseline="0" noProof="0" dirty="0" smtClean="0">
                <a:ln>
                  <a:noFill/>
                </a:ln>
                <a:solidFill>
                  <a:schemeClr val="tx1"/>
                </a:solidFill>
                <a:effectLst/>
                <a:uLnTx/>
                <a:uFillTx/>
                <a:latin typeface="+mn-lt"/>
                <a:ea typeface="+mn-ea"/>
                <a:cs typeface="+mn-cs"/>
              </a:rPr>
              <a:t>Matthew</a:t>
            </a:r>
            <a:r>
              <a:rPr kumimoji="0" lang="zh-TW" altLang="en-US" sz="1800" b="0" i="0" u="none" strike="noStrike" kern="0" cap="none" spc="0" normalizeH="0" baseline="0" noProof="0" dirty="0" smtClean="0">
                <a:ln>
                  <a:noFill/>
                </a:ln>
                <a:solidFill>
                  <a:schemeClr val="tx1"/>
                </a:solidFill>
                <a:effectLst/>
                <a:uLnTx/>
                <a:uFillTx/>
                <a:latin typeface="+mn-lt"/>
                <a:ea typeface="+mn-ea"/>
                <a:cs typeface="+mn-cs"/>
              </a:rPr>
              <a:t> </a:t>
            </a:r>
            <a:r>
              <a:rPr kumimoji="0" lang="en-US" altLang="zh-TW" sz="1800" b="0" i="0" u="none" strike="noStrike" kern="0" cap="none" spc="0" normalizeH="0" baseline="0" noProof="0" dirty="0" smtClean="0">
                <a:ln>
                  <a:noFill/>
                </a:ln>
                <a:solidFill>
                  <a:schemeClr val="tx1"/>
                </a:solidFill>
                <a:effectLst/>
                <a:uLnTx/>
                <a:uFillTx/>
                <a:latin typeface="+mn-lt"/>
                <a:ea typeface="+mn-ea"/>
                <a:cs typeface="+mn-cs"/>
              </a:rPr>
              <a:t>27:35</a:t>
            </a:r>
          </a:p>
          <a:p>
            <a:r>
              <a:rPr lang="en-US" altLang="zh-TW" sz="1800" baseline="30000" dirty="0" smtClean="0">
                <a:latin typeface="HanWang WeiBeiMedium-Gb5" pitchFamily="2" charset="-120"/>
                <a:ea typeface="HanWang WeiBeiMedium-Gb5" pitchFamily="2" charset="-120"/>
              </a:rPr>
              <a:t>35</a:t>
            </a:r>
            <a:r>
              <a:rPr lang="zh-TW" altLang="en-US" sz="1800" dirty="0" smtClean="0">
                <a:latin typeface="HanWang WeiBeiMedium-Gb5" pitchFamily="2" charset="-120"/>
                <a:ea typeface="HanWang WeiBeiMedium-Gb5" pitchFamily="2" charset="-120"/>
              </a:rPr>
              <a:t> 他們既</a:t>
            </a:r>
            <a:r>
              <a:rPr lang="zh-TW" altLang="en-US" sz="1800" dirty="0" smtClean="0">
                <a:solidFill>
                  <a:srgbClr val="FFFF00"/>
                </a:solidFill>
                <a:latin typeface="HanWang WeiBeiMedium-Gb5" pitchFamily="2" charset="-120"/>
                <a:ea typeface="HanWang WeiBeiMedium-Gb5" pitchFamily="2" charset="-120"/>
              </a:rPr>
              <a:t>將他釘在十字架上</a:t>
            </a:r>
            <a:r>
              <a:rPr lang="zh-TW" altLang="en-US" sz="1800" dirty="0" smtClean="0">
                <a:latin typeface="HanWang WeiBeiMedium-Gb5" pitchFamily="2" charset="-120"/>
                <a:ea typeface="HanWang WeiBeiMedium-Gb5" pitchFamily="2" charset="-120"/>
              </a:rPr>
              <a:t>，就拈鬮分他的衣服， </a:t>
            </a:r>
          </a:p>
          <a:p>
            <a:r>
              <a:rPr lang="en-US" sz="1800" baseline="30000" dirty="0" smtClean="0"/>
              <a:t>35</a:t>
            </a:r>
            <a:r>
              <a:rPr lang="en-US" sz="1800" dirty="0" smtClean="0"/>
              <a:t> When </a:t>
            </a:r>
            <a:r>
              <a:rPr lang="en-US" sz="1800" dirty="0" smtClean="0">
                <a:solidFill>
                  <a:srgbClr val="FFFF00"/>
                </a:solidFill>
              </a:rPr>
              <a:t>they had crucified him</a:t>
            </a:r>
            <a:r>
              <a:rPr lang="en-US" sz="1800" dirty="0" smtClean="0"/>
              <a:t>, they divided up his clothes by casting lots. </a:t>
            </a:r>
          </a:p>
          <a:p>
            <a:pPr marL="0" marR="0" lvl="0" indent="0" algn="l" defTabSz="51435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mj-lt"/>
              <a:buAutoNum type="arabicPeriod"/>
            </a:pPr>
            <a:r>
              <a:rPr lang="zh-TW" altLang="en-US" dirty="0" smtClean="0">
                <a:latin typeface="HanWang WeiBeiMedium-Gb5" pitchFamily="2" charset="-120"/>
                <a:ea typeface="HanWang WeiBeiMedium-Gb5" pitchFamily="2" charset="-120"/>
              </a:rPr>
              <a:t>耶穌的遭遇，證明耶穌就是彌賽亞</a:t>
            </a:r>
            <a:r>
              <a:rPr lang="en-US" altLang="zh-TW" dirty="0" smtClean="0">
                <a:latin typeface="HanWang WeiBeiMedium-Gb5" pitchFamily="2" charset="-120"/>
                <a:ea typeface="HanWang WeiBeiMedium-Gb5" pitchFamily="2" charset="-120"/>
              </a:rPr>
              <a:t/>
            </a:r>
            <a:br>
              <a:rPr lang="en-US" altLang="zh-TW" dirty="0" smtClean="0">
                <a:latin typeface="HanWang WeiBeiMedium-Gb5" pitchFamily="2" charset="-120"/>
                <a:ea typeface="HanWang WeiBeiMedium-Gb5" pitchFamily="2" charset="-120"/>
              </a:rPr>
            </a:br>
            <a:r>
              <a:rPr lang="en-US" altLang="zh-TW" dirty="0" smtClean="0">
                <a:latin typeface="+mn-ea"/>
              </a:rPr>
              <a:t>Jesus’ encounter proves He is the Messiah</a:t>
            </a:r>
          </a:p>
          <a:p>
            <a:pPr marL="342900" indent="-342900">
              <a:buFont typeface="+mj-lt"/>
              <a:buAutoNum type="arabicPeriod"/>
            </a:pPr>
            <a:r>
              <a:rPr lang="zh-TW" altLang="en-US" dirty="0" smtClean="0">
                <a:latin typeface="HanWang WeiBeiMedium-Gb5" pitchFamily="2" charset="-120"/>
                <a:ea typeface="HanWang WeiBeiMedium-Gb5" pitchFamily="2" charset="-120"/>
              </a:rPr>
              <a:t>對耶穌的嘲諷，證明人的不信</a:t>
            </a:r>
            <a:r>
              <a:rPr lang="en-US" altLang="zh-TW" dirty="0" smtClean="0">
                <a:latin typeface="HanWang WeiBeiMedium-Gb5" pitchFamily="2" charset="-120"/>
                <a:ea typeface="HanWang WeiBeiMedium-Gb5" pitchFamily="2" charset="-120"/>
              </a:rPr>
              <a:t/>
            </a:r>
            <a:br>
              <a:rPr lang="en-US" altLang="zh-TW" dirty="0" smtClean="0">
                <a:latin typeface="HanWang WeiBeiMedium-Gb5" pitchFamily="2" charset="-120"/>
                <a:ea typeface="HanWang WeiBeiMedium-Gb5" pitchFamily="2" charset="-120"/>
              </a:rPr>
            </a:br>
            <a:r>
              <a:rPr lang="en-US" altLang="zh-TW" dirty="0" smtClean="0">
                <a:latin typeface="+mn-ea"/>
              </a:rPr>
              <a:t>Mocking of Jesus proves men’s unbelief</a:t>
            </a:r>
          </a:p>
          <a:p>
            <a:pPr marL="342900" indent="-342900">
              <a:buFont typeface="+mj-lt"/>
              <a:buAutoNum type="arabicPeriod"/>
            </a:pPr>
            <a:r>
              <a:rPr lang="zh-TW" altLang="en-US" dirty="0" smtClean="0">
                <a:latin typeface="HanWang WeiBeiMedium-Gb5" pitchFamily="2" charset="-120"/>
                <a:ea typeface="HanWang WeiBeiMedium-Gb5" pitchFamily="2" charset="-120"/>
              </a:rPr>
              <a:t>耶穌的羞辱是信徒的榮耀</a:t>
            </a:r>
            <a:r>
              <a:rPr lang="en-US" altLang="zh-TW" dirty="0" smtClean="0">
                <a:latin typeface="HanWang WeiBeiMedium-Gb5" pitchFamily="2" charset="-120"/>
                <a:ea typeface="HanWang WeiBeiMedium-Gb5" pitchFamily="2" charset="-120"/>
              </a:rPr>
              <a:t/>
            </a:r>
            <a:br>
              <a:rPr lang="en-US" altLang="zh-TW" dirty="0" smtClean="0">
                <a:latin typeface="HanWang WeiBeiMedium-Gb5" pitchFamily="2" charset="-120"/>
                <a:ea typeface="HanWang WeiBeiMedium-Gb5" pitchFamily="2" charset="-120"/>
              </a:rPr>
            </a:br>
            <a:r>
              <a:rPr lang="en-US" altLang="zh-TW" dirty="0" smtClean="0">
                <a:latin typeface="+mn-ea"/>
              </a:rPr>
              <a:t>Jesus’ humiliation is believers’ glory</a:t>
            </a:r>
            <a:br>
              <a:rPr lang="en-US" altLang="zh-TW" dirty="0" smtClean="0">
                <a:latin typeface="+mn-ea"/>
              </a:rPr>
            </a:br>
            <a:endParaRPr lang="en-US" dirty="0" smtClean="0">
              <a:latin typeface="+mn-ea"/>
            </a:endParaRPr>
          </a:p>
          <a:p>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12</a:t>
            </a:fld>
            <a:endParaRPr lang="es-E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TW" dirty="0" smtClean="0">
                <a:solidFill>
                  <a:schemeClr val="tx1"/>
                </a:solidFill>
                <a:latin typeface="HanWang WeiBeiMedium-Gb5" pitchFamily="2" charset="-120"/>
                <a:ea typeface="HanWang WeiBeiMedium-Gb5" pitchFamily="2" charset="-120"/>
              </a:rPr>
              <a:t>1. </a:t>
            </a:r>
            <a:r>
              <a:rPr lang="zh-TW" altLang="en-US" dirty="0" smtClean="0">
                <a:solidFill>
                  <a:schemeClr val="tx1"/>
                </a:solidFill>
                <a:latin typeface="HanWang WeiBeiMedium-Gb5" pitchFamily="2" charset="-120"/>
                <a:ea typeface="HanWang WeiBeiMedium-Gb5" pitchFamily="2" charset="-120"/>
              </a:rPr>
              <a:t>耶穌的遭遇，證明祂就是彌賽亞</a:t>
            </a:r>
            <a:r>
              <a:rPr lang="en-US" altLang="zh-TW" dirty="0" smtClean="0">
                <a:solidFill>
                  <a:schemeClr val="tx1"/>
                </a:solidFill>
                <a:latin typeface="HanWang WeiBeiMedium-Gb5" pitchFamily="2" charset="-120"/>
                <a:ea typeface="HanWang WeiBeiMedium-Gb5" pitchFamily="2" charset="-120"/>
              </a:rPr>
              <a:t/>
            </a:r>
            <a:br>
              <a:rPr lang="en-US" altLang="zh-TW" dirty="0" smtClean="0">
                <a:solidFill>
                  <a:schemeClr val="tx1"/>
                </a:solidFill>
                <a:latin typeface="HanWang WeiBeiMedium-Gb5" pitchFamily="2" charset="-120"/>
                <a:ea typeface="HanWang WeiBeiMedium-Gb5" pitchFamily="2" charset="-120"/>
              </a:rPr>
            </a:br>
            <a:r>
              <a:rPr lang="en-US" altLang="zh-TW" sz="2000" dirty="0" smtClean="0">
                <a:solidFill>
                  <a:schemeClr val="tx1"/>
                </a:solidFill>
                <a:latin typeface="+mn-ea"/>
              </a:rPr>
              <a:t>Jesus’ encounter proves He is the Messiah</a:t>
            </a:r>
            <a:endParaRPr lang="en-US" dirty="0">
              <a:solidFill>
                <a:schemeClr val="tx1"/>
              </a:solidFill>
            </a:endParaRPr>
          </a:p>
        </p:txBody>
      </p:sp>
      <p:sp>
        <p:nvSpPr>
          <p:cNvPr id="5" name="Content Placeholder 4"/>
          <p:cNvSpPr>
            <a:spLocks noGrp="1"/>
          </p:cNvSpPr>
          <p:nvPr>
            <p:ph idx="1"/>
          </p:nvPr>
        </p:nvSpPr>
        <p:spPr/>
        <p:txBody>
          <a:bodyPr/>
          <a:lstStyle/>
          <a:p>
            <a:r>
              <a:rPr lang="zh-TW" altLang="en-US" dirty="0" smtClean="0">
                <a:latin typeface="HanWang WeiBeiMedium-Gb5" pitchFamily="2" charset="-120"/>
                <a:ea typeface="HanWang WeiBeiMedium-Gb5" pitchFamily="2" charset="-120"/>
              </a:rPr>
              <a:t>彌賽亞 </a:t>
            </a:r>
            <a:r>
              <a:rPr lang="en-US" altLang="zh-TW" dirty="0" smtClean="0">
                <a:latin typeface="HanWang WeiBeiMedium-Gb5" pitchFamily="2" charset="-120"/>
                <a:ea typeface="HanWang WeiBeiMedium-Gb5" pitchFamily="2" charset="-120"/>
              </a:rPr>
              <a:t>(</a:t>
            </a:r>
            <a:r>
              <a:rPr lang="zh-HK" altLang="en-US" dirty="0" smtClean="0">
                <a:latin typeface="HanWang WeiBeiMedium-Gb5" pitchFamily="2" charset="-120"/>
                <a:ea typeface="HanWang WeiBeiMedium-Gb5" pitchFamily="2" charset="-120"/>
              </a:rPr>
              <a:t>希伯來文</a:t>
            </a:r>
            <a:r>
              <a:rPr lang="en-US" altLang="zh-TW" dirty="0" smtClean="0">
                <a:latin typeface="HanWang WeiBeiMedium-Gb5" pitchFamily="2" charset="-120"/>
                <a:ea typeface="HanWang WeiBeiMedium-Gb5" pitchFamily="2" charset="-120"/>
              </a:rPr>
              <a:t>) 	= 	</a:t>
            </a:r>
            <a:r>
              <a:rPr lang="zh-HK" altLang="en-US" dirty="0" smtClean="0">
                <a:latin typeface="HanWang WeiBeiMedium-Gb5" pitchFamily="2" charset="-120"/>
                <a:ea typeface="HanWang WeiBeiMedium-Gb5" pitchFamily="2" charset="-120"/>
              </a:rPr>
              <a:t>基督 </a:t>
            </a:r>
            <a:r>
              <a:rPr lang="en-US" altLang="zh-HK" dirty="0" smtClean="0">
                <a:latin typeface="HanWang WeiBeiMedium-Gb5" pitchFamily="2" charset="-120"/>
                <a:ea typeface="HanWang WeiBeiMedium-Gb5" pitchFamily="2" charset="-120"/>
              </a:rPr>
              <a:t>(</a:t>
            </a:r>
            <a:r>
              <a:rPr lang="zh-HK" altLang="en-US" dirty="0" smtClean="0">
                <a:latin typeface="HanWang WeiBeiMedium-Gb5" pitchFamily="2" charset="-120"/>
                <a:ea typeface="HanWang WeiBeiMedium-Gb5" pitchFamily="2" charset="-120"/>
              </a:rPr>
              <a:t>希臘文</a:t>
            </a:r>
            <a:r>
              <a:rPr lang="en-US" altLang="zh-HK" dirty="0" smtClean="0">
                <a:latin typeface="HanWang WeiBeiMedium-Gb5" pitchFamily="2" charset="-120"/>
                <a:ea typeface="HanWang WeiBeiMedium-Gb5" pitchFamily="2" charset="-120"/>
              </a:rPr>
              <a:t>)</a:t>
            </a:r>
            <a:r>
              <a:rPr lang="en-US" altLang="zh-HK" dirty="0"/>
              <a:t/>
            </a:r>
            <a:br>
              <a:rPr lang="en-US" altLang="zh-HK" dirty="0"/>
            </a:br>
            <a:r>
              <a:rPr lang="en-US" altLang="zh-HK" dirty="0" smtClean="0"/>
              <a:t>Messiah (in Hebrew) 	=	Christ (in Greek)</a:t>
            </a:r>
            <a:endParaRPr lang="en-US" altLang="zh-HK" dirty="0" smtClean="0">
              <a:latin typeface="HanWang WeiBeiMedium-Gb5" pitchFamily="2" charset="-120"/>
              <a:ea typeface="HanWang WeiBeiMedium-Gb5" pitchFamily="2" charset="-120"/>
            </a:endParaRPr>
          </a:p>
        </p:txBody>
      </p:sp>
      <p:sp>
        <p:nvSpPr>
          <p:cNvPr id="3" name="Slide Number Placeholder 2"/>
          <p:cNvSpPr>
            <a:spLocks noGrp="1"/>
          </p:cNvSpPr>
          <p:nvPr>
            <p:ph type="sldNum" sz="quarter" idx="12"/>
          </p:nvPr>
        </p:nvSpPr>
        <p:spPr/>
        <p:txBody>
          <a:bodyPr/>
          <a:lstStyle/>
          <a:p>
            <a:fld id="{9918810B-06D7-4E30-B019-6880925171F1}" type="slidenum">
              <a:rPr lang="es-ES" smtClean="0"/>
              <a:pPr/>
              <a:t>13</a:t>
            </a:fld>
            <a:endParaRPr lang="es-E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14</a:t>
            </a:fld>
            <a:endParaRPr lang="es-ES"/>
          </a:p>
        </p:txBody>
      </p:sp>
      <p:pic>
        <p:nvPicPr>
          <p:cNvPr id="1026" name="Picture 2"/>
          <p:cNvPicPr>
            <a:picLocks noChangeAspect="1" noChangeArrowheads="1"/>
          </p:cNvPicPr>
          <p:nvPr/>
        </p:nvPicPr>
        <p:blipFill>
          <a:blip r:embed="rId3" cstate="print"/>
          <a:srcRect l="22051" t="15627" r="42119" b="12408"/>
          <a:stretch>
            <a:fillRect/>
          </a:stretch>
        </p:blipFill>
        <p:spPr bwMode="auto">
          <a:xfrm>
            <a:off x="1512168" y="1"/>
            <a:ext cx="2952527" cy="321209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zh-TW" altLang="en-US" dirty="0" smtClean="0">
                <a:latin typeface="HanWang WeiBeiMedium-Gb5" pitchFamily="2" charset="-120"/>
                <a:ea typeface="HanWang WeiBeiMedium-Gb5" pitchFamily="2" charset="-120"/>
              </a:rPr>
              <a:t>馬太福音 </a:t>
            </a:r>
            <a:r>
              <a:rPr lang="en-US" dirty="0" smtClean="0"/>
              <a:t>Matthew </a:t>
            </a:r>
            <a:r>
              <a:rPr lang="en-US" altLang="zh-TW" dirty="0" smtClean="0"/>
              <a:t>11:3–5</a:t>
            </a:r>
            <a:r>
              <a:rPr lang="en-US" altLang="zh-TW" baseline="30000" dirty="0" smtClean="0">
                <a:latin typeface="HanWang WeiBeiMedium-Gb5" pitchFamily="2" charset="-120"/>
                <a:ea typeface="HanWang WeiBeiMedium-Gb5" pitchFamily="2" charset="-120"/>
              </a:rPr>
              <a:t>3</a:t>
            </a:r>
            <a:r>
              <a:rPr lang="zh-TW" altLang="en-US" dirty="0" smtClean="0">
                <a:latin typeface="HanWang WeiBeiMedium-Gb5" pitchFamily="2" charset="-120"/>
                <a:ea typeface="HanWang WeiBeiMedium-Gb5" pitchFamily="2" charset="-120"/>
              </a:rPr>
              <a:t> 問他說：「那將要來的是你嗎？還是我們等候別人呢？」</a:t>
            </a:r>
            <a:r>
              <a:rPr lang="en-US" altLang="zh-TW" baseline="30000" dirty="0" smtClean="0">
                <a:latin typeface="HanWang WeiBeiMedium-Gb5" pitchFamily="2" charset="-120"/>
                <a:ea typeface="HanWang WeiBeiMedium-Gb5" pitchFamily="2" charset="-120"/>
              </a:rPr>
              <a:t>4</a:t>
            </a:r>
            <a:r>
              <a:rPr lang="zh-TW" altLang="en-US" dirty="0" smtClean="0">
                <a:latin typeface="HanWang WeiBeiMedium-Gb5" pitchFamily="2" charset="-120"/>
                <a:ea typeface="HanWang WeiBeiMedium-Gb5" pitchFamily="2" charset="-120"/>
              </a:rPr>
              <a:t> 耶穌回答說：「你們去，把所聽見、所看見的事告訴約翰。</a:t>
            </a:r>
            <a:r>
              <a:rPr lang="en-US" altLang="zh-TW" baseline="30000" dirty="0" smtClean="0">
                <a:latin typeface="HanWang WeiBeiMedium-Gb5" pitchFamily="2" charset="-120"/>
                <a:ea typeface="HanWang WeiBeiMedium-Gb5" pitchFamily="2" charset="-120"/>
              </a:rPr>
              <a:t>5</a:t>
            </a:r>
            <a:r>
              <a:rPr lang="zh-TW" altLang="en-US" dirty="0" smtClean="0">
                <a:latin typeface="HanWang WeiBeiMedium-Gb5" pitchFamily="2" charset="-120"/>
                <a:ea typeface="HanWang WeiBeiMedium-Gb5" pitchFamily="2" charset="-120"/>
              </a:rPr>
              <a:t> 就是瞎子看見，瘸子行走，長大痲瘋的潔淨，聾子聽見，死人復活，窮人有福音傳給他們。 </a:t>
            </a:r>
          </a:p>
          <a:p>
            <a:r>
              <a:rPr lang="en-US" baseline="30000" dirty="0" smtClean="0">
                <a:latin typeface="Arial Narrow" pitchFamily="34" charset="0"/>
              </a:rPr>
              <a:t>3</a:t>
            </a:r>
            <a:r>
              <a:rPr lang="en-US" dirty="0" smtClean="0">
                <a:latin typeface="Arial Narrow" pitchFamily="34" charset="0"/>
              </a:rPr>
              <a:t> to ask him, “Are you the one who is to come, or should we expect someone else?” </a:t>
            </a:r>
            <a:r>
              <a:rPr lang="en-US" baseline="30000" dirty="0" smtClean="0">
                <a:latin typeface="Arial Narrow" pitchFamily="34" charset="0"/>
              </a:rPr>
              <a:t>4</a:t>
            </a:r>
            <a:r>
              <a:rPr lang="en-US" dirty="0" smtClean="0">
                <a:latin typeface="Arial Narrow" pitchFamily="34" charset="0"/>
              </a:rPr>
              <a:t> Jesus replied, “Go back and report to John what you hear and see: </a:t>
            </a:r>
            <a:r>
              <a:rPr lang="en-US" baseline="30000" dirty="0" smtClean="0">
                <a:latin typeface="Arial Narrow" pitchFamily="34" charset="0"/>
              </a:rPr>
              <a:t>5</a:t>
            </a:r>
            <a:r>
              <a:rPr lang="en-US" dirty="0" smtClean="0">
                <a:latin typeface="Arial Narrow" pitchFamily="34" charset="0"/>
              </a:rPr>
              <a:t> The blind receive sight, the lame walk, those who have leprosy are cleansed, the deaf hear, the dead are raised, and the good news is proclaimed to the poor. </a:t>
            </a:r>
          </a:p>
          <a:p>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15</a:t>
            </a:fld>
            <a:endParaRPr lang="es-E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zh-TW" altLang="en-US" dirty="0" smtClean="0">
                <a:latin typeface="HanWang WeiBeiMedium-Gb5" pitchFamily="2" charset="-120"/>
                <a:ea typeface="HanWang WeiBeiMedium-Gb5" pitchFamily="2" charset="-120"/>
              </a:rPr>
              <a:t>以賽亞書 </a:t>
            </a:r>
            <a:r>
              <a:rPr lang="en-US" dirty="0" smtClean="0"/>
              <a:t>Isaiah </a:t>
            </a:r>
            <a:r>
              <a:rPr lang="en-US" altLang="zh-TW" dirty="0" smtClean="0"/>
              <a:t>53:7</a:t>
            </a:r>
            <a:r>
              <a:rPr lang="zh-TW" altLang="en-US" dirty="0" smtClean="0"/>
              <a:t> </a:t>
            </a:r>
            <a:r>
              <a:rPr lang="en-US" altLang="zh-TW" dirty="0" smtClean="0"/>
              <a:t> </a:t>
            </a:r>
          </a:p>
          <a:p>
            <a:r>
              <a:rPr lang="en-US" altLang="zh-TW" baseline="30000" dirty="0" smtClean="0">
                <a:latin typeface="HanWang WeiBeiMedium-Gb5" pitchFamily="2" charset="-120"/>
                <a:ea typeface="HanWang WeiBeiMedium-Gb5" pitchFamily="2" charset="-120"/>
              </a:rPr>
              <a:t>7</a:t>
            </a:r>
            <a:r>
              <a:rPr lang="zh-TW" altLang="en-US" dirty="0" smtClean="0">
                <a:latin typeface="HanWang WeiBeiMedium-Gb5" pitchFamily="2" charset="-120"/>
                <a:ea typeface="HanWang WeiBeiMedium-Gb5" pitchFamily="2" charset="-120"/>
              </a:rPr>
              <a:t> 他被欺壓， 在受苦的時候卻不開口； 他像羊羔被牽到宰殺之地， 又像羊在剪毛的人手下無聲， 他也是這樣不開口。 </a:t>
            </a:r>
          </a:p>
          <a:p>
            <a:r>
              <a:rPr lang="en-US" baseline="30000" dirty="0" smtClean="0"/>
              <a:t>7</a:t>
            </a:r>
            <a:r>
              <a:rPr lang="en-US" dirty="0" smtClean="0"/>
              <a:t> He was oppressed and afflicted, yet he did not open his mouth; he was led like a lamb to the slaughter, and as a sheep before its shearers is silent, so he did not open his mouth. </a:t>
            </a:r>
          </a:p>
          <a:p>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16</a:t>
            </a:fld>
            <a:endParaRPr lang="es-E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zh-TW" altLang="en-US" dirty="0" smtClean="0">
                <a:latin typeface="HanWang WeiBeiMedium-Gb5" pitchFamily="2" charset="-120"/>
                <a:ea typeface="HanWang WeiBeiMedium-Gb5" pitchFamily="2" charset="-120"/>
              </a:rPr>
              <a:t>以賽亞書 </a:t>
            </a:r>
            <a:r>
              <a:rPr lang="en-US" dirty="0" smtClean="0"/>
              <a:t>Isaiah </a:t>
            </a:r>
            <a:r>
              <a:rPr lang="en-US" altLang="zh-TW" dirty="0" smtClean="0"/>
              <a:t>53:12</a:t>
            </a:r>
            <a:r>
              <a:rPr lang="zh-TW" altLang="en-US" dirty="0" smtClean="0"/>
              <a:t> </a:t>
            </a:r>
            <a:endParaRPr lang="en-US" altLang="zh-TW" dirty="0" smtClean="0"/>
          </a:p>
          <a:p>
            <a:r>
              <a:rPr lang="en-US" altLang="zh-TW" baseline="30000" dirty="0" smtClean="0">
                <a:latin typeface="HanWang WeiBeiMedium-Gb5" pitchFamily="2" charset="-120"/>
                <a:ea typeface="HanWang WeiBeiMedium-Gb5" pitchFamily="2" charset="-120"/>
              </a:rPr>
              <a:t>12</a:t>
            </a:r>
            <a:r>
              <a:rPr lang="zh-TW" altLang="en-US" dirty="0" smtClean="0">
                <a:latin typeface="HanWang WeiBeiMedium-Gb5" pitchFamily="2" charset="-120"/>
                <a:ea typeface="HanWang WeiBeiMedium-Gb5" pitchFamily="2" charset="-120"/>
              </a:rPr>
              <a:t> </a:t>
            </a:r>
            <a:r>
              <a:rPr lang="en-US" altLang="zh-TW"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他將命傾倒，以致於死； 他也被列在罪犯之中。 </a:t>
            </a:r>
            <a:r>
              <a:rPr lang="en-US" altLang="zh-TW" dirty="0" smtClean="0">
                <a:solidFill>
                  <a:srgbClr val="FFFF00"/>
                </a:solidFill>
                <a:latin typeface="HanWang WeiBeiMedium-Gb5" pitchFamily="2" charset="-120"/>
                <a:ea typeface="HanWang WeiBeiMedium-Gb5" pitchFamily="2" charset="-120"/>
              </a:rPr>
              <a:t>[</a:t>
            </a:r>
            <a:r>
              <a:rPr lang="zh-HK" altLang="en-US" dirty="0" smtClean="0">
                <a:solidFill>
                  <a:srgbClr val="FFFF00"/>
                </a:solidFill>
                <a:latin typeface="HanWang WeiBeiMedium-Gb5" pitchFamily="2" charset="-120"/>
                <a:ea typeface="HanWang WeiBeiMedium-Gb5" pitchFamily="2" charset="-120"/>
              </a:rPr>
              <a:t>太 </a:t>
            </a:r>
            <a:r>
              <a:rPr lang="en-US" altLang="zh-HK" dirty="0" smtClean="0">
                <a:solidFill>
                  <a:srgbClr val="FFFF00"/>
                </a:solidFill>
                <a:latin typeface="HanWang WeiBeiMedium-Gb5" pitchFamily="2" charset="-120"/>
                <a:ea typeface="HanWang WeiBeiMedium-Gb5" pitchFamily="2" charset="-120"/>
              </a:rPr>
              <a:t>27:38</a:t>
            </a:r>
            <a:r>
              <a:rPr lang="en-US" altLang="zh-TW" dirty="0" smtClean="0">
                <a:solidFill>
                  <a:srgbClr val="FFFF00"/>
                </a:solidFill>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他卻擔當多人的罪， 又為罪犯代求。 </a:t>
            </a:r>
          </a:p>
          <a:p>
            <a:r>
              <a:rPr lang="en-US" baseline="30000" dirty="0" smtClean="0"/>
              <a:t>12</a:t>
            </a:r>
            <a:r>
              <a:rPr lang="en-US" dirty="0" smtClean="0"/>
              <a:t> … he poured out his life unto death, and was numbered with the transgressors </a:t>
            </a:r>
            <a:r>
              <a:rPr lang="en-US" dirty="0" smtClean="0">
                <a:solidFill>
                  <a:srgbClr val="FFFF00"/>
                </a:solidFill>
              </a:rPr>
              <a:t>[Matt 27:38]</a:t>
            </a:r>
            <a:r>
              <a:rPr lang="en-US" dirty="0" smtClean="0"/>
              <a:t>. For he bore the sin of many, and made intercession for the transgressors. </a:t>
            </a:r>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17</a:t>
            </a:fld>
            <a:endParaRPr lang="es-E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zh-TW" altLang="en-US" dirty="0" smtClean="0">
                <a:latin typeface="HanWang WeiBeiMedium-Gb5" pitchFamily="2" charset="-120"/>
                <a:ea typeface="HanWang WeiBeiMedium-Gb5" pitchFamily="2" charset="-120"/>
              </a:rPr>
              <a:t>詩篇 </a:t>
            </a:r>
            <a:r>
              <a:rPr lang="en-US" dirty="0" smtClean="0"/>
              <a:t>Psalm </a:t>
            </a:r>
            <a:r>
              <a:rPr lang="en-US" altLang="zh-TW" dirty="0" smtClean="0"/>
              <a:t>22</a:t>
            </a:r>
            <a:r>
              <a:rPr lang="zh-TW" altLang="en-US" dirty="0" smtClean="0"/>
              <a:t> </a:t>
            </a:r>
            <a:endParaRPr lang="en-US" altLang="zh-TW" dirty="0" smtClean="0"/>
          </a:p>
          <a:p>
            <a:r>
              <a:rPr lang="en-US" altLang="zh-TW" baseline="30000" dirty="0" smtClean="0">
                <a:latin typeface="HanWang WeiBeiMedium-Gb5" pitchFamily="2" charset="-120"/>
                <a:ea typeface="HanWang WeiBeiMedium-Gb5" pitchFamily="2" charset="-120"/>
              </a:rPr>
              <a:t>1</a:t>
            </a:r>
            <a:r>
              <a:rPr lang="zh-TW" altLang="en-US" dirty="0" smtClean="0">
                <a:latin typeface="HanWang WeiBeiMedium-Gb5" pitchFamily="2" charset="-120"/>
                <a:ea typeface="HanWang WeiBeiMedium-Gb5" pitchFamily="2" charset="-120"/>
              </a:rPr>
              <a:t> 我的神，我的神！為甚麼離棄我？ </a:t>
            </a:r>
            <a:r>
              <a:rPr lang="en-US" altLang="zh-TW" dirty="0" smtClean="0">
                <a:solidFill>
                  <a:srgbClr val="FFFF00"/>
                </a:solidFill>
                <a:latin typeface="HanWang WeiBeiMedium-Gb5" pitchFamily="2" charset="-120"/>
                <a:ea typeface="HanWang WeiBeiMedium-Gb5" pitchFamily="2" charset="-120"/>
              </a:rPr>
              <a:t>[</a:t>
            </a:r>
            <a:r>
              <a:rPr lang="zh-HK" altLang="en-US" dirty="0" smtClean="0">
                <a:solidFill>
                  <a:srgbClr val="FFFF00"/>
                </a:solidFill>
                <a:latin typeface="HanWang WeiBeiMedium-Gb5" pitchFamily="2" charset="-120"/>
                <a:ea typeface="HanWang WeiBeiMedium-Gb5" pitchFamily="2" charset="-120"/>
              </a:rPr>
              <a:t>太 </a:t>
            </a:r>
            <a:r>
              <a:rPr lang="en-US" altLang="zh-HK" dirty="0" smtClean="0">
                <a:solidFill>
                  <a:srgbClr val="FFFF00"/>
                </a:solidFill>
                <a:latin typeface="HanWang WeiBeiMedium-Gb5" pitchFamily="2" charset="-120"/>
                <a:ea typeface="HanWang WeiBeiMedium-Gb5" pitchFamily="2" charset="-120"/>
              </a:rPr>
              <a:t>27:46</a:t>
            </a:r>
            <a:r>
              <a:rPr lang="en-US" altLang="zh-TW" dirty="0" smtClean="0">
                <a:solidFill>
                  <a:srgbClr val="FFFF00"/>
                </a:solidFill>
                <a:latin typeface="HanWang WeiBeiMedium-Gb5" pitchFamily="2" charset="-120"/>
                <a:ea typeface="HanWang WeiBeiMedium-Gb5" pitchFamily="2" charset="-120"/>
              </a:rPr>
              <a:t>]</a:t>
            </a:r>
            <a:r>
              <a:rPr lang="en-US" altLang="zh-TW" dirty="0" smtClean="0">
                <a:latin typeface="HanWang WeiBeiMedium-Gb5" pitchFamily="2" charset="-120"/>
                <a:ea typeface="HanWang WeiBeiMedium-Gb5" pitchFamily="2" charset="-120"/>
              </a:rPr>
              <a:t> …</a:t>
            </a:r>
            <a:r>
              <a:rPr lang="en-US" altLang="zh-TW" baseline="30000" dirty="0" smtClean="0">
                <a:latin typeface="HanWang WeiBeiMedium-Gb5" pitchFamily="2" charset="-120"/>
                <a:ea typeface="HanWang WeiBeiMedium-Gb5" pitchFamily="2" charset="-120"/>
              </a:rPr>
              <a:t>7</a:t>
            </a:r>
            <a:r>
              <a:rPr lang="zh-TW" altLang="en-US" dirty="0" smtClean="0">
                <a:latin typeface="HanWang WeiBeiMedium-Gb5" pitchFamily="2" charset="-120"/>
                <a:ea typeface="HanWang WeiBeiMedium-Gb5" pitchFamily="2" charset="-120"/>
              </a:rPr>
              <a:t> 凡看見我的都嗤笑我； 他們撇嘴搖頭，說： </a:t>
            </a:r>
            <a:r>
              <a:rPr lang="en-US" altLang="zh-TW" baseline="30000" dirty="0" smtClean="0">
                <a:latin typeface="HanWang WeiBeiMedium-Gb5" pitchFamily="2" charset="-120"/>
                <a:ea typeface="HanWang WeiBeiMedium-Gb5" pitchFamily="2" charset="-120"/>
              </a:rPr>
              <a:t>8</a:t>
            </a:r>
            <a:r>
              <a:rPr lang="zh-TW" altLang="en-US" dirty="0" smtClean="0">
                <a:latin typeface="HanWang WeiBeiMedium-Gb5" pitchFamily="2" charset="-120"/>
                <a:ea typeface="HanWang WeiBeiMedium-Gb5" pitchFamily="2" charset="-120"/>
              </a:rPr>
              <a:t> 他把自己交託耶和華，耶和華可以救他吧！ 耶和華既喜悅他，可以搭救他吧！ </a:t>
            </a:r>
            <a:r>
              <a:rPr lang="en-US" altLang="zh-TW" dirty="0" smtClean="0">
                <a:solidFill>
                  <a:srgbClr val="FFFF00"/>
                </a:solidFill>
                <a:latin typeface="HanWang WeiBeiMedium-Gb5" pitchFamily="2" charset="-120"/>
                <a:ea typeface="HanWang WeiBeiMedium-Gb5" pitchFamily="2" charset="-120"/>
              </a:rPr>
              <a:t>[</a:t>
            </a:r>
            <a:r>
              <a:rPr lang="zh-HK" altLang="en-US" dirty="0" smtClean="0">
                <a:solidFill>
                  <a:srgbClr val="FFFF00"/>
                </a:solidFill>
                <a:latin typeface="HanWang WeiBeiMedium-Gb5" pitchFamily="2" charset="-120"/>
                <a:ea typeface="HanWang WeiBeiMedium-Gb5" pitchFamily="2" charset="-120"/>
              </a:rPr>
              <a:t>太 </a:t>
            </a:r>
            <a:r>
              <a:rPr lang="en-US" altLang="zh-HK" dirty="0" smtClean="0">
                <a:solidFill>
                  <a:srgbClr val="FFFF00"/>
                </a:solidFill>
                <a:latin typeface="HanWang WeiBeiMedium-Gb5" pitchFamily="2" charset="-120"/>
                <a:ea typeface="HanWang WeiBeiMedium-Gb5" pitchFamily="2" charset="-120"/>
              </a:rPr>
              <a:t>27:43</a:t>
            </a:r>
            <a:r>
              <a:rPr lang="en-US" altLang="zh-TW" dirty="0" smtClean="0">
                <a:solidFill>
                  <a:srgbClr val="FFFF00"/>
                </a:solidFill>
                <a:latin typeface="HanWang WeiBeiMedium-Gb5" pitchFamily="2" charset="-120"/>
                <a:ea typeface="HanWang WeiBeiMedium-Gb5" pitchFamily="2" charset="-120"/>
              </a:rPr>
              <a:t>]</a:t>
            </a:r>
            <a:endParaRPr lang="zh-TW" altLang="en-US" dirty="0" smtClean="0">
              <a:latin typeface="HanWang WeiBeiMedium-Gb5" pitchFamily="2" charset="-120"/>
              <a:ea typeface="HanWang WeiBeiMedium-Gb5" pitchFamily="2" charset="-120"/>
            </a:endParaRPr>
          </a:p>
          <a:p>
            <a:r>
              <a:rPr lang="en-US" baseline="30000" dirty="0" smtClean="0"/>
              <a:t>1</a:t>
            </a:r>
            <a:r>
              <a:rPr lang="en-US" dirty="0" smtClean="0"/>
              <a:t> My God, my God, why have you forsaken me? </a:t>
            </a:r>
            <a:r>
              <a:rPr lang="en-US" altLang="zh-TW" dirty="0" smtClean="0">
                <a:solidFill>
                  <a:srgbClr val="FFFF00"/>
                </a:solidFill>
                <a:latin typeface="HanWang WeiBeiMedium-Gb5" pitchFamily="2" charset="-120"/>
                <a:ea typeface="HanWang WeiBeiMedium-Gb5" pitchFamily="2" charset="-120"/>
              </a:rPr>
              <a:t>[</a:t>
            </a:r>
            <a:r>
              <a:rPr lang="en-US" altLang="zh-HK" dirty="0" smtClean="0">
                <a:solidFill>
                  <a:srgbClr val="FFFF00"/>
                </a:solidFill>
                <a:latin typeface="HanWang WeiBeiMedium-Gb5" pitchFamily="2" charset="-120"/>
                <a:ea typeface="HanWang WeiBeiMedium-Gb5" pitchFamily="2" charset="-120"/>
              </a:rPr>
              <a:t>Matt</a:t>
            </a:r>
            <a:r>
              <a:rPr lang="zh-HK" altLang="en-US" dirty="0" smtClean="0">
                <a:solidFill>
                  <a:srgbClr val="FFFF00"/>
                </a:solidFill>
                <a:latin typeface="HanWang WeiBeiMedium-Gb5" pitchFamily="2" charset="-120"/>
                <a:ea typeface="HanWang WeiBeiMedium-Gb5" pitchFamily="2" charset="-120"/>
              </a:rPr>
              <a:t> </a:t>
            </a:r>
            <a:r>
              <a:rPr lang="en-US" altLang="zh-HK" dirty="0" smtClean="0">
                <a:solidFill>
                  <a:srgbClr val="FFFF00"/>
                </a:solidFill>
                <a:latin typeface="HanWang WeiBeiMedium-Gb5" pitchFamily="2" charset="-120"/>
                <a:ea typeface="HanWang WeiBeiMedium-Gb5" pitchFamily="2" charset="-120"/>
              </a:rPr>
              <a:t>27:46</a:t>
            </a:r>
            <a:r>
              <a:rPr lang="en-US" altLang="zh-TW" dirty="0" smtClean="0">
                <a:solidFill>
                  <a:srgbClr val="FFFF00"/>
                </a:solidFill>
                <a:latin typeface="HanWang WeiBeiMedium-Gb5" pitchFamily="2" charset="-120"/>
                <a:ea typeface="HanWang WeiBeiMedium-Gb5" pitchFamily="2" charset="-120"/>
              </a:rPr>
              <a:t>]</a:t>
            </a:r>
            <a:r>
              <a:rPr lang="en-US" altLang="zh-TW" dirty="0" smtClean="0">
                <a:latin typeface="HanWang WeiBeiMedium-Gb5" pitchFamily="2" charset="-120"/>
                <a:ea typeface="HanWang WeiBeiMedium-Gb5" pitchFamily="2" charset="-120"/>
              </a:rPr>
              <a:t> </a:t>
            </a:r>
            <a:r>
              <a:rPr lang="en-US" dirty="0" smtClean="0"/>
              <a:t>…</a:t>
            </a:r>
            <a:r>
              <a:rPr lang="en-US" baseline="30000" dirty="0" smtClean="0"/>
              <a:t>7</a:t>
            </a:r>
            <a:r>
              <a:rPr lang="en-US" dirty="0" smtClean="0"/>
              <a:t> All who see me mock me; they hurl insults, shaking their heads. </a:t>
            </a:r>
            <a:r>
              <a:rPr lang="en-US" baseline="30000" dirty="0" smtClean="0"/>
              <a:t>8</a:t>
            </a:r>
            <a:r>
              <a:rPr lang="en-US" dirty="0" smtClean="0"/>
              <a:t> “He trusts in the </a:t>
            </a:r>
            <a:r>
              <a:rPr lang="en-US" cap="small" dirty="0" smtClean="0"/>
              <a:t>Lord</a:t>
            </a:r>
            <a:r>
              <a:rPr lang="en-US" dirty="0" smtClean="0"/>
              <a:t>,” they say, “let the </a:t>
            </a:r>
            <a:r>
              <a:rPr lang="en-US" cap="small" dirty="0" smtClean="0"/>
              <a:t>Lord</a:t>
            </a:r>
            <a:r>
              <a:rPr lang="en-US" dirty="0" smtClean="0"/>
              <a:t> rescue him. Let him deliver him, since he delights in him.” </a:t>
            </a:r>
            <a:r>
              <a:rPr lang="en-US" dirty="0" smtClean="0">
                <a:solidFill>
                  <a:srgbClr val="FFFF00"/>
                </a:solidFill>
              </a:rPr>
              <a:t>[Matt 27:43]</a:t>
            </a:r>
            <a:endParaRPr lang="en-US" dirty="0">
              <a:solidFill>
                <a:srgbClr val="FFFF00"/>
              </a:solidFill>
            </a:endParaRPr>
          </a:p>
        </p:txBody>
      </p:sp>
      <p:sp>
        <p:nvSpPr>
          <p:cNvPr id="3" name="Slide Number Placeholder 2"/>
          <p:cNvSpPr>
            <a:spLocks noGrp="1"/>
          </p:cNvSpPr>
          <p:nvPr>
            <p:ph type="sldNum" sz="quarter" idx="12"/>
          </p:nvPr>
        </p:nvSpPr>
        <p:spPr/>
        <p:txBody>
          <a:bodyPr/>
          <a:lstStyle/>
          <a:p>
            <a:fld id="{9918810B-06D7-4E30-B019-6880925171F1}" type="slidenum">
              <a:rPr lang="es-ES" smtClean="0"/>
              <a:pPr/>
              <a:t>18</a:t>
            </a:fld>
            <a:endParaRPr lang="es-E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zh-TW" baseline="30000" dirty="0" smtClean="0">
                <a:latin typeface="HanWang WeiBeiMedium-Gb5" pitchFamily="2" charset="-120"/>
                <a:ea typeface="HanWang WeiBeiMedium-Gb5" pitchFamily="2" charset="-120"/>
              </a:rPr>
              <a:t>16</a:t>
            </a:r>
            <a:r>
              <a:rPr lang="zh-TW" altLang="en-US" dirty="0" smtClean="0">
                <a:latin typeface="HanWang WeiBeiMedium-Gb5" pitchFamily="2" charset="-120"/>
                <a:ea typeface="HanWang WeiBeiMedium-Gb5" pitchFamily="2" charset="-120"/>
              </a:rPr>
              <a:t> 犬類圍著我，惡黨環繞我； 他們扎了我的手，我的腳。</a:t>
            </a:r>
            <a:r>
              <a:rPr lang="en-US" altLang="zh-TW" dirty="0" smtClean="0">
                <a:latin typeface="HanWang WeiBeiMedium-Gb5" pitchFamily="2" charset="-120"/>
                <a:ea typeface="HanWang WeiBeiMedium-Gb5" pitchFamily="2" charset="-120"/>
              </a:rPr>
              <a:t>[</a:t>
            </a:r>
            <a:r>
              <a:rPr lang="zh-HK" altLang="en-US" dirty="0" smtClean="0">
                <a:solidFill>
                  <a:srgbClr val="FFFF00"/>
                </a:solidFill>
                <a:latin typeface="HanWang WeiBeiMedium-Gb5" pitchFamily="2" charset="-120"/>
                <a:ea typeface="HanWang WeiBeiMedium-Gb5" pitchFamily="2" charset="-120"/>
              </a:rPr>
              <a:t>太 </a:t>
            </a:r>
            <a:r>
              <a:rPr lang="en-US" altLang="zh-HK" dirty="0" smtClean="0">
                <a:solidFill>
                  <a:srgbClr val="FFFF00"/>
                </a:solidFill>
                <a:latin typeface="HanWang WeiBeiMedium-Gb5" pitchFamily="2" charset="-120"/>
                <a:ea typeface="HanWang WeiBeiMedium-Gb5" pitchFamily="2" charset="-120"/>
              </a:rPr>
              <a:t>27:35a</a:t>
            </a:r>
            <a:r>
              <a:rPr lang="en-US" altLang="zh-TW"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 </a:t>
            </a:r>
            <a:r>
              <a:rPr lang="en-US" altLang="zh-TW" baseline="30000" dirty="0" smtClean="0">
                <a:latin typeface="HanWang WeiBeiMedium-Gb5" pitchFamily="2" charset="-120"/>
                <a:ea typeface="HanWang WeiBeiMedium-Gb5" pitchFamily="2" charset="-120"/>
              </a:rPr>
              <a:t>…18</a:t>
            </a:r>
            <a:r>
              <a:rPr lang="zh-TW" altLang="en-US" dirty="0" smtClean="0">
                <a:latin typeface="HanWang WeiBeiMedium-Gb5" pitchFamily="2" charset="-120"/>
                <a:ea typeface="HanWang WeiBeiMedium-Gb5" pitchFamily="2" charset="-120"/>
              </a:rPr>
              <a:t> 他們分我的外衣， 為我的裏衣拈鬮。 </a:t>
            </a:r>
            <a:r>
              <a:rPr lang="en-US" altLang="zh-TW" dirty="0" smtClean="0">
                <a:latin typeface="HanWang WeiBeiMedium-Gb5" pitchFamily="2" charset="-120"/>
                <a:ea typeface="HanWang WeiBeiMedium-Gb5" pitchFamily="2" charset="-120"/>
              </a:rPr>
              <a:t>[</a:t>
            </a:r>
            <a:r>
              <a:rPr lang="zh-HK" altLang="en-US" dirty="0" smtClean="0">
                <a:solidFill>
                  <a:srgbClr val="FFFF00"/>
                </a:solidFill>
                <a:latin typeface="HanWang WeiBeiMedium-Gb5" pitchFamily="2" charset="-120"/>
                <a:ea typeface="HanWang WeiBeiMedium-Gb5" pitchFamily="2" charset="-120"/>
              </a:rPr>
              <a:t>太 </a:t>
            </a:r>
            <a:r>
              <a:rPr lang="en-US" altLang="zh-HK" dirty="0" smtClean="0">
                <a:solidFill>
                  <a:srgbClr val="FFFF00"/>
                </a:solidFill>
                <a:latin typeface="HanWang WeiBeiMedium-Gb5" pitchFamily="2" charset="-120"/>
                <a:ea typeface="HanWang WeiBeiMedium-Gb5" pitchFamily="2" charset="-120"/>
              </a:rPr>
              <a:t>27:35b; </a:t>
            </a:r>
            <a:r>
              <a:rPr lang="zh-HK" altLang="en-US" dirty="0" smtClean="0">
                <a:solidFill>
                  <a:srgbClr val="FFFF00"/>
                </a:solidFill>
                <a:latin typeface="HanWang WeiBeiMedium-Gb5" pitchFamily="2" charset="-120"/>
                <a:ea typeface="HanWang WeiBeiMedium-Gb5" pitchFamily="2" charset="-120"/>
              </a:rPr>
              <a:t>約 </a:t>
            </a:r>
            <a:r>
              <a:rPr lang="en-US" altLang="zh-HK" dirty="0" smtClean="0">
                <a:solidFill>
                  <a:srgbClr val="FFFF00"/>
                </a:solidFill>
                <a:latin typeface="HanWang WeiBeiMedium-Gb5" pitchFamily="2" charset="-120"/>
                <a:ea typeface="HanWang WeiBeiMedium-Gb5" pitchFamily="2" charset="-120"/>
              </a:rPr>
              <a:t>19:23-24</a:t>
            </a:r>
            <a:r>
              <a:rPr lang="en-US" altLang="zh-TW" dirty="0" smtClean="0">
                <a:latin typeface="HanWang WeiBeiMedium-Gb5" pitchFamily="2" charset="-120"/>
                <a:ea typeface="HanWang WeiBeiMedium-Gb5" pitchFamily="2" charset="-120"/>
              </a:rPr>
              <a:t>]</a:t>
            </a:r>
            <a:endParaRPr lang="zh-TW" altLang="en-US" dirty="0" smtClean="0">
              <a:latin typeface="HanWang WeiBeiMedium-Gb5" pitchFamily="2" charset="-120"/>
              <a:ea typeface="HanWang WeiBeiMedium-Gb5" pitchFamily="2" charset="-120"/>
            </a:endParaRPr>
          </a:p>
          <a:p>
            <a:r>
              <a:rPr lang="en-US" baseline="30000" dirty="0" smtClean="0"/>
              <a:t>16</a:t>
            </a:r>
            <a:r>
              <a:rPr lang="en-US" dirty="0" smtClean="0"/>
              <a:t> Dogs surround me, a pack of villains encircles me; they pierce my hands and my feet. </a:t>
            </a:r>
            <a:r>
              <a:rPr lang="en-US" dirty="0" smtClean="0">
                <a:solidFill>
                  <a:srgbClr val="FFFF00"/>
                </a:solidFill>
              </a:rPr>
              <a:t>[Matt 27:35a] </a:t>
            </a:r>
            <a:r>
              <a:rPr lang="en-US" baseline="30000" dirty="0" smtClean="0"/>
              <a:t>… 18</a:t>
            </a:r>
            <a:r>
              <a:rPr lang="en-US" dirty="0" smtClean="0"/>
              <a:t> They divide my clothes among them and cast lots for my garment. </a:t>
            </a:r>
            <a:r>
              <a:rPr lang="en-US" dirty="0" smtClean="0">
                <a:solidFill>
                  <a:srgbClr val="FFFF00"/>
                </a:solidFill>
              </a:rPr>
              <a:t>[Matt 27:35b; John 19:23-24]</a:t>
            </a:r>
            <a:endParaRPr lang="en-US" dirty="0" smtClean="0"/>
          </a:p>
          <a:p>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19</a:t>
            </a:fld>
            <a:endParaRPr lang="es-E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07" y="107876"/>
            <a:ext cx="2520279" cy="2952328"/>
          </a:xfrm>
        </p:spPr>
        <p:txBody>
          <a:bodyPr/>
          <a:lstStyle/>
          <a:p>
            <a:pPr marL="0" indent="0">
              <a:buNone/>
            </a:pPr>
            <a:r>
              <a:rPr lang="zh-TW" altLang="en-US" dirty="0" smtClean="0">
                <a:solidFill>
                  <a:srgbClr val="FFFF00"/>
                </a:solidFill>
                <a:latin typeface="HanWang WeiBeiMedium-Gb5" pitchFamily="2" charset="-120"/>
                <a:ea typeface="HanWang WeiBeiMedium-Gb5" pitchFamily="2" charset="-120"/>
              </a:rPr>
              <a:t>戴在他頭上，拿一根葦子放在他右手裏，跪在他面前，戲弄他，說：「恭喜，猶太人的王啊！」</a:t>
            </a:r>
            <a:r>
              <a:rPr lang="en-US" altLang="zh-TW" baseline="30000" dirty="0" smtClean="0">
                <a:solidFill>
                  <a:srgbClr val="FFFF00"/>
                </a:solidFill>
                <a:latin typeface="HanWang WeiBeiMedium-Gb5" pitchFamily="2" charset="-120"/>
                <a:ea typeface="HanWang WeiBeiMedium-Gb5" pitchFamily="2" charset="-120"/>
              </a:rPr>
              <a:t>30</a:t>
            </a:r>
            <a:r>
              <a:rPr lang="zh-TW" altLang="en-US" dirty="0" smtClean="0">
                <a:solidFill>
                  <a:srgbClr val="FFFF00"/>
                </a:solidFill>
                <a:latin typeface="HanWang WeiBeiMedium-Gb5" pitchFamily="2" charset="-120"/>
                <a:ea typeface="HanWang WeiBeiMedium-Gb5" pitchFamily="2" charset="-120"/>
              </a:rPr>
              <a:t> 又吐唾沫在他臉上，拿葦子打他的頭。</a:t>
            </a:r>
            <a:r>
              <a:rPr lang="en-US" altLang="zh-TW" baseline="30000" dirty="0" smtClean="0">
                <a:solidFill>
                  <a:srgbClr val="FFFF00"/>
                </a:solidFill>
                <a:latin typeface="HanWang WeiBeiMedium-Gb5" pitchFamily="2" charset="-120"/>
                <a:ea typeface="HanWang WeiBeiMedium-Gb5" pitchFamily="2" charset="-120"/>
              </a:rPr>
              <a:t>31</a:t>
            </a:r>
            <a:r>
              <a:rPr lang="zh-TW" altLang="en-US" dirty="0" smtClean="0">
                <a:solidFill>
                  <a:srgbClr val="FFFF00"/>
                </a:solidFill>
                <a:latin typeface="HanWang WeiBeiMedium-Gb5" pitchFamily="2" charset="-120"/>
                <a:ea typeface="HanWang WeiBeiMedium-Gb5" pitchFamily="2" charset="-120"/>
              </a:rPr>
              <a:t> 戲弄完了，就給他脫了袍子，仍穿上他自己的衣服，帶他出去，要釘十字架。 </a:t>
            </a:r>
            <a:r>
              <a:rPr lang="en-US" altLang="zh-TW" baseline="30000" dirty="0" smtClean="0">
                <a:solidFill>
                  <a:srgbClr val="FFFF00"/>
                </a:solidFill>
                <a:latin typeface="HanWang WeiBeiMedium-Gb5" pitchFamily="2" charset="-120"/>
                <a:ea typeface="HanWang WeiBeiMedium-Gb5" pitchFamily="2" charset="-120"/>
              </a:rPr>
              <a:t>32</a:t>
            </a:r>
            <a:r>
              <a:rPr lang="zh-TW" altLang="en-US" dirty="0" smtClean="0">
                <a:solidFill>
                  <a:srgbClr val="FFFF00"/>
                </a:solidFill>
                <a:latin typeface="HanWang WeiBeiMedium-Gb5" pitchFamily="2" charset="-120"/>
                <a:ea typeface="HanWang WeiBeiMedium-Gb5" pitchFamily="2" charset="-120"/>
              </a:rPr>
              <a:t> 他們出來的時候，</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2</a:t>
            </a:fld>
            <a:endParaRPr lang="es-ES"/>
          </a:p>
        </p:txBody>
      </p:sp>
      <p:sp>
        <p:nvSpPr>
          <p:cNvPr id="5" name="Content Placeholder 2"/>
          <p:cNvSpPr txBox="1">
            <a:spLocks/>
          </p:cNvSpPr>
          <p:nvPr/>
        </p:nvSpPr>
        <p:spPr bwMode="auto">
          <a:xfrm>
            <a:off x="2592487" y="107876"/>
            <a:ext cx="3168551" cy="2952328"/>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dirty="0" smtClean="0">
                <a:latin typeface="Arial Narrow" pitchFamily="34" charset="0"/>
              </a:rPr>
              <a:t>They put a staff in his right hand. Then they knelt in front of him</a:t>
            </a:r>
          </a:p>
          <a:p>
            <a:r>
              <a:rPr lang="en-US" sz="1800" dirty="0" smtClean="0">
                <a:latin typeface="Arial Narrow" pitchFamily="34" charset="0"/>
              </a:rPr>
              <a:t>and mocked him. “Hail, king of the Jews!” they said. </a:t>
            </a:r>
            <a:r>
              <a:rPr lang="en-US" sz="1800" baseline="30000" dirty="0" smtClean="0">
                <a:latin typeface="Arial Narrow" pitchFamily="34" charset="0"/>
              </a:rPr>
              <a:t>30</a:t>
            </a:r>
            <a:r>
              <a:rPr lang="en-US" sz="1800" dirty="0" smtClean="0">
                <a:latin typeface="Arial Narrow" pitchFamily="34" charset="0"/>
              </a:rPr>
              <a:t> They spit on him, and took the staff and struck him on the head again and again. </a:t>
            </a:r>
            <a:r>
              <a:rPr lang="en-US" sz="1800" baseline="30000" dirty="0" smtClean="0">
                <a:latin typeface="Arial Narrow" pitchFamily="34" charset="0"/>
              </a:rPr>
              <a:t>31</a:t>
            </a:r>
            <a:r>
              <a:rPr lang="en-US" sz="1800" dirty="0" smtClean="0">
                <a:latin typeface="Arial Narrow" pitchFamily="34" charset="0"/>
              </a:rPr>
              <a:t> After they had mocked him, they took off the robe and put his own clothes on him. Then they led him away to crucify him. </a:t>
            </a:r>
            <a:r>
              <a:rPr lang="en-US" sz="1800" baseline="30000" dirty="0" smtClean="0">
                <a:latin typeface="Arial Narrow" pitchFamily="34" charset="0"/>
              </a:rPr>
              <a:t>32</a:t>
            </a:r>
            <a:r>
              <a:rPr lang="en-US" sz="1800" dirty="0" smtClean="0">
                <a:latin typeface="Arial Narrow" pitchFamily="34" charset="0"/>
              </a:rPr>
              <a:t> As they were going out, </a:t>
            </a:r>
            <a:endParaRPr lang="en-US" sz="1800" dirty="0">
              <a:latin typeface="Arial Narrow"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215" y="35868"/>
            <a:ext cx="5473700" cy="2786137"/>
          </a:xfrm>
        </p:spPr>
        <p:txBody>
          <a:bodyPr/>
          <a:lstStyle/>
          <a:p>
            <a:r>
              <a:rPr lang="zh-TW" altLang="en-US" sz="1600" dirty="0" smtClean="0">
                <a:latin typeface="HanWang WeiBeiMedium-Gb5" pitchFamily="2" charset="-120"/>
                <a:ea typeface="HanWang WeiBeiMedium-Gb5" pitchFamily="2" charset="-120"/>
              </a:rPr>
              <a:t>約翰福音 </a:t>
            </a:r>
            <a:r>
              <a:rPr lang="en-US" sz="1600" dirty="0" smtClean="0"/>
              <a:t>John </a:t>
            </a:r>
            <a:r>
              <a:rPr lang="en-US" altLang="zh-TW" sz="1600" dirty="0" smtClean="0"/>
              <a:t>19:23–24</a:t>
            </a:r>
            <a:r>
              <a:rPr lang="zh-TW" altLang="en-US" sz="1600" dirty="0" smtClean="0"/>
              <a:t> </a:t>
            </a:r>
            <a:r>
              <a:rPr lang="en-US" altLang="zh-TW" sz="1600" baseline="30000" dirty="0" smtClean="0"/>
              <a:t>23</a:t>
            </a:r>
            <a:r>
              <a:rPr lang="zh-TW" altLang="en-US" sz="1600" dirty="0" smtClean="0"/>
              <a:t> </a:t>
            </a:r>
            <a:r>
              <a:rPr lang="zh-TW" altLang="en-US" sz="1600" dirty="0" smtClean="0">
                <a:latin typeface="HanWang WeiBeiMedium-Gb5" pitchFamily="2" charset="-120"/>
                <a:ea typeface="HanWang WeiBeiMedium-Gb5" pitchFamily="2" charset="-120"/>
              </a:rPr>
              <a:t>兵丁既然將耶穌釘在十字架上，就拿他的衣服分為四分，每兵一分；又拿他的裏衣，這件裏衣原來沒有縫兒，是上下一片織成的。</a:t>
            </a:r>
            <a:r>
              <a:rPr lang="en-US" altLang="zh-TW" sz="1600" baseline="30000" dirty="0" smtClean="0">
                <a:latin typeface="HanWang WeiBeiMedium-Gb5" pitchFamily="2" charset="-120"/>
                <a:ea typeface="HanWang WeiBeiMedium-Gb5" pitchFamily="2" charset="-120"/>
              </a:rPr>
              <a:t>24</a:t>
            </a:r>
            <a:r>
              <a:rPr lang="zh-TW" altLang="en-US" sz="1600" dirty="0" smtClean="0">
                <a:latin typeface="HanWang WeiBeiMedium-Gb5" pitchFamily="2" charset="-120"/>
                <a:ea typeface="HanWang WeiBeiMedium-Gb5" pitchFamily="2" charset="-120"/>
              </a:rPr>
              <a:t> 他們就彼此說：「我們不要撕開，只要拈鬮，看誰得著。」這要應驗經上的話說： 他們分了我的外衣， 為我的裏衣拈鬮。 兵丁果然做了這事。 </a:t>
            </a:r>
          </a:p>
          <a:p>
            <a:r>
              <a:rPr lang="en-US" sz="1600" baseline="30000" dirty="0" smtClean="0">
                <a:latin typeface="Arial Narrow" pitchFamily="34" charset="0"/>
              </a:rPr>
              <a:t>23</a:t>
            </a:r>
            <a:r>
              <a:rPr lang="en-US" sz="1600" dirty="0" smtClean="0">
                <a:latin typeface="Arial Narrow" pitchFamily="34" charset="0"/>
              </a:rPr>
              <a:t> When the soldiers crucified Jesus, they took his clothes, dividing them into four shares, one for each of them, with the undergarment remaining. This garment was seamless, woven in one piece from top to bottom. </a:t>
            </a:r>
            <a:r>
              <a:rPr lang="en-US" sz="1600" baseline="30000" dirty="0" smtClean="0">
                <a:latin typeface="Arial Narrow" pitchFamily="34" charset="0"/>
              </a:rPr>
              <a:t>24</a:t>
            </a:r>
            <a:r>
              <a:rPr lang="en-US" sz="1600" dirty="0" smtClean="0">
                <a:latin typeface="Arial Narrow" pitchFamily="34" charset="0"/>
              </a:rPr>
              <a:t> “Let’s not tear it,” they said to one another. “Let’s decide by lot who will get it.” This happened that the scripture might be fulfilled that said, “They divided my clothes among them and cast lots for my garment.” So this is what the soldiers did. </a:t>
            </a:r>
          </a:p>
          <a:p>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20</a:t>
            </a:fld>
            <a:endParaRPr lang="es-E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TW" dirty="0" smtClean="0">
                <a:solidFill>
                  <a:schemeClr val="tx1"/>
                </a:solidFill>
                <a:latin typeface="HanWang WeiBeiMedium-Gb5" pitchFamily="2" charset="-120"/>
                <a:ea typeface="HanWang WeiBeiMedium-Gb5" pitchFamily="2" charset="-120"/>
              </a:rPr>
              <a:t>2. </a:t>
            </a:r>
            <a:r>
              <a:rPr lang="zh-TW" altLang="en-US" dirty="0" smtClean="0">
                <a:solidFill>
                  <a:schemeClr val="tx1"/>
                </a:solidFill>
                <a:latin typeface="HanWang WeiBeiMedium-Gb5" pitchFamily="2" charset="-120"/>
                <a:ea typeface="HanWang WeiBeiMedium-Gb5" pitchFamily="2" charset="-120"/>
              </a:rPr>
              <a:t>對耶穌的嘲諷，證明人的不信</a:t>
            </a:r>
            <a:r>
              <a:rPr lang="en-US" altLang="zh-TW" dirty="0" smtClean="0">
                <a:solidFill>
                  <a:schemeClr val="tx1"/>
                </a:solidFill>
                <a:latin typeface="HanWang WeiBeiMedium-Gb5" pitchFamily="2" charset="-120"/>
                <a:ea typeface="HanWang WeiBeiMedium-Gb5" pitchFamily="2" charset="-120"/>
              </a:rPr>
              <a:t/>
            </a:r>
            <a:br>
              <a:rPr lang="en-US" altLang="zh-TW" dirty="0" smtClean="0">
                <a:solidFill>
                  <a:schemeClr val="tx1"/>
                </a:solidFill>
                <a:latin typeface="HanWang WeiBeiMedium-Gb5" pitchFamily="2" charset="-120"/>
                <a:ea typeface="HanWang WeiBeiMedium-Gb5" pitchFamily="2" charset="-120"/>
              </a:rPr>
            </a:br>
            <a:r>
              <a:rPr lang="en-US" altLang="zh-TW" sz="2000" dirty="0" smtClean="0">
                <a:solidFill>
                  <a:schemeClr val="tx1"/>
                </a:solidFill>
                <a:latin typeface="+mn-ea"/>
              </a:rPr>
              <a:t>Mocking of Jesus Proves Men’s Unbelief</a:t>
            </a:r>
            <a:endParaRPr lang="en-US" dirty="0"/>
          </a:p>
        </p:txBody>
      </p:sp>
      <p:sp>
        <p:nvSpPr>
          <p:cNvPr id="5" name="Content Placeholder 4"/>
          <p:cNvSpPr>
            <a:spLocks noGrp="1"/>
          </p:cNvSpPr>
          <p:nvPr>
            <p:ph idx="1"/>
          </p:nvPr>
        </p:nvSpPr>
        <p:spPr/>
        <p:txBody>
          <a:bodyPr/>
          <a:lstStyle/>
          <a:p>
            <a:pPr marL="0" indent="0">
              <a:buNone/>
            </a:pPr>
            <a:r>
              <a:rPr lang="zh-TW" altLang="en-US" dirty="0" smtClean="0">
                <a:latin typeface="HanWang WeiBeiMedium-Gb5" pitchFamily="2" charset="-120"/>
                <a:ea typeface="HanWang WeiBeiMedium-Gb5" pitchFamily="2" charset="-120"/>
              </a:rPr>
              <a:t>太 </a:t>
            </a:r>
            <a:r>
              <a:rPr lang="en-US" dirty="0" smtClean="0"/>
              <a:t>Matt </a:t>
            </a:r>
            <a:r>
              <a:rPr lang="en-US" altLang="zh-TW" dirty="0" smtClean="0"/>
              <a:t>27:28–30</a:t>
            </a:r>
            <a:r>
              <a:rPr lang="zh-TW" altLang="en-US" dirty="0" smtClean="0"/>
              <a:t> </a:t>
            </a:r>
            <a:r>
              <a:rPr lang="zh-TW" altLang="en-US" dirty="0" smtClean="0">
                <a:latin typeface="HanWang WeiBeiMedium-Gb5" pitchFamily="2" charset="-120"/>
                <a:ea typeface="HanWang WeiBeiMedium-Gb5" pitchFamily="2" charset="-120"/>
              </a:rPr>
              <a:t>他們給他脫了衣服，穿上一件朱紅色袍子，</a:t>
            </a:r>
            <a:r>
              <a:rPr lang="en-US" altLang="zh-TW" baseline="30000" dirty="0" smtClean="0">
                <a:latin typeface="HanWang WeiBeiMedium-Gb5" pitchFamily="2" charset="-120"/>
                <a:ea typeface="HanWang WeiBeiMedium-Gb5" pitchFamily="2" charset="-120"/>
              </a:rPr>
              <a:t>29</a:t>
            </a:r>
            <a:r>
              <a:rPr lang="zh-TW" altLang="en-US" dirty="0" smtClean="0">
                <a:latin typeface="HanWang WeiBeiMedium-Gb5" pitchFamily="2" charset="-120"/>
                <a:ea typeface="HanWang WeiBeiMedium-Gb5" pitchFamily="2" charset="-120"/>
              </a:rPr>
              <a:t> 用荊棘編做冠冕，戴在他頭上，拿一根葦子放在他右手裏</a:t>
            </a:r>
          </a:p>
          <a:p>
            <a:pPr marL="0" indent="0">
              <a:buNone/>
            </a:pPr>
            <a:r>
              <a:rPr lang="en-US" baseline="30000" dirty="0" smtClean="0">
                <a:latin typeface="Arial Narrow" pitchFamily="34" charset="0"/>
              </a:rPr>
              <a:t>28</a:t>
            </a:r>
            <a:r>
              <a:rPr lang="en-US" dirty="0" smtClean="0">
                <a:latin typeface="Arial Narrow" pitchFamily="34" charset="0"/>
              </a:rPr>
              <a:t> They stripped him and put a scarlet robe on him, </a:t>
            </a:r>
            <a:r>
              <a:rPr lang="en-US" baseline="30000" dirty="0" smtClean="0">
                <a:latin typeface="Arial Narrow" pitchFamily="34" charset="0"/>
              </a:rPr>
              <a:t>29</a:t>
            </a:r>
            <a:r>
              <a:rPr lang="en-US" dirty="0" smtClean="0">
                <a:latin typeface="Arial Narrow" pitchFamily="34" charset="0"/>
              </a:rPr>
              <a:t> and then twisted together a crown of thorns and set it on his head. They put a staff in his right hand. </a:t>
            </a:r>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21</a:t>
            </a:fld>
            <a:endParaRPr lang="es-E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22</a:t>
            </a:fld>
            <a:endParaRPr lang="es-ES"/>
          </a:p>
        </p:txBody>
      </p:sp>
      <p:pic>
        <p:nvPicPr>
          <p:cNvPr id="2050" name="Picture 2" descr="https://i1.wp.com/behold.oc.org/wp-content/uploads/2019/02/97978868.jpg?w=558"/>
          <p:cNvPicPr>
            <a:picLocks noChangeAspect="1" noChangeArrowheads="1"/>
          </p:cNvPicPr>
          <p:nvPr/>
        </p:nvPicPr>
        <p:blipFill>
          <a:blip r:embed="rId3" cstate="print"/>
          <a:srcRect r="49872"/>
          <a:stretch>
            <a:fillRect/>
          </a:stretch>
        </p:blipFill>
        <p:spPr bwMode="auto">
          <a:xfrm>
            <a:off x="216223" y="323900"/>
            <a:ext cx="2664296" cy="2619375"/>
          </a:xfrm>
          <a:prstGeom prst="rect">
            <a:avLst/>
          </a:prstGeom>
          <a:noFill/>
        </p:spPr>
      </p:pic>
      <p:pic>
        <p:nvPicPr>
          <p:cNvPr id="2052" name="Picture 4" descr="https://i2.wp.com/behold.oc.org/wp-content/uploads/2019/02/0899797878.jpg?w=528"/>
          <p:cNvPicPr>
            <a:picLocks noChangeAspect="1" noChangeArrowheads="1"/>
          </p:cNvPicPr>
          <p:nvPr/>
        </p:nvPicPr>
        <p:blipFill>
          <a:blip r:embed="rId4" cstate="print"/>
          <a:srcRect r="25413" b="25398"/>
          <a:stretch>
            <a:fillRect/>
          </a:stretch>
        </p:blipFill>
        <p:spPr bwMode="auto">
          <a:xfrm>
            <a:off x="2952527" y="323900"/>
            <a:ext cx="2736304" cy="2664296"/>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zh-TW" altLang="en-US" dirty="0" smtClean="0">
                <a:latin typeface="HanWang WeiBeiMedium-Gb5" pitchFamily="2" charset="-120"/>
                <a:ea typeface="HanWang WeiBeiMedium-Gb5" pitchFamily="2" charset="-120"/>
              </a:rPr>
              <a:t>跪在他面前，戲弄他，說：「恭喜，猶太人的王啊！」</a:t>
            </a:r>
            <a:r>
              <a:rPr lang="en-US" altLang="zh-TW" baseline="30000" dirty="0" smtClean="0">
                <a:latin typeface="HanWang WeiBeiMedium-Gb5" pitchFamily="2" charset="-120"/>
                <a:ea typeface="HanWang WeiBeiMedium-Gb5" pitchFamily="2" charset="-120"/>
              </a:rPr>
              <a:t>30</a:t>
            </a:r>
            <a:r>
              <a:rPr lang="zh-TW" altLang="en-US" dirty="0" smtClean="0">
                <a:latin typeface="HanWang WeiBeiMedium-Gb5" pitchFamily="2" charset="-120"/>
                <a:ea typeface="HanWang WeiBeiMedium-Gb5" pitchFamily="2" charset="-120"/>
              </a:rPr>
              <a:t> 又吐唾沫在他臉上，拿葦子打他的頭。</a:t>
            </a:r>
            <a:endParaRPr lang="en-US" altLang="zh-TW" dirty="0" smtClean="0">
              <a:latin typeface="HanWang WeiBeiMedium-Gb5" pitchFamily="2" charset="-120"/>
              <a:ea typeface="HanWang WeiBeiMedium-Gb5" pitchFamily="2" charset="-120"/>
            </a:endParaRPr>
          </a:p>
          <a:p>
            <a:r>
              <a:rPr lang="en-US" dirty="0" smtClean="0">
                <a:latin typeface="Arial Narrow" pitchFamily="34" charset="0"/>
              </a:rPr>
              <a:t>Then they knelt in front of him and mocked him. “Hail, king of the Jews!” they said. </a:t>
            </a:r>
            <a:r>
              <a:rPr lang="en-US" baseline="30000" dirty="0" smtClean="0">
                <a:latin typeface="Arial Narrow" pitchFamily="34" charset="0"/>
              </a:rPr>
              <a:t>30</a:t>
            </a:r>
            <a:r>
              <a:rPr lang="en-US" dirty="0" smtClean="0">
                <a:latin typeface="Arial Narrow" pitchFamily="34" charset="0"/>
              </a:rPr>
              <a:t> They spit on him, and took the staff and struck him on the head again and again. </a:t>
            </a:r>
          </a:p>
          <a:p>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23</a:t>
            </a:fld>
            <a:endParaRPr lang="es-E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zh-TW" altLang="en-US" dirty="0" smtClean="0">
                <a:latin typeface="HanWang WeiBeiMedium-Gb5" pitchFamily="2" charset="-120"/>
                <a:ea typeface="HanWang WeiBeiMedium-Gb5" pitchFamily="2" charset="-120"/>
              </a:rPr>
              <a:t>馬太福音 </a:t>
            </a:r>
            <a:r>
              <a:rPr lang="en-US" dirty="0" smtClean="0"/>
              <a:t>Matthew </a:t>
            </a:r>
            <a:r>
              <a:rPr lang="en-US" altLang="zh-TW" dirty="0" smtClean="0"/>
              <a:t>27:39–40</a:t>
            </a:r>
          </a:p>
          <a:p>
            <a:r>
              <a:rPr lang="en-US" altLang="zh-TW" baseline="30000" dirty="0" smtClean="0">
                <a:latin typeface="HanWang WeiBeiMedium-Gb5" pitchFamily="2" charset="-120"/>
                <a:ea typeface="HanWang WeiBeiMedium-Gb5" pitchFamily="2" charset="-120"/>
              </a:rPr>
              <a:t>39</a:t>
            </a:r>
            <a:r>
              <a:rPr lang="zh-TW" altLang="en-US" dirty="0" smtClean="0">
                <a:latin typeface="HanWang WeiBeiMedium-Gb5" pitchFamily="2" charset="-120"/>
                <a:ea typeface="HanWang WeiBeiMedium-Gb5" pitchFamily="2" charset="-120"/>
              </a:rPr>
              <a:t> 從那裏經過的人譏誚他，搖著頭，說：</a:t>
            </a:r>
            <a:r>
              <a:rPr lang="en-US" altLang="zh-TW" baseline="30000" dirty="0" smtClean="0">
                <a:latin typeface="HanWang WeiBeiMedium-Gb5" pitchFamily="2" charset="-120"/>
                <a:ea typeface="HanWang WeiBeiMedium-Gb5" pitchFamily="2" charset="-120"/>
              </a:rPr>
              <a:t>40</a:t>
            </a:r>
            <a:r>
              <a:rPr lang="zh-TW" altLang="en-US" dirty="0" smtClean="0">
                <a:latin typeface="HanWang WeiBeiMedium-Gb5" pitchFamily="2" charset="-120"/>
                <a:ea typeface="HanWang WeiBeiMedium-Gb5" pitchFamily="2" charset="-120"/>
              </a:rPr>
              <a:t> 「你這拆毀聖殿、三日又建造起來的，可以救自己吧！你如果是上帝的兒子，就從十字架上下來吧！」 </a:t>
            </a:r>
          </a:p>
          <a:p>
            <a:r>
              <a:rPr lang="en-US" baseline="30000" dirty="0" smtClean="0"/>
              <a:t>39</a:t>
            </a:r>
            <a:r>
              <a:rPr lang="en-US" dirty="0" smtClean="0"/>
              <a:t> Those who passed by hurled insults at him, shaking their heads </a:t>
            </a:r>
            <a:r>
              <a:rPr lang="en-US" baseline="30000" dirty="0" smtClean="0"/>
              <a:t>40</a:t>
            </a:r>
            <a:r>
              <a:rPr lang="en-US" dirty="0" smtClean="0"/>
              <a:t> and saying, “You who are going to destroy the temple and build it in three days, save yourself! Come down from the cross, if you are the Son of God!” </a:t>
            </a:r>
          </a:p>
          <a:p>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24</a:t>
            </a:fld>
            <a:endParaRPr lang="es-E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zh-TW" altLang="en-US" dirty="0" smtClean="0">
                <a:latin typeface="HanWang WeiBeiMedium-Gb5" pitchFamily="2" charset="-120"/>
                <a:ea typeface="HanWang WeiBeiMedium-Gb5" pitchFamily="2" charset="-120"/>
              </a:rPr>
              <a:t>馬太福音 </a:t>
            </a:r>
            <a:r>
              <a:rPr lang="en-US" dirty="0" smtClean="0"/>
              <a:t>Matthew </a:t>
            </a:r>
            <a:r>
              <a:rPr lang="en-US" altLang="zh-TW" dirty="0" smtClean="0"/>
              <a:t>27:41–43 </a:t>
            </a:r>
            <a:r>
              <a:rPr lang="en-US" altLang="zh-TW" baseline="30000" dirty="0" smtClean="0"/>
              <a:t>41</a:t>
            </a:r>
            <a:r>
              <a:rPr lang="zh-TW" altLang="en-US" dirty="0" smtClean="0"/>
              <a:t> </a:t>
            </a:r>
            <a:r>
              <a:rPr lang="zh-TW" altLang="en-US" dirty="0" smtClean="0">
                <a:latin typeface="HanWang WeiBeiMedium-Gb5" pitchFamily="2" charset="-120"/>
                <a:ea typeface="HanWang WeiBeiMedium-Gb5" pitchFamily="2" charset="-120"/>
              </a:rPr>
              <a:t>祭司長和文士並長老也是這樣戲弄他，說：</a:t>
            </a:r>
            <a:r>
              <a:rPr lang="en-US" altLang="zh-TW" baseline="30000" dirty="0" smtClean="0">
                <a:latin typeface="HanWang WeiBeiMedium-Gb5" pitchFamily="2" charset="-120"/>
                <a:ea typeface="HanWang WeiBeiMedium-Gb5" pitchFamily="2" charset="-120"/>
              </a:rPr>
              <a:t>42</a:t>
            </a:r>
            <a:r>
              <a:rPr lang="zh-TW" altLang="en-US" dirty="0" smtClean="0">
                <a:latin typeface="HanWang WeiBeiMedium-Gb5" pitchFamily="2" charset="-120"/>
                <a:ea typeface="HanWang WeiBeiMedium-Gb5" pitchFamily="2" charset="-120"/>
              </a:rPr>
              <a:t> 「他救了別人，不能救自己。他是以色列的王，現在可以從十字架上下來，我們就信他。</a:t>
            </a:r>
            <a:r>
              <a:rPr lang="en-US" altLang="zh-TW" baseline="30000" dirty="0" smtClean="0">
                <a:latin typeface="HanWang WeiBeiMedium-Gb5" pitchFamily="2" charset="-120"/>
                <a:ea typeface="HanWang WeiBeiMedium-Gb5" pitchFamily="2" charset="-120"/>
              </a:rPr>
              <a:t>43</a:t>
            </a:r>
            <a:r>
              <a:rPr lang="zh-TW" altLang="en-US" dirty="0" smtClean="0">
                <a:latin typeface="HanWang WeiBeiMedium-Gb5" pitchFamily="2" charset="-120"/>
                <a:ea typeface="HanWang WeiBeiMedium-Gb5" pitchFamily="2" charset="-120"/>
              </a:rPr>
              <a:t> 他倚靠上帝，上帝若喜悅他，現在可以救他；因為他曾說：</a:t>
            </a:r>
            <a:r>
              <a:rPr lang="en-US" altLang="zh-TW"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我是上帝的兒子。</a:t>
            </a:r>
            <a:r>
              <a:rPr lang="en-US" altLang="zh-TW"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 </a:t>
            </a:r>
          </a:p>
          <a:p>
            <a:r>
              <a:rPr lang="en-US" baseline="30000" dirty="0" smtClean="0">
                <a:latin typeface="Arial Narrow" pitchFamily="34" charset="0"/>
              </a:rPr>
              <a:t>41</a:t>
            </a:r>
            <a:r>
              <a:rPr lang="en-US" dirty="0" smtClean="0">
                <a:latin typeface="Arial Narrow" pitchFamily="34" charset="0"/>
              </a:rPr>
              <a:t> In the same way the chief priests, the teachers of the law and the elders mocked him. </a:t>
            </a:r>
            <a:r>
              <a:rPr lang="en-US" baseline="30000" dirty="0" smtClean="0">
                <a:latin typeface="Arial Narrow" pitchFamily="34" charset="0"/>
              </a:rPr>
              <a:t>42</a:t>
            </a:r>
            <a:r>
              <a:rPr lang="en-US" dirty="0" smtClean="0">
                <a:latin typeface="Arial Narrow" pitchFamily="34" charset="0"/>
              </a:rPr>
              <a:t> “He saved others,” they said, “but he can’t save himself! He’s the king of Israel! Let him come down now from the cross, and we will believe in him. </a:t>
            </a:r>
            <a:r>
              <a:rPr lang="en-US" baseline="30000" dirty="0" smtClean="0">
                <a:latin typeface="Arial Narrow" pitchFamily="34" charset="0"/>
              </a:rPr>
              <a:t>43</a:t>
            </a:r>
            <a:r>
              <a:rPr lang="en-US" dirty="0" smtClean="0">
                <a:latin typeface="Arial Narrow" pitchFamily="34" charset="0"/>
              </a:rPr>
              <a:t> He trusts in God. Let God rescue him now if he wants him, for he said, ‘I am the Son of God.’ ” </a:t>
            </a:r>
            <a:endParaRPr lang="en-US" dirty="0">
              <a:latin typeface="Arial Narrow" pitchFamily="34" charset="0"/>
            </a:endParaRPr>
          </a:p>
        </p:txBody>
      </p:sp>
      <p:sp>
        <p:nvSpPr>
          <p:cNvPr id="3" name="Slide Number Placeholder 2"/>
          <p:cNvSpPr>
            <a:spLocks noGrp="1"/>
          </p:cNvSpPr>
          <p:nvPr>
            <p:ph type="sldNum" sz="quarter" idx="12"/>
          </p:nvPr>
        </p:nvSpPr>
        <p:spPr/>
        <p:txBody>
          <a:bodyPr/>
          <a:lstStyle/>
          <a:p>
            <a:fld id="{9918810B-06D7-4E30-B019-6880925171F1}" type="slidenum">
              <a:rPr lang="es-ES" smtClean="0"/>
              <a:pPr/>
              <a:t>25</a:t>
            </a:fld>
            <a:endParaRPr lang="es-E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zh-TW" altLang="en-US" dirty="0" smtClean="0">
                <a:latin typeface="HanWang WeiBeiMedium-Gb5" pitchFamily="2" charset="-120"/>
                <a:ea typeface="HanWang WeiBeiMedium-Gb5" pitchFamily="2" charset="-120"/>
              </a:rPr>
              <a:t>腓立比書 </a:t>
            </a:r>
            <a:r>
              <a:rPr lang="en-US" dirty="0" smtClean="0"/>
              <a:t>Philippians </a:t>
            </a:r>
            <a:r>
              <a:rPr lang="en-US" altLang="zh-TW" dirty="0" smtClean="0"/>
              <a:t>2:9–11</a:t>
            </a:r>
            <a:endParaRPr lang="en-US" altLang="zh-TW" dirty="0" smtClean="0"/>
          </a:p>
          <a:p>
            <a:r>
              <a:rPr lang="en-US" altLang="zh-TW" baseline="30000" dirty="0" smtClean="0">
                <a:latin typeface="HanWang WeiBeiMedium-Gb5" pitchFamily="2" charset="-120"/>
                <a:ea typeface="HanWang WeiBeiMedium-Gb5" pitchFamily="2" charset="-120"/>
              </a:rPr>
              <a:t>9</a:t>
            </a:r>
            <a:r>
              <a:rPr lang="zh-TW" altLang="en-US" dirty="0" smtClean="0">
                <a:latin typeface="HanWang WeiBeiMedium-Gb5" pitchFamily="2" charset="-120"/>
                <a:ea typeface="HanWang WeiBeiMedium-Gb5" pitchFamily="2" charset="-120"/>
              </a:rPr>
              <a:t> 所以，上帝將他升為至高， 又賜給他那超乎萬名之上的名， </a:t>
            </a:r>
            <a:r>
              <a:rPr lang="en-US" altLang="zh-TW" baseline="30000" dirty="0" smtClean="0">
                <a:latin typeface="HanWang WeiBeiMedium-Gb5" pitchFamily="2" charset="-120"/>
                <a:ea typeface="HanWang WeiBeiMedium-Gb5" pitchFamily="2" charset="-120"/>
              </a:rPr>
              <a:t>10</a:t>
            </a:r>
            <a:r>
              <a:rPr lang="zh-TW" altLang="en-US" dirty="0" smtClean="0">
                <a:latin typeface="HanWang WeiBeiMedium-Gb5" pitchFamily="2" charset="-120"/>
                <a:ea typeface="HanWang WeiBeiMedium-Gb5" pitchFamily="2" charset="-120"/>
              </a:rPr>
              <a:t> 叫一切在天上的、地上的，和地底下的， 因耶穌的名無不屈膝， </a:t>
            </a:r>
            <a:r>
              <a:rPr lang="en-US" altLang="zh-TW" baseline="30000" dirty="0" smtClean="0">
                <a:latin typeface="HanWang WeiBeiMedium-Gb5" pitchFamily="2" charset="-120"/>
                <a:ea typeface="HanWang WeiBeiMedium-Gb5" pitchFamily="2" charset="-120"/>
              </a:rPr>
              <a:t>11</a:t>
            </a:r>
            <a:r>
              <a:rPr lang="zh-TW" altLang="en-US" dirty="0" smtClean="0">
                <a:latin typeface="HanWang WeiBeiMedium-Gb5" pitchFamily="2" charset="-120"/>
                <a:ea typeface="HanWang WeiBeiMedium-Gb5" pitchFamily="2" charset="-120"/>
              </a:rPr>
              <a:t> 無不口稱「耶穌基督為主」， 使榮耀歸與父上帝。 </a:t>
            </a:r>
          </a:p>
          <a:p>
            <a:r>
              <a:rPr lang="en-US" baseline="30000" dirty="0" smtClean="0"/>
              <a:t>9</a:t>
            </a:r>
            <a:r>
              <a:rPr lang="en-US" dirty="0" smtClean="0"/>
              <a:t> </a:t>
            </a:r>
            <a:r>
              <a:rPr lang="en-US" dirty="0" smtClean="0"/>
              <a:t>Therefore God exalted him to the highest place and gave him the name that is above every name, </a:t>
            </a:r>
            <a:r>
              <a:rPr lang="en-US" baseline="30000" dirty="0" smtClean="0"/>
              <a:t>10</a:t>
            </a:r>
            <a:r>
              <a:rPr lang="en-US" dirty="0" smtClean="0"/>
              <a:t> that at the name of Jesus every knee should bow, in heaven and on earth and under the earth, </a:t>
            </a:r>
            <a:r>
              <a:rPr lang="en-US" baseline="30000" dirty="0" smtClean="0"/>
              <a:t>11</a:t>
            </a:r>
            <a:r>
              <a:rPr lang="en-US" dirty="0" smtClean="0"/>
              <a:t> and every tongue acknowledge that Jesus Christ is Lord, to the glory of God the Father. </a:t>
            </a:r>
          </a:p>
          <a:p>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26</a:t>
            </a:fld>
            <a:endParaRPr lang="es-E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3. </a:t>
            </a:r>
            <a:r>
              <a:rPr lang="zh-TW" altLang="en-US" dirty="0" smtClean="0">
                <a:solidFill>
                  <a:schemeClr val="tx1"/>
                </a:solidFill>
                <a:latin typeface="HanWang WeiBeiMedium-Gb5" pitchFamily="2" charset="-120"/>
                <a:ea typeface="HanWang WeiBeiMedium-Gb5" pitchFamily="2" charset="-120"/>
              </a:rPr>
              <a:t>耶穌的羞辱是信徒的榮</a:t>
            </a:r>
            <a:r>
              <a:rPr lang="zh-TW" altLang="en-US" dirty="0" smtClean="0">
                <a:solidFill>
                  <a:schemeClr val="tx1"/>
                </a:solidFill>
                <a:latin typeface="HanWang WeiBeiMedium-Gb5" pitchFamily="2" charset="-120"/>
                <a:ea typeface="HanWang WeiBeiMedium-Gb5" pitchFamily="2" charset="-120"/>
              </a:rPr>
              <a:t>耀</a:t>
            </a:r>
            <a:r>
              <a:rPr lang="en-US" altLang="zh-TW" dirty="0" smtClean="0">
                <a:solidFill>
                  <a:schemeClr val="tx1"/>
                </a:solidFill>
              </a:rPr>
              <a:t/>
            </a:r>
            <a:br>
              <a:rPr lang="en-US" altLang="zh-TW" dirty="0" smtClean="0">
                <a:solidFill>
                  <a:schemeClr val="tx1"/>
                </a:solidFill>
              </a:rPr>
            </a:br>
            <a:r>
              <a:rPr lang="en-US" sz="2400" dirty="0" smtClean="0">
                <a:solidFill>
                  <a:schemeClr val="tx1"/>
                </a:solidFill>
              </a:rPr>
              <a:t>Jesus</a:t>
            </a:r>
            <a:r>
              <a:rPr lang="en-US" sz="2400" dirty="0" smtClean="0">
                <a:solidFill>
                  <a:schemeClr val="tx1"/>
                </a:solidFill>
              </a:rPr>
              <a:t>’ </a:t>
            </a:r>
            <a:r>
              <a:rPr lang="en-US" sz="2400" dirty="0" smtClean="0">
                <a:solidFill>
                  <a:schemeClr val="tx1"/>
                </a:solidFill>
              </a:rPr>
              <a:t>Humiliation </a:t>
            </a:r>
            <a:r>
              <a:rPr lang="en-US" sz="2400" dirty="0" smtClean="0">
                <a:solidFill>
                  <a:schemeClr val="tx1"/>
                </a:solidFill>
              </a:rPr>
              <a:t>is </a:t>
            </a:r>
            <a:r>
              <a:rPr lang="en-US" sz="2400" dirty="0" smtClean="0">
                <a:solidFill>
                  <a:schemeClr val="tx1"/>
                </a:solidFill>
              </a:rPr>
              <a:t>Believers</a:t>
            </a:r>
            <a:r>
              <a:rPr lang="en-US" sz="2400" dirty="0" smtClean="0">
                <a:solidFill>
                  <a:schemeClr val="tx1"/>
                </a:solidFill>
              </a:rPr>
              <a:t>’ G</a:t>
            </a:r>
            <a:r>
              <a:rPr lang="en-US" sz="2400" dirty="0" smtClean="0">
                <a:solidFill>
                  <a:schemeClr val="tx1"/>
                </a:solidFill>
              </a:rPr>
              <a:t>lory</a:t>
            </a:r>
            <a:endParaRPr lang="en-US" sz="2400" dirty="0">
              <a:solidFill>
                <a:schemeClr val="tx1"/>
              </a:solidFill>
            </a:endParaRPr>
          </a:p>
        </p:txBody>
      </p:sp>
      <p:sp>
        <p:nvSpPr>
          <p:cNvPr id="5" name="Content Placeholder 4"/>
          <p:cNvSpPr>
            <a:spLocks noGrp="1"/>
          </p:cNvSpPr>
          <p:nvPr>
            <p:ph idx="1"/>
          </p:nvPr>
        </p:nvSpPr>
        <p:spPr/>
        <p:txBody>
          <a:bodyPr/>
          <a:lstStyle/>
          <a:p>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27</a:t>
            </a:fld>
            <a:endParaRPr lang="es-E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zh-TW" altLang="en-US" dirty="0" smtClean="0">
                <a:latin typeface="HanWang WeiBeiMedium-Gb5" pitchFamily="2" charset="-120"/>
                <a:ea typeface="HanWang WeiBeiMedium-Gb5" pitchFamily="2" charset="-120"/>
              </a:rPr>
              <a:t>哥林多後書 </a:t>
            </a:r>
            <a:r>
              <a:rPr lang="en-US" dirty="0" smtClean="0"/>
              <a:t>Corinthians </a:t>
            </a:r>
            <a:r>
              <a:rPr lang="en-US" altLang="zh-TW" dirty="0" smtClean="0"/>
              <a:t>5:21</a:t>
            </a:r>
            <a:r>
              <a:rPr lang="zh-TW" altLang="en-US" dirty="0" smtClean="0"/>
              <a:t> </a:t>
            </a:r>
            <a:endParaRPr lang="en-US" altLang="zh-TW" dirty="0" smtClean="0"/>
          </a:p>
          <a:p>
            <a:r>
              <a:rPr lang="en-US" altLang="zh-TW" baseline="30000" dirty="0" smtClean="0">
                <a:latin typeface="HanWang WeiBeiMedium-Gb5" pitchFamily="2" charset="-120"/>
                <a:ea typeface="HanWang WeiBeiMedium-Gb5" pitchFamily="2" charset="-120"/>
              </a:rPr>
              <a:t>21</a:t>
            </a:r>
            <a:r>
              <a:rPr lang="zh-TW" altLang="en-US" dirty="0" smtClean="0">
                <a:latin typeface="HanWang WeiBeiMedium-Gb5" pitchFamily="2" charset="-120"/>
                <a:ea typeface="HanWang WeiBeiMedium-Gb5" pitchFamily="2" charset="-120"/>
              </a:rPr>
              <a:t> 上帝使那無罪的，替我們成為罪，好叫我們在他裏面成為上帝的義。 </a:t>
            </a:r>
          </a:p>
          <a:p>
            <a:r>
              <a:rPr lang="en-US" baseline="30000" dirty="0" smtClean="0"/>
              <a:t>21</a:t>
            </a:r>
            <a:r>
              <a:rPr lang="en-US" dirty="0" smtClean="0"/>
              <a:t> </a:t>
            </a:r>
            <a:r>
              <a:rPr lang="en-US" dirty="0" smtClean="0"/>
              <a:t>God made him who had no sin to be sin for us, so that in him we might become the righteousness of God.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28</a:t>
            </a:fld>
            <a:endParaRPr lang="es-E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zh-TW" altLang="en-US" dirty="0" smtClean="0">
                <a:latin typeface="HanWang WeiBeiMedium-Gb5" pitchFamily="2" charset="-120"/>
                <a:ea typeface="HanWang WeiBeiMedium-Gb5" pitchFamily="2" charset="-120"/>
              </a:rPr>
              <a:t>彼得前</a:t>
            </a:r>
            <a:r>
              <a:rPr lang="zh-TW" altLang="en-US" dirty="0" smtClean="0">
                <a:latin typeface="HanWang WeiBeiMedium-Gb5" pitchFamily="2" charset="-120"/>
                <a:ea typeface="HanWang WeiBeiMedium-Gb5" pitchFamily="2" charset="-120"/>
              </a:rPr>
              <a:t>書 </a:t>
            </a:r>
            <a:r>
              <a:rPr lang="en-US" dirty="0" smtClean="0"/>
              <a:t>1 </a:t>
            </a:r>
            <a:r>
              <a:rPr lang="en-US" dirty="0" smtClean="0"/>
              <a:t>Peter </a:t>
            </a:r>
            <a:r>
              <a:rPr lang="zh-TW" altLang="en-US" dirty="0" smtClean="0">
                <a:latin typeface="HanWang WeiBeiMedium-Gb5" pitchFamily="2" charset="-120"/>
                <a:ea typeface="HanWang WeiBeiMedium-Gb5" pitchFamily="2" charset="-120"/>
              </a:rPr>
              <a:t> </a:t>
            </a:r>
            <a:r>
              <a:rPr lang="en-US" altLang="zh-TW" dirty="0" smtClean="0"/>
              <a:t>2:24</a:t>
            </a:r>
            <a:endParaRPr lang="en-US" altLang="zh-TW" dirty="0" smtClean="0"/>
          </a:p>
          <a:p>
            <a:r>
              <a:rPr lang="en-US" altLang="zh-TW" baseline="30000" dirty="0" smtClean="0">
                <a:latin typeface="HanWang WeiBeiMedium-Gb5" pitchFamily="2" charset="-120"/>
                <a:ea typeface="HanWang WeiBeiMedium-Gb5" pitchFamily="2" charset="-120"/>
              </a:rPr>
              <a:t>24</a:t>
            </a:r>
            <a:r>
              <a:rPr lang="zh-TW" altLang="en-US" dirty="0" smtClean="0">
                <a:latin typeface="HanWang WeiBeiMedium-Gb5" pitchFamily="2" charset="-120"/>
                <a:ea typeface="HanWang WeiBeiMedium-Gb5" pitchFamily="2" charset="-120"/>
              </a:rPr>
              <a:t> </a:t>
            </a:r>
            <a:r>
              <a:rPr lang="en-US" altLang="zh-TW"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因</a:t>
            </a:r>
            <a:r>
              <a:rPr lang="zh-TW" altLang="en-US" dirty="0" smtClean="0">
                <a:latin typeface="HanWang WeiBeiMedium-Gb5" pitchFamily="2" charset="-120"/>
                <a:ea typeface="HanWang WeiBeiMedium-Gb5" pitchFamily="2" charset="-120"/>
              </a:rPr>
              <a:t>他受的鞭傷，你們便得了醫治。 </a:t>
            </a:r>
          </a:p>
          <a:p>
            <a:r>
              <a:rPr lang="en-US" dirty="0" smtClean="0"/>
              <a:t>2:24  </a:t>
            </a:r>
            <a:endParaRPr lang="en-US" dirty="0" smtClean="0"/>
          </a:p>
          <a:p>
            <a:r>
              <a:rPr lang="en-US" baseline="30000" dirty="0" smtClean="0"/>
              <a:t>24</a:t>
            </a:r>
            <a:r>
              <a:rPr lang="en-US" dirty="0" smtClean="0"/>
              <a:t> </a:t>
            </a:r>
            <a:r>
              <a:rPr lang="en-US" dirty="0" smtClean="0"/>
              <a:t>… “</a:t>
            </a:r>
            <a:r>
              <a:rPr lang="en-US" dirty="0" smtClean="0"/>
              <a:t>by his wounds you have been healed.” </a:t>
            </a:r>
          </a:p>
          <a:p>
            <a:endParaRPr lang="en-US" dirty="0"/>
          </a:p>
        </p:txBody>
      </p:sp>
      <p:sp>
        <p:nvSpPr>
          <p:cNvPr id="3" name="Slide Number Placeholder 2"/>
          <p:cNvSpPr>
            <a:spLocks noGrp="1"/>
          </p:cNvSpPr>
          <p:nvPr>
            <p:ph type="sldNum" sz="quarter" idx="12"/>
          </p:nvPr>
        </p:nvSpPr>
        <p:spPr/>
        <p:txBody>
          <a:bodyPr/>
          <a:lstStyle/>
          <a:p>
            <a:fld id="{9918810B-06D7-4E30-B019-6880925171F1}" type="slidenum">
              <a:rPr lang="es-ES" smtClean="0"/>
              <a:pPr/>
              <a:t>29</a:t>
            </a:fld>
            <a:endParaRPr lang="es-E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07" y="107876"/>
            <a:ext cx="2376264" cy="2952328"/>
          </a:xfrm>
        </p:spPr>
        <p:txBody>
          <a:bodyPr/>
          <a:lstStyle/>
          <a:p>
            <a:pPr marL="0" indent="0">
              <a:buNone/>
            </a:pPr>
            <a:r>
              <a:rPr lang="zh-TW" altLang="en-US" dirty="0" smtClean="0">
                <a:solidFill>
                  <a:srgbClr val="FFFF00"/>
                </a:solidFill>
                <a:latin typeface="HanWang WeiBeiMedium-Gb5" pitchFamily="2" charset="-120"/>
                <a:ea typeface="HanWang WeiBeiMedium-Gb5" pitchFamily="2" charset="-120"/>
              </a:rPr>
              <a:t>遇見一個古利奈人，名叫西門，就勉強他同去，好背著耶穌的十字架。</a:t>
            </a:r>
            <a:r>
              <a:rPr lang="en-US" altLang="zh-TW" baseline="30000" dirty="0" smtClean="0">
                <a:solidFill>
                  <a:srgbClr val="FFFF00"/>
                </a:solidFill>
                <a:latin typeface="HanWang WeiBeiMedium-Gb5" pitchFamily="2" charset="-120"/>
                <a:ea typeface="HanWang WeiBeiMedium-Gb5" pitchFamily="2" charset="-120"/>
              </a:rPr>
              <a:t>33</a:t>
            </a:r>
            <a:r>
              <a:rPr lang="zh-TW" altLang="en-US" dirty="0" smtClean="0">
                <a:solidFill>
                  <a:srgbClr val="FFFF00"/>
                </a:solidFill>
                <a:latin typeface="HanWang WeiBeiMedium-Gb5" pitchFamily="2" charset="-120"/>
                <a:ea typeface="HanWang WeiBeiMedium-Gb5" pitchFamily="2" charset="-120"/>
              </a:rPr>
              <a:t> 到了一個地方名叫各各他，意思就是「髑髏地」。</a:t>
            </a:r>
            <a:r>
              <a:rPr lang="en-US" altLang="zh-TW" baseline="30000" dirty="0" smtClean="0">
                <a:solidFill>
                  <a:srgbClr val="FFFF00"/>
                </a:solidFill>
                <a:latin typeface="HanWang WeiBeiMedium-Gb5" pitchFamily="2" charset="-120"/>
                <a:ea typeface="HanWang WeiBeiMedium-Gb5" pitchFamily="2" charset="-120"/>
              </a:rPr>
              <a:t>34</a:t>
            </a:r>
            <a:r>
              <a:rPr lang="zh-TW" altLang="en-US" dirty="0" smtClean="0">
                <a:solidFill>
                  <a:srgbClr val="FFFF00"/>
                </a:solidFill>
                <a:latin typeface="HanWang WeiBeiMedium-Gb5" pitchFamily="2" charset="-120"/>
                <a:ea typeface="HanWang WeiBeiMedium-Gb5" pitchFamily="2" charset="-120"/>
              </a:rPr>
              <a:t> 兵丁拿苦膽調和的酒給耶穌喝；他嘗了，就不肯喝。</a:t>
            </a:r>
            <a:r>
              <a:rPr lang="en-US" altLang="zh-TW" baseline="30000" dirty="0" smtClean="0">
                <a:solidFill>
                  <a:srgbClr val="FFFF00"/>
                </a:solidFill>
                <a:latin typeface="HanWang WeiBeiMedium-Gb5" pitchFamily="2" charset="-120"/>
                <a:ea typeface="HanWang WeiBeiMedium-Gb5" pitchFamily="2" charset="-120"/>
              </a:rPr>
              <a:t>35</a:t>
            </a:r>
            <a:r>
              <a:rPr lang="zh-TW" altLang="en-US" dirty="0" smtClean="0">
                <a:solidFill>
                  <a:srgbClr val="FFFF00"/>
                </a:solidFill>
                <a:latin typeface="HanWang WeiBeiMedium-Gb5" pitchFamily="2" charset="-120"/>
                <a:ea typeface="HanWang WeiBeiMedium-Gb5" pitchFamily="2" charset="-120"/>
              </a:rPr>
              <a:t> 他們既將他釘在十字架上，就拈鬮分他的衣服，</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3</a:t>
            </a:fld>
            <a:endParaRPr lang="es-ES"/>
          </a:p>
        </p:txBody>
      </p:sp>
      <p:sp>
        <p:nvSpPr>
          <p:cNvPr id="5" name="Content Placeholder 2"/>
          <p:cNvSpPr txBox="1">
            <a:spLocks/>
          </p:cNvSpPr>
          <p:nvPr/>
        </p:nvSpPr>
        <p:spPr bwMode="auto">
          <a:xfrm>
            <a:off x="2592486" y="107876"/>
            <a:ext cx="3168551" cy="2952328"/>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dirty="0" smtClean="0">
                <a:latin typeface="Arial Narrow" pitchFamily="34" charset="0"/>
              </a:rPr>
              <a:t>they met a man from Cyrene, named Simon, and they forced him to carry the cross. </a:t>
            </a:r>
            <a:r>
              <a:rPr lang="en-US" sz="1800" baseline="30000" dirty="0" smtClean="0">
                <a:latin typeface="Arial Narrow" pitchFamily="34" charset="0"/>
              </a:rPr>
              <a:t>33</a:t>
            </a:r>
            <a:r>
              <a:rPr lang="en-US" sz="1800" dirty="0" smtClean="0">
                <a:latin typeface="Arial Narrow" pitchFamily="34" charset="0"/>
              </a:rPr>
              <a:t> They came to a place called Golgotha (which means “the place of the skull”). </a:t>
            </a:r>
            <a:r>
              <a:rPr lang="en-US" sz="1800" baseline="30000" dirty="0" smtClean="0">
                <a:latin typeface="Arial Narrow" pitchFamily="34" charset="0"/>
              </a:rPr>
              <a:t>34</a:t>
            </a:r>
            <a:r>
              <a:rPr lang="en-US" sz="1800" dirty="0" smtClean="0">
                <a:latin typeface="Arial Narrow" pitchFamily="34" charset="0"/>
              </a:rPr>
              <a:t> There they offered Jesus wine to drink, mixed with gall; but after tasting it, he refused to drink it. </a:t>
            </a:r>
            <a:r>
              <a:rPr lang="en-US" sz="1800" baseline="30000" dirty="0" smtClean="0">
                <a:latin typeface="Arial Narrow" pitchFamily="34" charset="0"/>
              </a:rPr>
              <a:t>35</a:t>
            </a:r>
            <a:r>
              <a:rPr lang="en-US" sz="1800" dirty="0" smtClean="0">
                <a:latin typeface="Arial Narrow" pitchFamily="34" charset="0"/>
              </a:rPr>
              <a:t> When they had crucified him, they divided up his clothes by casting lots. </a:t>
            </a:r>
            <a:endParaRPr lang="en-US" sz="1800" dirty="0">
              <a:latin typeface="Arial Narrow"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18810B-06D7-4E30-B019-6880925171F1}" type="slidenum">
              <a:rPr lang="es-ES" smtClean="0"/>
              <a:pPr/>
              <a:t>30</a:t>
            </a:fld>
            <a:endParaRPr lang="es-ES"/>
          </a:p>
        </p:txBody>
      </p:sp>
      <p:pic>
        <p:nvPicPr>
          <p:cNvPr id="1026" name="Picture 2"/>
          <p:cNvPicPr>
            <a:picLocks noChangeAspect="1" noChangeArrowheads="1"/>
          </p:cNvPicPr>
          <p:nvPr/>
        </p:nvPicPr>
        <p:blipFill>
          <a:blip r:embed="rId3" cstate="print"/>
          <a:srcRect l="19294" t="11266" r="38969"/>
          <a:stretch>
            <a:fillRect/>
          </a:stretch>
        </p:blipFill>
        <p:spPr bwMode="auto">
          <a:xfrm>
            <a:off x="1147093" y="0"/>
            <a:ext cx="2813546" cy="3240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zh-TW" altLang="en-US" dirty="0" smtClean="0">
                <a:latin typeface="HanWang WeiBeiMedium-Gb5" pitchFamily="2" charset="-120"/>
                <a:ea typeface="HanWang WeiBeiMedium-Gb5" pitchFamily="2" charset="-120"/>
              </a:rPr>
              <a:t>希伯來書 </a:t>
            </a:r>
            <a:r>
              <a:rPr lang="en-US" dirty="0" smtClean="0"/>
              <a:t>Hebrews </a:t>
            </a:r>
            <a:r>
              <a:rPr lang="en-US" altLang="zh-TW" dirty="0" smtClean="0"/>
              <a:t>12:2</a:t>
            </a:r>
            <a:endParaRPr lang="en-US" altLang="zh-TW" dirty="0" smtClean="0"/>
          </a:p>
          <a:p>
            <a:r>
              <a:rPr lang="en-US" altLang="zh-TW" baseline="30000" dirty="0" smtClean="0">
                <a:latin typeface="HanWang WeiBeiMedium-Gb5" pitchFamily="2" charset="-120"/>
                <a:ea typeface="HanWang WeiBeiMedium-Gb5" pitchFamily="2" charset="-120"/>
              </a:rPr>
              <a:t>2</a:t>
            </a:r>
            <a:r>
              <a:rPr lang="zh-TW" altLang="en-US" dirty="0" smtClean="0">
                <a:latin typeface="HanWang WeiBeiMedium-Gb5" pitchFamily="2" charset="-120"/>
                <a:ea typeface="HanWang WeiBeiMedium-Gb5" pitchFamily="2" charset="-120"/>
              </a:rPr>
              <a:t> 仰望為我們信心創始成終的耶穌。他因那擺在前面的喜樂，就輕看羞辱，忍受了十字架的苦難，便坐在上帝寶座的右邊。 </a:t>
            </a:r>
          </a:p>
          <a:p>
            <a:r>
              <a:rPr lang="en-US" baseline="30000" dirty="0" smtClean="0"/>
              <a:t>2</a:t>
            </a:r>
            <a:r>
              <a:rPr lang="en-US" dirty="0" smtClean="0"/>
              <a:t> </a:t>
            </a:r>
            <a:r>
              <a:rPr lang="en-US" dirty="0" smtClean="0"/>
              <a:t>fixing our eyes on Jesus, the pioneer and </a:t>
            </a:r>
            <a:r>
              <a:rPr lang="en-US" dirty="0" err="1" smtClean="0"/>
              <a:t>perfecter</a:t>
            </a:r>
            <a:r>
              <a:rPr lang="en-US" dirty="0" smtClean="0"/>
              <a:t> of faith. For the joy set before him he endured the cross, scorning its shame, and sat down at the right hand of the throne of God. </a:t>
            </a:r>
          </a:p>
          <a:p>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31</a:t>
            </a:fld>
            <a:endParaRPr lang="es-E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5" y="107876"/>
            <a:ext cx="2520279" cy="2952328"/>
          </a:xfrm>
        </p:spPr>
        <p:txBody>
          <a:bodyPr/>
          <a:lstStyle/>
          <a:p>
            <a:pPr marL="0" indent="0">
              <a:buNone/>
            </a:pPr>
            <a:r>
              <a:rPr lang="en-US" altLang="zh-TW" baseline="30000" dirty="0" smtClean="0">
                <a:latin typeface="HanWang WeiBeiMedium-Gb5" pitchFamily="2" charset="-120"/>
                <a:ea typeface="HanWang WeiBeiMedium-Gb5" pitchFamily="2" charset="-120"/>
              </a:rPr>
              <a:t>36</a:t>
            </a:r>
            <a:r>
              <a:rPr lang="zh-TW" altLang="en-US" dirty="0" smtClean="0">
                <a:latin typeface="HanWang WeiBeiMedium-Gb5" pitchFamily="2" charset="-120"/>
                <a:ea typeface="HanWang WeiBeiMedium-Gb5" pitchFamily="2" charset="-120"/>
              </a:rPr>
              <a:t> 又坐在那裏看守他。</a:t>
            </a:r>
            <a:r>
              <a:rPr lang="en-US" altLang="zh-TW" baseline="30000" dirty="0" smtClean="0">
                <a:latin typeface="HanWang WeiBeiMedium-Gb5" pitchFamily="2" charset="-120"/>
                <a:ea typeface="HanWang WeiBeiMedium-Gb5" pitchFamily="2" charset="-120"/>
              </a:rPr>
              <a:t>37</a:t>
            </a:r>
            <a:r>
              <a:rPr lang="zh-TW" altLang="en-US" dirty="0" smtClean="0">
                <a:latin typeface="HanWang WeiBeiMedium-Gb5" pitchFamily="2" charset="-120"/>
                <a:ea typeface="HanWang WeiBeiMedium-Gb5" pitchFamily="2" charset="-120"/>
              </a:rPr>
              <a:t> 在他頭以上安一個牌子，寫著他的罪狀，說：「這是猶太人的王耶穌。」</a:t>
            </a:r>
            <a:r>
              <a:rPr lang="en-US" altLang="zh-TW" baseline="30000" dirty="0" smtClean="0">
                <a:latin typeface="HanWang WeiBeiMedium-Gb5" pitchFamily="2" charset="-120"/>
                <a:ea typeface="HanWang WeiBeiMedium-Gb5" pitchFamily="2" charset="-120"/>
              </a:rPr>
              <a:t>38</a:t>
            </a:r>
            <a:r>
              <a:rPr lang="zh-TW" altLang="en-US" dirty="0" smtClean="0">
                <a:latin typeface="HanWang WeiBeiMedium-Gb5" pitchFamily="2" charset="-120"/>
                <a:ea typeface="HanWang WeiBeiMedium-Gb5" pitchFamily="2" charset="-120"/>
              </a:rPr>
              <a:t> 當時，有兩個強盜和他同釘十字架，一個在右邊，一個在左邊。</a:t>
            </a:r>
            <a:r>
              <a:rPr lang="en-US" altLang="zh-TW" baseline="30000" dirty="0" smtClean="0">
                <a:latin typeface="HanWang WeiBeiMedium-Gb5" pitchFamily="2" charset="-120"/>
                <a:ea typeface="HanWang WeiBeiMedium-Gb5" pitchFamily="2" charset="-120"/>
              </a:rPr>
              <a:t>39</a:t>
            </a:r>
            <a:r>
              <a:rPr lang="zh-TW" altLang="en-US" dirty="0" smtClean="0">
                <a:latin typeface="HanWang WeiBeiMedium-Gb5" pitchFamily="2" charset="-120"/>
                <a:ea typeface="HanWang WeiBeiMedium-Gb5" pitchFamily="2" charset="-120"/>
              </a:rPr>
              <a:t> 從那裏經過的人譏誚他，搖著頭，說：</a:t>
            </a:r>
            <a:r>
              <a:rPr lang="en-US" altLang="zh-TW" baseline="30000" dirty="0" smtClean="0">
                <a:latin typeface="HanWang WeiBeiMedium-Gb5" pitchFamily="2" charset="-120"/>
                <a:ea typeface="HanWang WeiBeiMedium-Gb5" pitchFamily="2" charset="-120"/>
              </a:rPr>
              <a:t>40</a:t>
            </a:r>
            <a:r>
              <a:rPr lang="zh-TW" altLang="en-US" dirty="0" smtClean="0">
                <a:latin typeface="HanWang WeiBeiMedium-Gb5" pitchFamily="2" charset="-120"/>
                <a:ea typeface="HanWang WeiBeiMedium-Gb5" pitchFamily="2" charset="-120"/>
              </a:rPr>
              <a:t> 「你這拆毀聖殿、三日又建造起來的，</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4</a:t>
            </a:fld>
            <a:endParaRPr lang="es-ES"/>
          </a:p>
        </p:txBody>
      </p:sp>
      <p:sp>
        <p:nvSpPr>
          <p:cNvPr id="5" name="Content Placeholder 2"/>
          <p:cNvSpPr txBox="1">
            <a:spLocks/>
          </p:cNvSpPr>
          <p:nvPr/>
        </p:nvSpPr>
        <p:spPr bwMode="auto">
          <a:xfrm>
            <a:off x="2664494" y="107876"/>
            <a:ext cx="3096543" cy="2952328"/>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baseline="30000" dirty="0" smtClean="0">
                <a:solidFill>
                  <a:srgbClr val="FFFF00"/>
                </a:solidFill>
                <a:latin typeface="Arial Narrow" pitchFamily="34" charset="0"/>
              </a:rPr>
              <a:t>36</a:t>
            </a:r>
            <a:r>
              <a:rPr lang="en-US" sz="1800" dirty="0" smtClean="0">
                <a:solidFill>
                  <a:srgbClr val="FFFF00"/>
                </a:solidFill>
                <a:latin typeface="Arial Narrow" pitchFamily="34" charset="0"/>
              </a:rPr>
              <a:t> And sitting down, they kept watch over him there. </a:t>
            </a:r>
            <a:r>
              <a:rPr lang="en-US" sz="1800" baseline="30000" dirty="0" smtClean="0">
                <a:solidFill>
                  <a:srgbClr val="FFFF00"/>
                </a:solidFill>
                <a:latin typeface="Arial Narrow" pitchFamily="34" charset="0"/>
              </a:rPr>
              <a:t>37</a:t>
            </a:r>
            <a:r>
              <a:rPr lang="en-US" sz="1800" dirty="0" smtClean="0">
                <a:solidFill>
                  <a:srgbClr val="FFFF00"/>
                </a:solidFill>
                <a:latin typeface="Arial Narrow" pitchFamily="34" charset="0"/>
              </a:rPr>
              <a:t> Above his head they placed the written charge against him: </a:t>
            </a:r>
            <a:r>
              <a:rPr lang="en-US" sz="1800" cap="small" dirty="0" smtClean="0">
                <a:solidFill>
                  <a:srgbClr val="FFFF00"/>
                </a:solidFill>
                <a:latin typeface="Arial Narrow" pitchFamily="34" charset="0"/>
              </a:rPr>
              <a:t>this is </a:t>
            </a:r>
            <a:r>
              <a:rPr lang="en-US" sz="1800" cap="small" dirty="0" err="1" smtClean="0">
                <a:solidFill>
                  <a:srgbClr val="FFFF00"/>
                </a:solidFill>
                <a:latin typeface="Arial Narrow" pitchFamily="34" charset="0"/>
              </a:rPr>
              <a:t>jesus</a:t>
            </a:r>
            <a:r>
              <a:rPr lang="en-US" sz="1800" cap="small" dirty="0" smtClean="0">
                <a:solidFill>
                  <a:srgbClr val="FFFF00"/>
                </a:solidFill>
                <a:latin typeface="Arial Narrow" pitchFamily="34" charset="0"/>
              </a:rPr>
              <a:t>, the king of the </a:t>
            </a:r>
            <a:r>
              <a:rPr lang="en-US" sz="1800" cap="small" dirty="0" err="1" smtClean="0">
                <a:solidFill>
                  <a:srgbClr val="FFFF00"/>
                </a:solidFill>
                <a:latin typeface="Arial Narrow" pitchFamily="34" charset="0"/>
              </a:rPr>
              <a:t>jews</a:t>
            </a:r>
            <a:r>
              <a:rPr lang="en-US" sz="1800" dirty="0" smtClean="0">
                <a:solidFill>
                  <a:srgbClr val="FFFF00"/>
                </a:solidFill>
                <a:latin typeface="Arial Narrow" pitchFamily="34" charset="0"/>
              </a:rPr>
              <a:t>. </a:t>
            </a:r>
            <a:r>
              <a:rPr lang="en-US" sz="1800" baseline="30000" dirty="0" smtClean="0">
                <a:solidFill>
                  <a:srgbClr val="FFFF00"/>
                </a:solidFill>
                <a:latin typeface="Arial Narrow" pitchFamily="34" charset="0"/>
              </a:rPr>
              <a:t>38</a:t>
            </a:r>
            <a:r>
              <a:rPr lang="en-US" sz="1800" dirty="0" smtClean="0">
                <a:solidFill>
                  <a:srgbClr val="FFFF00"/>
                </a:solidFill>
                <a:latin typeface="Arial Narrow" pitchFamily="34" charset="0"/>
              </a:rPr>
              <a:t> Two rebels were crucified with him, one on his right and one on his left. </a:t>
            </a:r>
            <a:r>
              <a:rPr lang="en-US" sz="1800" baseline="30000" dirty="0" smtClean="0">
                <a:solidFill>
                  <a:srgbClr val="FFFF00"/>
                </a:solidFill>
                <a:latin typeface="Arial Narrow" pitchFamily="34" charset="0"/>
              </a:rPr>
              <a:t>39</a:t>
            </a:r>
            <a:r>
              <a:rPr lang="en-US" sz="1800" dirty="0" smtClean="0">
                <a:solidFill>
                  <a:srgbClr val="FFFF00"/>
                </a:solidFill>
                <a:latin typeface="Arial Narrow" pitchFamily="34" charset="0"/>
              </a:rPr>
              <a:t> Those who passed by hurled insults at him, shaking their heads </a:t>
            </a:r>
            <a:r>
              <a:rPr lang="en-US" sz="1800" baseline="30000" dirty="0" smtClean="0">
                <a:solidFill>
                  <a:srgbClr val="FFFF00"/>
                </a:solidFill>
                <a:latin typeface="Arial Narrow" pitchFamily="34" charset="0"/>
              </a:rPr>
              <a:t>40</a:t>
            </a:r>
            <a:r>
              <a:rPr lang="en-US" sz="1800" dirty="0" smtClean="0">
                <a:solidFill>
                  <a:srgbClr val="FFFF00"/>
                </a:solidFill>
                <a:latin typeface="Arial Narrow" pitchFamily="34" charset="0"/>
              </a:rPr>
              <a:t> and saying, “You who are going to destroy the temple and build it in three days, </a:t>
            </a:r>
            <a:endParaRPr lang="en-US" sz="1800" dirty="0">
              <a:solidFill>
                <a:srgbClr val="FFFF0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6" y="107876"/>
            <a:ext cx="2376264" cy="2952328"/>
          </a:xfrm>
        </p:spPr>
        <p:txBody>
          <a:bodyPr/>
          <a:lstStyle/>
          <a:p>
            <a:pPr marL="0" indent="0">
              <a:buNone/>
            </a:pPr>
            <a:r>
              <a:rPr lang="zh-TW" altLang="en-US" dirty="0" smtClean="0">
                <a:latin typeface="HanWang WeiBeiMedium-Gb5" pitchFamily="2" charset="-120"/>
                <a:ea typeface="HanWang WeiBeiMedium-Gb5" pitchFamily="2" charset="-120"/>
              </a:rPr>
              <a:t>可以救自己吧！你如果是上帝的兒子，就從十字架上下來吧！」 </a:t>
            </a:r>
            <a:r>
              <a:rPr lang="en-US" altLang="zh-TW" baseline="30000" dirty="0" smtClean="0">
                <a:latin typeface="HanWang WeiBeiMedium-Gb5" pitchFamily="2" charset="-120"/>
                <a:ea typeface="HanWang WeiBeiMedium-Gb5" pitchFamily="2" charset="-120"/>
              </a:rPr>
              <a:t>41</a:t>
            </a:r>
            <a:r>
              <a:rPr lang="zh-TW" altLang="en-US" dirty="0" smtClean="0">
                <a:latin typeface="HanWang WeiBeiMedium-Gb5" pitchFamily="2" charset="-120"/>
                <a:ea typeface="HanWang WeiBeiMedium-Gb5" pitchFamily="2" charset="-120"/>
              </a:rPr>
              <a:t> 祭司長和文士並長老也是這樣戲弄他，說：</a:t>
            </a:r>
            <a:r>
              <a:rPr lang="en-US" altLang="zh-TW" baseline="30000" dirty="0" smtClean="0">
                <a:latin typeface="HanWang WeiBeiMedium-Gb5" pitchFamily="2" charset="-120"/>
                <a:ea typeface="HanWang WeiBeiMedium-Gb5" pitchFamily="2" charset="-120"/>
              </a:rPr>
              <a:t>42</a:t>
            </a:r>
            <a:r>
              <a:rPr lang="zh-TW" altLang="en-US" dirty="0" smtClean="0">
                <a:latin typeface="HanWang WeiBeiMedium-Gb5" pitchFamily="2" charset="-120"/>
                <a:ea typeface="HanWang WeiBeiMedium-Gb5" pitchFamily="2" charset="-120"/>
              </a:rPr>
              <a:t> 「他救了別人，不能救自己。他是以色列的王，現在可以從十字架上下來，我們就信他。</a:t>
            </a:r>
            <a:r>
              <a:rPr lang="en-US" altLang="zh-TW" baseline="30000" dirty="0" smtClean="0">
                <a:latin typeface="HanWang WeiBeiMedium-Gb5" pitchFamily="2" charset="-120"/>
                <a:ea typeface="HanWang WeiBeiMedium-Gb5" pitchFamily="2" charset="-120"/>
              </a:rPr>
              <a:t>43</a:t>
            </a:r>
            <a:r>
              <a:rPr lang="zh-TW" altLang="en-US" dirty="0" smtClean="0">
                <a:latin typeface="HanWang WeiBeiMedium-Gb5" pitchFamily="2" charset="-120"/>
                <a:ea typeface="HanWang WeiBeiMedium-Gb5" pitchFamily="2" charset="-120"/>
              </a:rPr>
              <a:t> 他倚靠上帝，</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5</a:t>
            </a:fld>
            <a:endParaRPr lang="es-ES"/>
          </a:p>
        </p:txBody>
      </p:sp>
      <p:sp>
        <p:nvSpPr>
          <p:cNvPr id="5" name="Content Placeholder 2"/>
          <p:cNvSpPr txBox="1">
            <a:spLocks/>
          </p:cNvSpPr>
          <p:nvPr/>
        </p:nvSpPr>
        <p:spPr bwMode="auto">
          <a:xfrm>
            <a:off x="2520480" y="107876"/>
            <a:ext cx="3240558" cy="2952328"/>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dirty="0" smtClean="0">
                <a:solidFill>
                  <a:srgbClr val="FFFF00"/>
                </a:solidFill>
                <a:latin typeface="Arial Narrow" pitchFamily="34" charset="0"/>
              </a:rPr>
              <a:t>save yourself! Come down from the cross, if you are the Son of God!”</a:t>
            </a:r>
          </a:p>
          <a:p>
            <a:r>
              <a:rPr lang="en-US" sz="1800" baseline="30000" dirty="0" smtClean="0">
                <a:solidFill>
                  <a:srgbClr val="FFFF00"/>
                </a:solidFill>
                <a:latin typeface="Arial Narrow" pitchFamily="34" charset="0"/>
              </a:rPr>
              <a:t>41</a:t>
            </a:r>
            <a:r>
              <a:rPr lang="en-US" sz="1800" dirty="0" smtClean="0">
                <a:solidFill>
                  <a:srgbClr val="FFFF00"/>
                </a:solidFill>
                <a:latin typeface="Arial Narrow" pitchFamily="34" charset="0"/>
              </a:rPr>
              <a:t> In the same way the chief priests, the teachers of the law and the elders mocked him. </a:t>
            </a:r>
            <a:r>
              <a:rPr lang="en-US" sz="1800" baseline="30000" dirty="0" smtClean="0">
                <a:solidFill>
                  <a:srgbClr val="FFFF00"/>
                </a:solidFill>
                <a:latin typeface="Arial Narrow" pitchFamily="34" charset="0"/>
              </a:rPr>
              <a:t>42</a:t>
            </a:r>
            <a:r>
              <a:rPr lang="en-US" sz="1800" dirty="0" smtClean="0">
                <a:solidFill>
                  <a:srgbClr val="FFFF00"/>
                </a:solidFill>
                <a:latin typeface="Arial Narrow" pitchFamily="34" charset="0"/>
              </a:rPr>
              <a:t> “He saved others,” they said, “but he can’t save himself! He’s the king of Israel! Let him come down now from the cross, and we will believe in him. </a:t>
            </a:r>
            <a:r>
              <a:rPr lang="en-US" sz="1800" baseline="30000" dirty="0" smtClean="0">
                <a:solidFill>
                  <a:srgbClr val="FFFF00"/>
                </a:solidFill>
                <a:latin typeface="Arial Narrow" pitchFamily="34" charset="0"/>
              </a:rPr>
              <a:t>43</a:t>
            </a:r>
            <a:r>
              <a:rPr lang="en-US" sz="1800" dirty="0" smtClean="0">
                <a:solidFill>
                  <a:srgbClr val="FFFF00"/>
                </a:solidFill>
                <a:latin typeface="Arial Narrow" pitchFamily="34" charset="0"/>
              </a:rPr>
              <a:t> He trusts in God. </a:t>
            </a:r>
            <a:endParaRPr lang="en-US" sz="1800" dirty="0">
              <a:solidFill>
                <a:srgbClr val="FFFF0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15" y="107876"/>
            <a:ext cx="2448271" cy="2952328"/>
          </a:xfrm>
        </p:spPr>
        <p:txBody>
          <a:bodyPr/>
          <a:lstStyle/>
          <a:p>
            <a:pPr marL="0" indent="0">
              <a:buNone/>
            </a:pPr>
            <a:r>
              <a:rPr lang="zh-TW" altLang="en-US" dirty="0" smtClean="0">
                <a:latin typeface="HanWang WeiBeiMedium-Gb5" pitchFamily="2" charset="-120"/>
                <a:ea typeface="HanWang WeiBeiMedium-Gb5" pitchFamily="2" charset="-120"/>
              </a:rPr>
              <a:t>上帝若喜悅他，現在可以救他；因為他曾說：</a:t>
            </a:r>
            <a:r>
              <a:rPr lang="en-US" altLang="zh-TW"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我是上帝的兒子。</a:t>
            </a:r>
            <a:r>
              <a:rPr lang="en-US" altLang="zh-TW"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 </a:t>
            </a:r>
            <a:r>
              <a:rPr lang="en-US" altLang="zh-TW" baseline="30000" dirty="0" smtClean="0">
                <a:latin typeface="HanWang WeiBeiMedium-Gb5" pitchFamily="2" charset="-120"/>
                <a:ea typeface="HanWang WeiBeiMedium-Gb5" pitchFamily="2" charset="-120"/>
              </a:rPr>
              <a:t>44</a:t>
            </a:r>
            <a:r>
              <a:rPr lang="zh-TW" altLang="en-US" dirty="0" smtClean="0">
                <a:latin typeface="HanWang WeiBeiMedium-Gb5" pitchFamily="2" charset="-120"/>
                <a:ea typeface="HanWang WeiBeiMedium-Gb5" pitchFamily="2" charset="-120"/>
              </a:rPr>
              <a:t> 那和他同釘的強盜也是這樣地譏誚他。 </a:t>
            </a:r>
            <a:endParaRPr lang="zh-TW" altLang="en-US" dirty="0">
              <a:latin typeface="HanWang WeiBeiMedium-Gb5" pitchFamily="2" charset="-120"/>
              <a:ea typeface="HanWang WeiBeiMedium-Gb5" pitchFamily="2" charset="-12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6</a:t>
            </a:fld>
            <a:endParaRPr lang="es-ES"/>
          </a:p>
        </p:txBody>
      </p:sp>
      <p:sp>
        <p:nvSpPr>
          <p:cNvPr id="5" name="Content Placeholder 2"/>
          <p:cNvSpPr txBox="1">
            <a:spLocks/>
          </p:cNvSpPr>
          <p:nvPr/>
        </p:nvSpPr>
        <p:spPr bwMode="auto">
          <a:xfrm>
            <a:off x="2592486" y="107876"/>
            <a:ext cx="3168551" cy="2952328"/>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r>
              <a:rPr lang="en-US" sz="1800" dirty="0" smtClean="0">
                <a:solidFill>
                  <a:srgbClr val="FFFF00"/>
                </a:solidFill>
                <a:latin typeface="Arial Narrow" pitchFamily="34" charset="0"/>
              </a:rPr>
              <a:t>Let God rescue him now if he wants him, for he said, ‘I am the Son of God.’ ” </a:t>
            </a:r>
            <a:r>
              <a:rPr lang="en-US" sz="1800" baseline="30000" dirty="0" smtClean="0">
                <a:solidFill>
                  <a:srgbClr val="FFFF00"/>
                </a:solidFill>
                <a:latin typeface="Arial Narrow" pitchFamily="34" charset="0"/>
              </a:rPr>
              <a:t>44</a:t>
            </a:r>
            <a:r>
              <a:rPr lang="en-US" sz="1800" dirty="0" smtClean="0">
                <a:solidFill>
                  <a:srgbClr val="FFFF00"/>
                </a:solidFill>
                <a:latin typeface="Arial Narrow" pitchFamily="34" charset="0"/>
              </a:rPr>
              <a:t> In the same way the rebels who were crucified with him also heaped insults on him. </a:t>
            </a:r>
            <a:endParaRPr lang="en-US" sz="1800" dirty="0">
              <a:solidFill>
                <a:srgbClr val="FFFF0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55948"/>
            <a:ext cx="5761038" cy="695325"/>
          </a:xfrm>
        </p:spPr>
        <p:txBody>
          <a:bodyPr/>
          <a:lstStyle/>
          <a:p>
            <a:r>
              <a:rPr lang="zh-TW" altLang="en-US" sz="2800" dirty="0" smtClean="0">
                <a:solidFill>
                  <a:schemeClr val="tx1"/>
                </a:solidFill>
                <a:latin typeface="HanWang WeiBeiMedium-Gb5" pitchFamily="2" charset="-120"/>
                <a:ea typeface="HanWang WeiBeiMedium-Gb5" pitchFamily="2" charset="-120"/>
              </a:rPr>
              <a:t>耶穌的</a:t>
            </a:r>
            <a:r>
              <a:rPr lang="zh-HK" altLang="en-US" sz="2800" dirty="0" smtClean="0">
                <a:solidFill>
                  <a:schemeClr val="tx1"/>
                </a:solidFill>
                <a:latin typeface="HanWang WeiBeiMedium-Gb5" pitchFamily="2" charset="-120"/>
                <a:ea typeface="HanWang WeiBeiMedium-Gb5" pitchFamily="2" charset="-120"/>
              </a:rPr>
              <a:t>受難</a:t>
            </a:r>
            <a:r>
              <a:rPr lang="en-US" altLang="zh-TW" sz="2800" dirty="0" smtClean="0">
                <a:solidFill>
                  <a:schemeClr val="tx1"/>
                </a:solidFill>
                <a:latin typeface="HanWang WeiBeiMedium-Gb5" pitchFamily="2" charset="-120"/>
                <a:ea typeface="HanWang WeiBeiMedium-Gb5" pitchFamily="2" charset="-120"/>
              </a:rPr>
              <a:t/>
            </a:r>
            <a:br>
              <a:rPr lang="en-US" altLang="zh-TW" sz="2800" dirty="0" smtClean="0">
                <a:solidFill>
                  <a:schemeClr val="tx1"/>
                </a:solidFill>
                <a:latin typeface="HanWang WeiBeiMedium-Gb5" pitchFamily="2" charset="-120"/>
                <a:ea typeface="HanWang WeiBeiMedium-Gb5" pitchFamily="2" charset="-120"/>
              </a:rPr>
            </a:br>
            <a:r>
              <a:rPr lang="en-US" altLang="zh-TW" dirty="0" smtClean="0">
                <a:solidFill>
                  <a:schemeClr val="tx1"/>
                </a:solidFill>
              </a:rPr>
              <a:t> The Passion of Jesus</a:t>
            </a:r>
            <a:endParaRPr lang="en-US" dirty="0">
              <a:solidFill>
                <a:schemeClr val="tx1"/>
              </a:solidFill>
            </a:endParaRPr>
          </a:p>
        </p:txBody>
      </p:sp>
      <p:sp>
        <p:nvSpPr>
          <p:cNvPr id="3" name="Subtitle 2"/>
          <p:cNvSpPr>
            <a:spLocks noGrp="1"/>
          </p:cNvSpPr>
          <p:nvPr>
            <p:ph type="subTitle" idx="1"/>
          </p:nvPr>
        </p:nvSpPr>
        <p:spPr>
          <a:xfrm>
            <a:off x="936303" y="2052092"/>
            <a:ext cx="4032727" cy="576064"/>
          </a:xfrm>
        </p:spPr>
        <p:txBody>
          <a:bodyPr/>
          <a:lstStyle/>
          <a:p>
            <a:r>
              <a:rPr lang="zh-TW" altLang="en-US" sz="2000" dirty="0" smtClean="0">
                <a:latin typeface="HanWang WeiBeiMedium-Gb5" pitchFamily="2" charset="-120"/>
                <a:ea typeface="HanWang WeiBeiMedium-Gb5" pitchFamily="2" charset="-120"/>
              </a:rPr>
              <a:t>馬太福音 </a:t>
            </a:r>
            <a:r>
              <a:rPr lang="en-US" altLang="zh-TW" sz="2000" dirty="0" smtClean="0"/>
              <a:t>Matthew 27:26-44</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20478" y="130174"/>
            <a:ext cx="2953221" cy="1489869"/>
          </a:xfrm>
        </p:spPr>
        <p:txBody>
          <a:bodyPr/>
          <a:lstStyle/>
          <a:p>
            <a:r>
              <a:rPr lang="zh-HK" altLang="en-US" dirty="0" smtClean="0">
                <a:solidFill>
                  <a:schemeClr val="tx1"/>
                </a:solidFill>
                <a:latin typeface="HanWang WeiBeiMedium-Gb5" pitchFamily="2" charset="-120"/>
                <a:ea typeface="HanWang WeiBeiMedium-Gb5" pitchFamily="2" charset="-120"/>
              </a:rPr>
              <a:t>受難曲</a:t>
            </a:r>
            <a:r>
              <a:rPr lang="en-US" altLang="zh-HK" dirty="0" smtClean="0">
                <a:solidFill>
                  <a:schemeClr val="tx1"/>
                </a:solidFill>
              </a:rPr>
              <a:t/>
            </a:r>
            <a:br>
              <a:rPr lang="en-US" altLang="zh-HK" dirty="0" smtClean="0">
                <a:solidFill>
                  <a:schemeClr val="tx1"/>
                </a:solidFill>
              </a:rPr>
            </a:br>
            <a:r>
              <a:rPr lang="en-US" altLang="zh-HK" dirty="0" smtClean="0">
                <a:solidFill>
                  <a:schemeClr val="tx1"/>
                </a:solidFill>
              </a:rPr>
              <a:t>The Passion of the Christ</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8</a:t>
            </a:fld>
            <a:endParaRPr lang="es-ES"/>
          </a:p>
        </p:txBody>
      </p:sp>
      <p:pic>
        <p:nvPicPr>
          <p:cNvPr id="24578" name="Picture 2" descr="Related image"/>
          <p:cNvPicPr>
            <a:picLocks noChangeAspect="1" noChangeArrowheads="1"/>
          </p:cNvPicPr>
          <p:nvPr/>
        </p:nvPicPr>
        <p:blipFill>
          <a:blip r:embed="rId2" cstate="print"/>
          <a:srcRect/>
          <a:stretch>
            <a:fillRect/>
          </a:stretch>
        </p:blipFill>
        <p:spPr bwMode="auto">
          <a:xfrm>
            <a:off x="216223" y="0"/>
            <a:ext cx="2256364" cy="3228231"/>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9</a:t>
            </a:fld>
            <a:endParaRPr lang="es-ES"/>
          </a:p>
        </p:txBody>
      </p:sp>
      <p:pic>
        <p:nvPicPr>
          <p:cNvPr id="1026" name="Picture 2"/>
          <p:cNvPicPr>
            <a:picLocks noChangeAspect="1" noChangeArrowheads="1"/>
          </p:cNvPicPr>
          <p:nvPr/>
        </p:nvPicPr>
        <p:blipFill>
          <a:blip r:embed="rId3" cstate="print"/>
          <a:srcRect t="9892" r="68498" b="56750"/>
          <a:stretch>
            <a:fillRect/>
          </a:stretch>
        </p:blipFill>
        <p:spPr bwMode="auto">
          <a:xfrm>
            <a:off x="72207" y="18358"/>
            <a:ext cx="5616823" cy="322173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0"/>
          </a:spcBef>
          <a:spcAft>
            <a:spcPct val="0"/>
          </a:spcAft>
          <a:buClrTx/>
          <a:buSzTx/>
          <a:buFontTx/>
          <a:buNone/>
          <a:tabLst/>
          <a:defRPr kumimoji="0" lang="es-E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0"/>
          </a:spcBef>
          <a:spcAft>
            <a:spcPct val="0"/>
          </a:spcAft>
          <a:buClrTx/>
          <a:buSzTx/>
          <a:buFontTx/>
          <a:buNone/>
          <a:tabLst/>
          <a:defRPr kumimoji="0" lang="es-E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146172</TotalTime>
  <Words>2858</Words>
  <Application>Microsoft Office PowerPoint</Application>
  <PresentationFormat>Custom</PresentationFormat>
  <Paragraphs>111</Paragraphs>
  <Slides>31</Slides>
  <Notes>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Diseño predeterminado</vt:lpstr>
      <vt:lpstr>馬太福音 Matthew 27:26-44</vt:lpstr>
      <vt:lpstr>Slide 2</vt:lpstr>
      <vt:lpstr>Slide 3</vt:lpstr>
      <vt:lpstr>Slide 4</vt:lpstr>
      <vt:lpstr>Slide 5</vt:lpstr>
      <vt:lpstr>Slide 6</vt:lpstr>
      <vt:lpstr>耶穌的受難  The Passion of Jesus</vt:lpstr>
      <vt:lpstr>受難曲 The Passion of the Christ</vt:lpstr>
      <vt:lpstr>Slide 9</vt:lpstr>
      <vt:lpstr>Slide 10</vt:lpstr>
      <vt:lpstr>Slide 11</vt:lpstr>
      <vt:lpstr>Slide 12</vt:lpstr>
      <vt:lpstr>1. 耶穌的遭遇，證明祂就是彌賽亞 Jesus’ encounter proves He is the Messiah</vt:lpstr>
      <vt:lpstr>Slide 14</vt:lpstr>
      <vt:lpstr>Slide 15</vt:lpstr>
      <vt:lpstr>Slide 16</vt:lpstr>
      <vt:lpstr>Slide 17</vt:lpstr>
      <vt:lpstr>Slide 18</vt:lpstr>
      <vt:lpstr>Slide 19</vt:lpstr>
      <vt:lpstr>Slide 20</vt:lpstr>
      <vt:lpstr>2. 對耶穌的嘲諷，證明人的不信 Mocking of Jesus Proves Men’s Unbelief</vt:lpstr>
      <vt:lpstr>Slide 22</vt:lpstr>
      <vt:lpstr>Slide 23</vt:lpstr>
      <vt:lpstr>Slide 24</vt:lpstr>
      <vt:lpstr>Slide 25</vt:lpstr>
      <vt:lpstr>Slide 26</vt:lpstr>
      <vt:lpstr>3. 耶穌的羞辱是信徒的榮耀 Jesus’ Humiliation is Believers’ Glory</vt:lpstr>
      <vt:lpstr>Slide 28</vt:lpstr>
      <vt:lpstr>Slide 29</vt:lpstr>
      <vt:lpstr>Slide 30</vt:lpstr>
      <vt:lpstr>Slide 31</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Windows User</cp:lastModifiedBy>
  <cp:revision>2611</cp:revision>
  <dcterms:created xsi:type="dcterms:W3CDTF">2010-05-23T14:28:12Z</dcterms:created>
  <dcterms:modified xsi:type="dcterms:W3CDTF">2019-03-23T17:38:31Z</dcterms:modified>
</cp:coreProperties>
</file>