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783" r:id="rId2"/>
    <p:sldId id="787" r:id="rId3"/>
    <p:sldId id="789" r:id="rId4"/>
    <p:sldId id="790" r:id="rId5"/>
    <p:sldId id="809" r:id="rId6"/>
    <p:sldId id="650" r:id="rId7"/>
    <p:sldId id="810" r:id="rId8"/>
    <p:sldId id="811" r:id="rId9"/>
    <p:sldId id="830" r:id="rId10"/>
    <p:sldId id="835" r:id="rId11"/>
    <p:sldId id="827" r:id="rId12"/>
    <p:sldId id="828" r:id="rId13"/>
    <p:sldId id="836" r:id="rId14"/>
    <p:sldId id="839" r:id="rId15"/>
    <p:sldId id="840" r:id="rId16"/>
    <p:sldId id="838" r:id="rId17"/>
    <p:sldId id="832" r:id="rId18"/>
    <p:sldId id="842" r:id="rId19"/>
    <p:sldId id="834" r:id="rId20"/>
    <p:sldId id="843" r:id="rId21"/>
    <p:sldId id="844" r:id="rId22"/>
    <p:sldId id="837" r:id="rId23"/>
    <p:sldId id="812" r:id="rId24"/>
    <p:sldId id="813" r:id="rId25"/>
    <p:sldId id="852" r:id="rId26"/>
    <p:sldId id="848" r:id="rId27"/>
    <p:sldId id="850" r:id="rId28"/>
    <p:sldId id="849" r:id="rId29"/>
    <p:sldId id="851" r:id="rId30"/>
  </p:sldIdLst>
  <p:sldSz cx="5761038" cy="3240088"/>
  <p:notesSz cx="6858000" cy="9144000"/>
  <p:defaultTextStyle>
    <a:defPPr>
      <a:defRPr lang="es-ES"/>
    </a:defPPr>
    <a:lvl1pPr algn="l" rtl="0" fontAlgn="base">
      <a:spcBef>
        <a:spcPct val="0"/>
      </a:spcBef>
      <a:spcAft>
        <a:spcPct val="0"/>
      </a:spcAft>
      <a:defRPr sz="1000" kern="1200">
        <a:solidFill>
          <a:schemeClr val="tx1"/>
        </a:solidFill>
        <a:latin typeface="Arial" charset="0"/>
        <a:ea typeface="+mn-ea"/>
        <a:cs typeface="Arial" charset="0"/>
      </a:defRPr>
    </a:lvl1pPr>
    <a:lvl2pPr marL="457200" algn="l" rtl="0" fontAlgn="base">
      <a:spcBef>
        <a:spcPct val="0"/>
      </a:spcBef>
      <a:spcAft>
        <a:spcPct val="0"/>
      </a:spcAft>
      <a:defRPr sz="1000" kern="1200">
        <a:solidFill>
          <a:schemeClr val="tx1"/>
        </a:solidFill>
        <a:latin typeface="Arial" charset="0"/>
        <a:ea typeface="+mn-ea"/>
        <a:cs typeface="Arial" charset="0"/>
      </a:defRPr>
    </a:lvl2pPr>
    <a:lvl3pPr marL="914400" algn="l" rtl="0" fontAlgn="base">
      <a:spcBef>
        <a:spcPct val="0"/>
      </a:spcBef>
      <a:spcAft>
        <a:spcPct val="0"/>
      </a:spcAft>
      <a:defRPr sz="1000" kern="1200">
        <a:solidFill>
          <a:schemeClr val="tx1"/>
        </a:solidFill>
        <a:latin typeface="Arial" charset="0"/>
        <a:ea typeface="+mn-ea"/>
        <a:cs typeface="Arial" charset="0"/>
      </a:defRPr>
    </a:lvl3pPr>
    <a:lvl4pPr marL="1371600" algn="l" rtl="0" fontAlgn="base">
      <a:spcBef>
        <a:spcPct val="0"/>
      </a:spcBef>
      <a:spcAft>
        <a:spcPct val="0"/>
      </a:spcAft>
      <a:defRPr sz="1000" kern="1200">
        <a:solidFill>
          <a:schemeClr val="tx1"/>
        </a:solidFill>
        <a:latin typeface="Arial" charset="0"/>
        <a:ea typeface="+mn-ea"/>
        <a:cs typeface="Arial" charset="0"/>
      </a:defRPr>
    </a:lvl4pPr>
    <a:lvl5pPr marL="1828800" algn="l" rtl="0" fontAlgn="base">
      <a:spcBef>
        <a:spcPct val="0"/>
      </a:spcBef>
      <a:spcAft>
        <a:spcPct val="0"/>
      </a:spcAft>
      <a:defRPr sz="1000" kern="1200">
        <a:solidFill>
          <a:schemeClr val="tx1"/>
        </a:solidFill>
        <a:latin typeface="Arial" charset="0"/>
        <a:ea typeface="+mn-ea"/>
        <a:cs typeface="Arial" charset="0"/>
      </a:defRPr>
    </a:lvl5pPr>
    <a:lvl6pPr marL="2286000" algn="l" defTabSz="914400" rtl="0" eaLnBrk="1" latinLnBrk="0" hangingPunct="1">
      <a:defRPr sz="1000" kern="1200">
        <a:solidFill>
          <a:schemeClr val="tx1"/>
        </a:solidFill>
        <a:latin typeface="Arial" charset="0"/>
        <a:ea typeface="+mn-ea"/>
        <a:cs typeface="Arial" charset="0"/>
      </a:defRPr>
    </a:lvl6pPr>
    <a:lvl7pPr marL="2743200" algn="l" defTabSz="914400" rtl="0" eaLnBrk="1" latinLnBrk="0" hangingPunct="1">
      <a:defRPr sz="1000" kern="1200">
        <a:solidFill>
          <a:schemeClr val="tx1"/>
        </a:solidFill>
        <a:latin typeface="Arial" charset="0"/>
        <a:ea typeface="+mn-ea"/>
        <a:cs typeface="Arial" charset="0"/>
      </a:defRPr>
    </a:lvl7pPr>
    <a:lvl8pPr marL="3200400" algn="l" defTabSz="914400" rtl="0" eaLnBrk="1" latinLnBrk="0" hangingPunct="1">
      <a:defRPr sz="1000" kern="1200">
        <a:solidFill>
          <a:schemeClr val="tx1"/>
        </a:solidFill>
        <a:latin typeface="Arial" charset="0"/>
        <a:ea typeface="+mn-ea"/>
        <a:cs typeface="Arial" charset="0"/>
      </a:defRPr>
    </a:lvl8pPr>
    <a:lvl9pPr marL="3657600" algn="l" defTabSz="914400" rtl="0" eaLnBrk="1" latinLnBrk="0" hangingPunct="1">
      <a:defRPr sz="10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21">
          <p15:clr>
            <a:srgbClr val="A4A3A4"/>
          </p15:clr>
        </p15:guide>
        <p15:guide id="2" pos="181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2C16"/>
    <a:srgbClr val="0C788E"/>
    <a:srgbClr val="006666"/>
    <a:srgbClr val="0099CC"/>
    <a:srgbClr val="E0C0A0"/>
    <a:srgbClr val="DDDDDD"/>
    <a:srgbClr val="361800"/>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50" autoAdjust="0"/>
    <p:restoredTop sz="91039" autoAdjust="0"/>
  </p:normalViewPr>
  <p:slideViewPr>
    <p:cSldViewPr>
      <p:cViewPr varScale="1">
        <p:scale>
          <a:sx n="168" d="100"/>
          <a:sy n="168" d="100"/>
        </p:scale>
        <p:origin x="858" y="138"/>
      </p:cViewPr>
      <p:guideLst>
        <p:guide orient="horz" pos="1021"/>
        <p:guide pos="181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5016CE-C476-4FDA-A571-E8981C2B4074}" type="datetimeFigureOut">
              <a:rPr lang="en-US" smtClean="0"/>
              <a:pPr/>
              <a:t>3/16/2019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0AC23B-4CA4-4E5B-BA78-A8C7B41E8D5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0AC23B-4CA4-4E5B-BA78-A8C7B41E8D55}"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0AC23B-4CA4-4E5B-BA78-A8C7B41E8D55}"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0AC23B-4CA4-4E5B-BA78-A8C7B41E8D55}" type="slidenum">
              <a:rPr lang="en-US" smtClean="0"/>
              <a:pPr/>
              <a:t>26</a:t>
            </a:fld>
            <a:endParaRPr lang="en-US"/>
          </a:p>
        </p:txBody>
      </p:sp>
    </p:spTree>
    <p:extLst>
      <p:ext uri="{BB962C8B-B14F-4D97-AF65-F5344CB8AC3E}">
        <p14:creationId xmlns:p14="http://schemas.microsoft.com/office/powerpoint/2010/main" val="3140237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800" y="1006475"/>
            <a:ext cx="4897438" cy="695325"/>
          </a:xfrm>
        </p:spPr>
        <p:txBody>
          <a:bodyPr/>
          <a:lstStyle/>
          <a:p>
            <a:r>
              <a:rPr lang="en-US"/>
              <a:t>Click to edit Master title style</a:t>
            </a:r>
          </a:p>
        </p:txBody>
      </p:sp>
      <p:sp>
        <p:nvSpPr>
          <p:cNvPr id="3" name="Subtitle 2"/>
          <p:cNvSpPr>
            <a:spLocks noGrp="1"/>
          </p:cNvSpPr>
          <p:nvPr>
            <p:ph type="subTitle" idx="1"/>
          </p:nvPr>
        </p:nvSpPr>
        <p:spPr>
          <a:xfrm>
            <a:off x="863600" y="1836738"/>
            <a:ext cx="4033838" cy="82708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86BF1E56-B46C-4860-A8A2-43B3B7CFBA2B}" type="slidenum">
              <a:rPr lang="es-ES"/>
              <a:pPr/>
              <a:t>‹#›</a:t>
            </a:fld>
            <a:endParaRPr lang="es-E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8713" y="2268538"/>
            <a:ext cx="3457575" cy="26670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128713" y="288925"/>
            <a:ext cx="3457575" cy="19446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128713" y="2535238"/>
            <a:ext cx="3457575" cy="381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2797F9BB-E9B1-4C79-8563-9CF534846745}" type="slidenum">
              <a:rPr lang="es-ES"/>
              <a:pPr/>
              <a:t>‹#›</a:t>
            </a:fld>
            <a:endParaRPr lang="es-E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1DEA7C35-FDB0-42BD-B0AE-EFB7C47452CA}" type="slidenum">
              <a:rPr lang="es-ES"/>
              <a:pPr/>
              <a:t>‹#›</a:t>
            </a:fld>
            <a:endParaRPr lang="es-E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178300" y="130175"/>
            <a:ext cx="1295400" cy="2763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87338" y="130175"/>
            <a:ext cx="3738562" cy="2763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3F74A236-BB74-4BE0-B024-1EB8579C827E}" type="slidenum">
              <a:rPr lang="es-ES"/>
              <a:pPr/>
              <a:t>‹#›</a:t>
            </a:fld>
            <a:endParaRPr lang="es-E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9918810B-06D7-4E30-B019-6880925171F1}" type="slidenum">
              <a:rPr lang="es-ES"/>
              <a:pPr/>
              <a:t>‹#›</a:t>
            </a:fld>
            <a:endParaRPr lang="es-E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ble verse">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8" y="107876"/>
            <a:ext cx="5186362" cy="2786137"/>
          </a:xfrm>
        </p:spPr>
        <p:txBody>
          <a:bodyPr/>
          <a:lstStyle>
            <a:lvl1pPr marL="0" indent="0">
              <a:buFontTx/>
              <a:buNone/>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9918810B-06D7-4E30-B019-6880925171F1}" type="slidenum">
              <a:rPr lang="es-ES"/>
              <a:pPr/>
              <a:t>‹#›</a:t>
            </a:fld>
            <a:endParaRPr lang="es-E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5613" y="2082800"/>
            <a:ext cx="4895850" cy="642938"/>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455613" y="1373188"/>
            <a:ext cx="4895850" cy="7096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66B4A100-C7B2-41E1-B34F-D9091FD2A19E}" type="slidenum">
              <a:rPr lang="es-ES"/>
              <a:pPr/>
              <a:t>‹#›</a:t>
            </a:fld>
            <a:endParaRPr lang="es-E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7338" y="755650"/>
            <a:ext cx="2516187" cy="213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955925" y="755650"/>
            <a:ext cx="2517775" cy="213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74EA4511-492D-401A-93C5-E65CD8E5B5C0}" type="slidenum">
              <a:rPr lang="es-ES"/>
              <a:pPr/>
              <a:t>‹#›</a:t>
            </a:fld>
            <a:endParaRPr lang="es-E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87338" y="725488"/>
            <a:ext cx="2546350" cy="301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87338" y="1027113"/>
            <a:ext cx="2546350" cy="18669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925763" y="725488"/>
            <a:ext cx="2547937" cy="301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925763" y="1027113"/>
            <a:ext cx="2547937" cy="18669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s-ES"/>
          </a:p>
        </p:txBody>
      </p:sp>
      <p:sp>
        <p:nvSpPr>
          <p:cNvPr id="8" name="Footer Placeholder 7"/>
          <p:cNvSpPr>
            <a:spLocks noGrp="1"/>
          </p:cNvSpPr>
          <p:nvPr>
            <p:ph type="ftr" sz="quarter" idx="11"/>
          </p:nvPr>
        </p:nvSpPr>
        <p:spPr/>
        <p:txBody>
          <a:bodyPr/>
          <a:lstStyle>
            <a:lvl1pPr>
              <a:defRPr/>
            </a:lvl1pPr>
          </a:lstStyle>
          <a:p>
            <a:endParaRPr lang="es-ES"/>
          </a:p>
        </p:txBody>
      </p:sp>
      <p:sp>
        <p:nvSpPr>
          <p:cNvPr id="9" name="Slide Number Placeholder 8"/>
          <p:cNvSpPr>
            <a:spLocks noGrp="1"/>
          </p:cNvSpPr>
          <p:nvPr>
            <p:ph type="sldNum" sz="quarter" idx="12"/>
          </p:nvPr>
        </p:nvSpPr>
        <p:spPr/>
        <p:txBody>
          <a:bodyPr/>
          <a:lstStyle>
            <a:lvl1pPr>
              <a:defRPr/>
            </a:lvl1pPr>
          </a:lstStyle>
          <a:p>
            <a:fld id="{A17E3D23-4B8D-4E5B-B46C-AD19BD2E7D59}" type="slidenum">
              <a:rPr lang="es-ES"/>
              <a:pPr/>
              <a:t>‹#›</a:t>
            </a:fld>
            <a:endParaRPr lang="es-E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s-ES"/>
          </a:p>
        </p:txBody>
      </p:sp>
      <p:sp>
        <p:nvSpPr>
          <p:cNvPr id="4" name="Footer Placeholder 3"/>
          <p:cNvSpPr>
            <a:spLocks noGrp="1"/>
          </p:cNvSpPr>
          <p:nvPr>
            <p:ph type="ftr" sz="quarter" idx="11"/>
          </p:nvPr>
        </p:nvSpPr>
        <p:spPr/>
        <p:txBody>
          <a:bodyPr/>
          <a:lstStyle>
            <a:lvl1pPr>
              <a:defRPr/>
            </a:lvl1pPr>
          </a:lstStyle>
          <a:p>
            <a:endParaRPr lang="es-ES"/>
          </a:p>
        </p:txBody>
      </p:sp>
      <p:sp>
        <p:nvSpPr>
          <p:cNvPr id="5" name="Slide Number Placeholder 4"/>
          <p:cNvSpPr>
            <a:spLocks noGrp="1"/>
          </p:cNvSpPr>
          <p:nvPr>
            <p:ph type="sldNum" sz="quarter" idx="12"/>
          </p:nvPr>
        </p:nvSpPr>
        <p:spPr/>
        <p:txBody>
          <a:bodyPr/>
          <a:lstStyle>
            <a:lvl1pPr>
              <a:defRPr/>
            </a:lvl1pPr>
          </a:lstStyle>
          <a:p>
            <a:fld id="{FB8E840D-314E-4C39-B781-13A60CEAE675}" type="slidenum">
              <a:rPr lang="es-ES"/>
              <a:pPr/>
              <a:t>‹#›</a:t>
            </a:fld>
            <a:endParaRPr lang="es-E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p>
        </p:txBody>
      </p:sp>
      <p:sp>
        <p:nvSpPr>
          <p:cNvPr id="3" name="Footer Placeholder 2"/>
          <p:cNvSpPr>
            <a:spLocks noGrp="1"/>
          </p:cNvSpPr>
          <p:nvPr>
            <p:ph type="ftr" sz="quarter" idx="11"/>
          </p:nvPr>
        </p:nvSpPr>
        <p:spPr/>
        <p:txBody>
          <a:bodyPr/>
          <a:lstStyle>
            <a:lvl1pPr>
              <a:defRPr/>
            </a:lvl1pPr>
          </a:lstStyle>
          <a:p>
            <a:endParaRPr lang="es-ES"/>
          </a:p>
        </p:txBody>
      </p:sp>
      <p:sp>
        <p:nvSpPr>
          <p:cNvPr id="4" name="Slide Number Placeholder 3"/>
          <p:cNvSpPr>
            <a:spLocks noGrp="1"/>
          </p:cNvSpPr>
          <p:nvPr>
            <p:ph type="sldNum" sz="quarter" idx="12"/>
          </p:nvPr>
        </p:nvSpPr>
        <p:spPr/>
        <p:txBody>
          <a:bodyPr/>
          <a:lstStyle>
            <a:lvl1pPr>
              <a:defRPr/>
            </a:lvl1pPr>
          </a:lstStyle>
          <a:p>
            <a:fld id="{2B726DD6-E10B-455A-8847-22580AC42F8F}" type="slidenum">
              <a:rPr lang="es-ES"/>
              <a:pPr/>
              <a:t>‹#›</a:t>
            </a:fld>
            <a:endParaRPr lang="es-E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7338" y="128588"/>
            <a:ext cx="1895475" cy="5492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252663" y="128588"/>
            <a:ext cx="3221037" cy="2765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87338" y="677863"/>
            <a:ext cx="1895475" cy="2216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237F610C-CED4-4CD7-B29B-E7D926BC0BC7}" type="slidenum">
              <a:rPr lang="es-ES"/>
              <a:pPr/>
              <a:t>‹#›</a:t>
            </a:fld>
            <a:endParaRPr lang="es-E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87338" y="130175"/>
            <a:ext cx="5186362" cy="539750"/>
          </a:xfrm>
          <a:prstGeom prst="rect">
            <a:avLst/>
          </a:prstGeom>
          <a:noFill/>
          <a:ln w="9525">
            <a:noFill/>
            <a:miter lim="800000"/>
            <a:headEnd/>
            <a:tailEnd/>
          </a:ln>
          <a:effectLst/>
        </p:spPr>
        <p:txBody>
          <a:bodyPr vert="horz" wrap="square" lIns="51435" tIns="25718" rIns="51435" bIns="25718"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287338" y="755650"/>
            <a:ext cx="5186362" cy="2138363"/>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287338" y="2951163"/>
            <a:ext cx="1344612" cy="223837"/>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bodyPr>
          <a:lstStyle>
            <a:lvl1pPr defTabSz="514350">
              <a:defRPr sz="800"/>
            </a:lvl1pPr>
          </a:lstStyle>
          <a:p>
            <a:endParaRPr lang="es-ES"/>
          </a:p>
        </p:txBody>
      </p:sp>
      <p:sp>
        <p:nvSpPr>
          <p:cNvPr id="1029" name="Rectangle 5"/>
          <p:cNvSpPr>
            <a:spLocks noGrp="1" noChangeArrowheads="1"/>
          </p:cNvSpPr>
          <p:nvPr>
            <p:ph type="ftr" sz="quarter" idx="3"/>
          </p:nvPr>
        </p:nvSpPr>
        <p:spPr bwMode="auto">
          <a:xfrm>
            <a:off x="1968500" y="2951163"/>
            <a:ext cx="1824038" cy="223837"/>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bodyPr>
          <a:lstStyle>
            <a:lvl1pPr algn="ctr" defTabSz="514350">
              <a:defRPr sz="800"/>
            </a:lvl1pPr>
          </a:lstStyle>
          <a:p>
            <a:endParaRPr lang="es-ES"/>
          </a:p>
        </p:txBody>
      </p:sp>
      <p:sp>
        <p:nvSpPr>
          <p:cNvPr id="1030" name="Rectangle 6"/>
          <p:cNvSpPr>
            <a:spLocks noGrp="1" noChangeArrowheads="1"/>
          </p:cNvSpPr>
          <p:nvPr>
            <p:ph type="sldNum" sz="quarter" idx="4"/>
          </p:nvPr>
        </p:nvSpPr>
        <p:spPr bwMode="auto">
          <a:xfrm>
            <a:off x="4129088" y="2951163"/>
            <a:ext cx="1344612" cy="223837"/>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bodyPr>
          <a:lstStyle>
            <a:lvl1pPr algn="r" defTabSz="514350">
              <a:defRPr sz="800"/>
            </a:lvl1pPr>
          </a:lstStyle>
          <a:p>
            <a:fld id="{E110A0D7-0ED2-4766-B2D7-93E8C0918B95}" type="slidenum">
              <a:rPr lang="es-ES"/>
              <a:pPr/>
              <a:t>‹#›</a:t>
            </a:fld>
            <a:endParaRPr lang="es-E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hf hdr="0" ftr="0" dt="0"/>
  <p:txStyles>
    <p:titleStyle>
      <a:lvl1pPr algn="ctr" defTabSz="514350" rtl="0" fontAlgn="base">
        <a:spcBef>
          <a:spcPct val="0"/>
        </a:spcBef>
        <a:spcAft>
          <a:spcPct val="0"/>
        </a:spcAft>
        <a:defRPr sz="2500">
          <a:solidFill>
            <a:schemeClr val="tx2"/>
          </a:solidFill>
          <a:latin typeface="+mj-lt"/>
          <a:ea typeface="+mj-ea"/>
          <a:cs typeface="+mj-cs"/>
        </a:defRPr>
      </a:lvl1pPr>
      <a:lvl2pPr algn="ctr" defTabSz="514350" rtl="0" fontAlgn="base">
        <a:spcBef>
          <a:spcPct val="0"/>
        </a:spcBef>
        <a:spcAft>
          <a:spcPct val="0"/>
        </a:spcAft>
        <a:defRPr sz="2500">
          <a:solidFill>
            <a:schemeClr val="tx2"/>
          </a:solidFill>
          <a:latin typeface="Arial" charset="0"/>
          <a:cs typeface="Arial" charset="0"/>
        </a:defRPr>
      </a:lvl2pPr>
      <a:lvl3pPr algn="ctr" defTabSz="514350" rtl="0" fontAlgn="base">
        <a:spcBef>
          <a:spcPct val="0"/>
        </a:spcBef>
        <a:spcAft>
          <a:spcPct val="0"/>
        </a:spcAft>
        <a:defRPr sz="2500">
          <a:solidFill>
            <a:schemeClr val="tx2"/>
          </a:solidFill>
          <a:latin typeface="Arial" charset="0"/>
          <a:cs typeface="Arial" charset="0"/>
        </a:defRPr>
      </a:lvl3pPr>
      <a:lvl4pPr algn="ctr" defTabSz="514350" rtl="0" fontAlgn="base">
        <a:spcBef>
          <a:spcPct val="0"/>
        </a:spcBef>
        <a:spcAft>
          <a:spcPct val="0"/>
        </a:spcAft>
        <a:defRPr sz="2500">
          <a:solidFill>
            <a:schemeClr val="tx2"/>
          </a:solidFill>
          <a:latin typeface="Arial" charset="0"/>
          <a:cs typeface="Arial" charset="0"/>
        </a:defRPr>
      </a:lvl4pPr>
      <a:lvl5pPr algn="ctr" defTabSz="514350" rtl="0" fontAlgn="base">
        <a:spcBef>
          <a:spcPct val="0"/>
        </a:spcBef>
        <a:spcAft>
          <a:spcPct val="0"/>
        </a:spcAft>
        <a:defRPr sz="2500">
          <a:solidFill>
            <a:schemeClr val="tx2"/>
          </a:solidFill>
          <a:latin typeface="Arial" charset="0"/>
          <a:cs typeface="Arial" charset="0"/>
        </a:defRPr>
      </a:lvl5pPr>
      <a:lvl6pPr marL="457200" algn="ctr" defTabSz="514350" rtl="0" fontAlgn="base">
        <a:spcBef>
          <a:spcPct val="0"/>
        </a:spcBef>
        <a:spcAft>
          <a:spcPct val="0"/>
        </a:spcAft>
        <a:defRPr sz="2500">
          <a:solidFill>
            <a:schemeClr val="tx2"/>
          </a:solidFill>
          <a:latin typeface="Arial" charset="0"/>
          <a:cs typeface="Arial" charset="0"/>
        </a:defRPr>
      </a:lvl6pPr>
      <a:lvl7pPr marL="914400" algn="ctr" defTabSz="514350" rtl="0" fontAlgn="base">
        <a:spcBef>
          <a:spcPct val="0"/>
        </a:spcBef>
        <a:spcAft>
          <a:spcPct val="0"/>
        </a:spcAft>
        <a:defRPr sz="2500">
          <a:solidFill>
            <a:schemeClr val="tx2"/>
          </a:solidFill>
          <a:latin typeface="Arial" charset="0"/>
          <a:cs typeface="Arial" charset="0"/>
        </a:defRPr>
      </a:lvl7pPr>
      <a:lvl8pPr marL="1371600" algn="ctr" defTabSz="514350" rtl="0" fontAlgn="base">
        <a:spcBef>
          <a:spcPct val="0"/>
        </a:spcBef>
        <a:spcAft>
          <a:spcPct val="0"/>
        </a:spcAft>
        <a:defRPr sz="2500">
          <a:solidFill>
            <a:schemeClr val="tx2"/>
          </a:solidFill>
          <a:latin typeface="Arial" charset="0"/>
          <a:cs typeface="Arial" charset="0"/>
        </a:defRPr>
      </a:lvl8pPr>
      <a:lvl9pPr marL="1828800" algn="ctr" defTabSz="514350" rtl="0" fontAlgn="base">
        <a:spcBef>
          <a:spcPct val="0"/>
        </a:spcBef>
        <a:spcAft>
          <a:spcPct val="0"/>
        </a:spcAft>
        <a:defRPr sz="2500">
          <a:solidFill>
            <a:schemeClr val="tx2"/>
          </a:solidFill>
          <a:latin typeface="Arial" charset="0"/>
          <a:cs typeface="Arial" charset="0"/>
        </a:defRPr>
      </a:lvl9pPr>
    </p:titleStyle>
    <p:bodyStyle>
      <a:lvl1pPr marL="193675" indent="-193675" algn="l" defTabSz="514350" rtl="0" fontAlgn="base">
        <a:spcBef>
          <a:spcPct val="20000"/>
        </a:spcBef>
        <a:spcAft>
          <a:spcPct val="0"/>
        </a:spcAft>
        <a:buChar char="•"/>
        <a:defRPr>
          <a:solidFill>
            <a:schemeClr val="tx1"/>
          </a:solidFill>
          <a:latin typeface="+mn-lt"/>
          <a:ea typeface="+mn-ea"/>
          <a:cs typeface="+mn-cs"/>
        </a:defRPr>
      </a:lvl1pPr>
      <a:lvl2pPr marL="417513" indent="-160338" algn="l" defTabSz="514350" rtl="0" fontAlgn="base">
        <a:spcBef>
          <a:spcPct val="20000"/>
        </a:spcBef>
        <a:spcAft>
          <a:spcPct val="0"/>
        </a:spcAft>
        <a:buChar char="–"/>
        <a:defRPr sz="1600">
          <a:solidFill>
            <a:schemeClr val="tx1"/>
          </a:solidFill>
          <a:latin typeface="+mn-lt"/>
          <a:cs typeface="+mn-cs"/>
        </a:defRPr>
      </a:lvl2pPr>
      <a:lvl3pPr marL="642938" indent="-128588" algn="l" defTabSz="514350" rtl="0" fontAlgn="base">
        <a:spcBef>
          <a:spcPct val="20000"/>
        </a:spcBef>
        <a:spcAft>
          <a:spcPct val="0"/>
        </a:spcAft>
        <a:buChar char="•"/>
        <a:defRPr sz="1400">
          <a:solidFill>
            <a:schemeClr val="tx1"/>
          </a:solidFill>
          <a:latin typeface="+mn-lt"/>
          <a:cs typeface="+mn-cs"/>
        </a:defRPr>
      </a:lvl3pPr>
      <a:lvl4pPr marL="900113" indent="-128588" algn="l" defTabSz="514350" rtl="0" fontAlgn="base">
        <a:spcBef>
          <a:spcPct val="20000"/>
        </a:spcBef>
        <a:spcAft>
          <a:spcPct val="0"/>
        </a:spcAft>
        <a:buChar char="–"/>
        <a:defRPr sz="1100">
          <a:solidFill>
            <a:schemeClr val="tx1"/>
          </a:solidFill>
          <a:latin typeface="+mn-lt"/>
          <a:cs typeface="+mn-cs"/>
        </a:defRPr>
      </a:lvl4pPr>
      <a:lvl5pPr marL="1157288" indent="-128588" algn="l" defTabSz="514350" rtl="0" fontAlgn="base">
        <a:spcBef>
          <a:spcPct val="20000"/>
        </a:spcBef>
        <a:spcAft>
          <a:spcPct val="0"/>
        </a:spcAft>
        <a:buChar char="»"/>
        <a:defRPr sz="1100">
          <a:solidFill>
            <a:schemeClr val="tx1"/>
          </a:solidFill>
          <a:latin typeface="+mn-lt"/>
          <a:cs typeface="+mn-cs"/>
        </a:defRPr>
      </a:lvl5pPr>
      <a:lvl6pPr marL="1614488" indent="-128588" algn="l" defTabSz="514350" rtl="0" fontAlgn="base">
        <a:spcBef>
          <a:spcPct val="20000"/>
        </a:spcBef>
        <a:spcAft>
          <a:spcPct val="0"/>
        </a:spcAft>
        <a:buChar char="»"/>
        <a:defRPr sz="1100">
          <a:solidFill>
            <a:schemeClr val="tx1"/>
          </a:solidFill>
          <a:latin typeface="+mn-lt"/>
          <a:cs typeface="+mn-cs"/>
        </a:defRPr>
      </a:lvl6pPr>
      <a:lvl7pPr marL="2071688" indent="-128588" algn="l" defTabSz="514350" rtl="0" fontAlgn="base">
        <a:spcBef>
          <a:spcPct val="20000"/>
        </a:spcBef>
        <a:spcAft>
          <a:spcPct val="0"/>
        </a:spcAft>
        <a:buChar char="»"/>
        <a:defRPr sz="1100">
          <a:solidFill>
            <a:schemeClr val="tx1"/>
          </a:solidFill>
          <a:latin typeface="+mn-lt"/>
          <a:cs typeface="+mn-cs"/>
        </a:defRPr>
      </a:lvl7pPr>
      <a:lvl8pPr marL="2528888" indent="-128588" algn="l" defTabSz="514350" rtl="0" fontAlgn="base">
        <a:spcBef>
          <a:spcPct val="20000"/>
        </a:spcBef>
        <a:spcAft>
          <a:spcPct val="0"/>
        </a:spcAft>
        <a:buChar char="»"/>
        <a:defRPr sz="1100">
          <a:solidFill>
            <a:schemeClr val="tx1"/>
          </a:solidFill>
          <a:latin typeface="+mn-lt"/>
          <a:cs typeface="+mn-cs"/>
        </a:defRPr>
      </a:lvl8pPr>
      <a:lvl9pPr marL="2986088" indent="-128588" algn="l" defTabSz="514350" rtl="0" fontAlgn="base">
        <a:spcBef>
          <a:spcPct val="20000"/>
        </a:spcBef>
        <a:spcAft>
          <a:spcPct val="0"/>
        </a:spcAft>
        <a:buChar char="»"/>
        <a:defRPr sz="11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7338" y="72182"/>
            <a:ext cx="5186362" cy="395734"/>
          </a:xfrm>
        </p:spPr>
        <p:txBody>
          <a:bodyPr/>
          <a:lstStyle/>
          <a:p>
            <a:r>
              <a:rPr lang="ja-JP" altLang="en-US" sz="2400" b="1" dirty="0">
                <a:solidFill>
                  <a:schemeClr val="tx1"/>
                </a:solidFill>
              </a:rPr>
              <a:t>希 伯 來 書  </a:t>
            </a:r>
            <a:r>
              <a:rPr lang="en-US" sz="2400" dirty="0">
                <a:solidFill>
                  <a:schemeClr val="tx1"/>
                </a:solidFill>
              </a:rPr>
              <a:t>Hebrews</a:t>
            </a:r>
            <a:r>
              <a:rPr lang="en-US" altLang="zh-TW" sz="2400" dirty="0">
                <a:solidFill>
                  <a:schemeClr val="tx1"/>
                </a:solidFill>
                <a:ea typeface="HanWang WeiBeiMedium-Gb5"/>
              </a:rPr>
              <a:t> 11:1-6, 12:1-2</a:t>
            </a:r>
            <a:endParaRPr lang="en-US" altLang="zh-CN" sz="2400" dirty="0">
              <a:solidFill>
                <a:schemeClr val="tx1"/>
              </a:solidFill>
              <a:latin typeface="+mn-ea"/>
              <a:ea typeface="HanWang WeiBeiMedium-Gb5"/>
            </a:endParaRPr>
          </a:p>
        </p:txBody>
      </p:sp>
      <p:sp>
        <p:nvSpPr>
          <p:cNvPr id="6" name="Content Placeholder 5"/>
          <p:cNvSpPr>
            <a:spLocks noGrp="1"/>
          </p:cNvSpPr>
          <p:nvPr>
            <p:ph idx="1"/>
          </p:nvPr>
        </p:nvSpPr>
        <p:spPr>
          <a:xfrm>
            <a:off x="72207" y="533004"/>
            <a:ext cx="2736304" cy="2707084"/>
          </a:xfrm>
        </p:spPr>
        <p:txBody>
          <a:bodyPr/>
          <a:lstStyle/>
          <a:p>
            <a:pPr marL="0" indent="0">
              <a:buNone/>
            </a:pPr>
            <a:r>
              <a:rPr lang="en-US" altLang="zh-TW" baseline="30000" dirty="0">
                <a:solidFill>
                  <a:srgbClr val="FFFF00"/>
                </a:solidFill>
                <a:latin typeface="HanWang WeiBeiMedium-Gb5" pitchFamily="2" charset="-120"/>
                <a:ea typeface="HanWang WeiBeiMedium-Gb5" pitchFamily="2" charset="-120"/>
              </a:rPr>
              <a:t>1</a:t>
            </a:r>
            <a:r>
              <a:rPr lang="zh-TW" altLang="en-US" dirty="0">
                <a:solidFill>
                  <a:srgbClr val="FFFF00"/>
                </a:solidFill>
                <a:latin typeface="HanWang WeiBeiMedium-Gb5" pitchFamily="2" charset="-120"/>
                <a:ea typeface="HanWang WeiBeiMedium-Gb5" pitchFamily="2" charset="-120"/>
              </a:rPr>
              <a:t> </a:t>
            </a:r>
            <a:r>
              <a:rPr lang="zh-TW" altLang="en-US" dirty="0">
                <a:solidFill>
                  <a:srgbClr val="FFFF00"/>
                </a:solidFill>
                <a:ea typeface="HanWang WeiBeiMedium-Gb5"/>
              </a:rPr>
              <a:t>信 就 是 所 望 之 事 的 實 底 ， 是 未 見 之 事 的 確 據 。</a:t>
            </a:r>
            <a:r>
              <a:rPr lang="en-US" altLang="zh-TW" b="1" baseline="30000" dirty="0">
                <a:solidFill>
                  <a:srgbClr val="FFFF00"/>
                </a:solidFill>
                <a:ea typeface="HanWang WeiBeiMedium-Gb5"/>
              </a:rPr>
              <a:t>2 </a:t>
            </a:r>
            <a:r>
              <a:rPr lang="zh-TW" altLang="en-US" dirty="0">
                <a:solidFill>
                  <a:srgbClr val="FFFF00"/>
                </a:solidFill>
                <a:ea typeface="HanWang WeiBeiMedium-Gb5"/>
              </a:rPr>
              <a:t>古 人 在 這 信 上 得 了 美 好 的 證 據 。</a:t>
            </a:r>
            <a:r>
              <a:rPr lang="en-US" altLang="zh-TW" b="1" baseline="30000" dirty="0">
                <a:solidFill>
                  <a:srgbClr val="FFFF00"/>
                </a:solidFill>
                <a:ea typeface="HanWang WeiBeiMedium-Gb5"/>
              </a:rPr>
              <a:t>3 </a:t>
            </a:r>
            <a:r>
              <a:rPr lang="zh-TW" altLang="en-US" dirty="0">
                <a:solidFill>
                  <a:srgbClr val="FFFF00"/>
                </a:solidFill>
                <a:ea typeface="HanWang WeiBeiMedium-Gb5"/>
              </a:rPr>
              <a:t>我 們 因 著 信 ， 就 知 道 諸 世 界 是 藉 神 話 造 成 的 ； 這 樣 ， 所 看 見 的 ， 並 不 是 從 顯 然 之 物 造 出 來 的 。</a:t>
            </a:r>
          </a:p>
          <a:p>
            <a:pPr marL="0" indent="0">
              <a:buNone/>
            </a:pPr>
            <a:endParaRPr lang="zh-CN" alt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1</a:t>
            </a:fld>
            <a:endParaRPr lang="es-ES" dirty="0"/>
          </a:p>
        </p:txBody>
      </p:sp>
      <p:sp>
        <p:nvSpPr>
          <p:cNvPr id="7" name="Content Placeholder 5"/>
          <p:cNvSpPr txBox="1">
            <a:spLocks/>
          </p:cNvSpPr>
          <p:nvPr/>
        </p:nvSpPr>
        <p:spPr bwMode="auto">
          <a:xfrm>
            <a:off x="2876662" y="509389"/>
            <a:ext cx="2808312" cy="2221309"/>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bodyPr>
          <a:lstStyle/>
          <a:p>
            <a:r>
              <a:rPr lang="en-US" sz="1800" baseline="30000" dirty="0">
                <a:latin typeface="Arial Narrow" panose="020B0606020202030204" pitchFamily="34" charset="0"/>
                <a:cs typeface="+mn-cs"/>
              </a:rPr>
              <a:t>1</a:t>
            </a:r>
            <a:r>
              <a:rPr lang="en-US" sz="1800" dirty="0">
                <a:latin typeface="Arial Narrow" panose="020B0606020202030204" pitchFamily="34" charset="0"/>
                <a:cs typeface="+mn-cs"/>
              </a:rPr>
              <a:t> </a:t>
            </a:r>
            <a:r>
              <a:rPr lang="en-US" sz="1600" dirty="0"/>
              <a:t>Now faith is confidence in what we hope for and assurance about what we do not see. </a:t>
            </a:r>
            <a:r>
              <a:rPr lang="en-US" sz="1600" b="1" baseline="30000" dirty="0"/>
              <a:t>2 </a:t>
            </a:r>
            <a:r>
              <a:rPr lang="en-US" sz="1600" dirty="0"/>
              <a:t>This is what the ancients were commended for. </a:t>
            </a:r>
            <a:r>
              <a:rPr lang="en-US" sz="1600" b="1" baseline="30000" dirty="0"/>
              <a:t>3 </a:t>
            </a:r>
            <a:r>
              <a:rPr lang="en-US" sz="1600" dirty="0"/>
              <a:t>By faith we understand that the universe was formed at God’s command, so that what is seen was not made out of what was visible.</a:t>
            </a:r>
          </a:p>
          <a:p>
            <a:endParaRPr lang="en-US" sz="1800" dirty="0">
              <a:latin typeface="Arial Narrow" panose="020B0606020202030204" pitchFamily="34" charset="0"/>
              <a:cs typeface="+mn-cs"/>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87338" y="7117"/>
            <a:ext cx="5186362" cy="539750"/>
          </a:xfrm>
        </p:spPr>
        <p:txBody>
          <a:bodyPr/>
          <a:lstStyle/>
          <a:p>
            <a:r>
              <a:rPr lang="ja-JP" altLang="en-US" sz="1800" dirty="0">
                <a:solidFill>
                  <a:schemeClr val="tx1"/>
                </a:solidFill>
              </a:rPr>
              <a:t>我們如何</a:t>
            </a:r>
            <a:r>
              <a:rPr lang="zh-TW" altLang="en-US" sz="1800" dirty="0">
                <a:solidFill>
                  <a:schemeClr val="tx1"/>
                </a:solidFill>
              </a:rPr>
              <a:t>贏得這</a:t>
            </a:r>
            <a:r>
              <a:rPr lang="en-US" sz="1800" dirty="0" err="1">
                <a:solidFill>
                  <a:schemeClr val="tx1"/>
                </a:solidFill>
              </a:rPr>
              <a:t>天堂的</a:t>
            </a:r>
            <a:r>
              <a:rPr lang="zh-TW" altLang="en-US" sz="1800" dirty="0">
                <a:solidFill>
                  <a:schemeClr val="tx1"/>
                </a:solidFill>
              </a:rPr>
              <a:t>競賽</a:t>
            </a:r>
            <a:r>
              <a:rPr lang="en-US" altLang="zh-TW" sz="1800" dirty="0">
                <a:solidFill>
                  <a:schemeClr val="tx1"/>
                </a:solidFill>
              </a:rPr>
              <a:t>?</a:t>
            </a:r>
            <a:br>
              <a:rPr lang="en-US" altLang="zh-TW" sz="1800" dirty="0">
                <a:solidFill>
                  <a:schemeClr val="tx1"/>
                </a:solidFill>
                <a:latin typeface="HanWang WeiBeiMedium-Gb5" pitchFamily="2" charset="-120"/>
                <a:ea typeface="HanWang WeiBeiMedium-Gb5" pitchFamily="2" charset="-120"/>
              </a:rPr>
            </a:br>
            <a:r>
              <a:rPr lang="en-US" altLang="zh-TW" sz="1800" dirty="0">
                <a:solidFill>
                  <a:schemeClr val="tx1"/>
                </a:solidFill>
                <a:ea typeface="HanWang WeiBeiMedium-Gb5" pitchFamily="2" charset="-120"/>
              </a:rPr>
              <a:t>How can we win the heavenly race?</a:t>
            </a:r>
            <a:endParaRPr lang="en-US" sz="1800" dirty="0">
              <a:solidFill>
                <a:schemeClr val="tx1"/>
              </a:solidFill>
            </a:endParaRPr>
          </a:p>
        </p:txBody>
      </p:sp>
      <p:sp>
        <p:nvSpPr>
          <p:cNvPr id="5" name="Content Placeholder 4"/>
          <p:cNvSpPr>
            <a:spLocks noGrp="1"/>
          </p:cNvSpPr>
          <p:nvPr>
            <p:ph idx="1"/>
          </p:nvPr>
        </p:nvSpPr>
        <p:spPr>
          <a:xfrm>
            <a:off x="216223" y="571883"/>
            <a:ext cx="5472607" cy="2354263"/>
          </a:xfrm>
        </p:spPr>
        <p:txBody>
          <a:bodyPr/>
          <a:lstStyle/>
          <a:p>
            <a:pPr marL="342900" indent="-342900">
              <a:buFont typeface="+mj-lt"/>
              <a:buAutoNum type="arabicPeriod"/>
            </a:pPr>
            <a:r>
              <a:rPr lang="zh-TW" altLang="en-US" sz="1600" dirty="0">
                <a:latin typeface="HanWang WeiBeiMedium-Gb5" pitchFamily="2" charset="-120"/>
                <a:ea typeface="HanWang WeiBeiMedium-Gb5" pitchFamily="2" charset="-120"/>
              </a:rPr>
              <a:t>你必須是合格的參賽者</a:t>
            </a:r>
            <a:br>
              <a:rPr lang="en-US" altLang="zh-TW" sz="1600" dirty="0">
                <a:latin typeface="HanWang WeiBeiMedium-Gb5" pitchFamily="2" charset="-120"/>
                <a:ea typeface="HanWang WeiBeiMedium-Gb5" pitchFamily="2" charset="-120"/>
              </a:rPr>
            </a:br>
            <a:r>
              <a:rPr lang="en-US" sz="1600" dirty="0">
                <a:latin typeface="Arial Narrow" panose="020B0606020202030204" pitchFamily="34" charset="0"/>
              </a:rPr>
              <a:t>You Must be a Qualified Participant for the Race</a:t>
            </a:r>
          </a:p>
          <a:p>
            <a:pPr marL="0" indent="0">
              <a:buNone/>
            </a:pPr>
            <a:endParaRPr lang="en-US" altLang="zh-TW" sz="1600" dirty="0">
              <a:latin typeface="Arial Narrow" panose="020B0606020202030204" pitchFamily="34" charset="0"/>
              <a:ea typeface="HanWang WeiBeiMedium-Gb5" pitchFamily="2" charset="-120"/>
            </a:endParaRPr>
          </a:p>
          <a:p>
            <a:pPr marL="342900" indent="-342900">
              <a:buFont typeface="+mj-lt"/>
              <a:buAutoNum type="arabicPeriod"/>
            </a:pPr>
            <a:endParaRPr lang="en-US" altLang="zh-TW" sz="1600" dirty="0">
              <a:latin typeface="Arial Narrow" panose="020B0606020202030204" pitchFamily="34" charset="0"/>
              <a:ea typeface="HanWang WeiBeiMedium-Gb5" pitchFamily="2" charset="-120"/>
            </a:endParaRPr>
          </a:p>
          <a:p>
            <a:pPr marL="342900" indent="-342900">
              <a:buFont typeface="+mj-lt"/>
              <a:buAutoNum type="arabicPeriod"/>
            </a:pPr>
            <a:endParaRPr lang="en-US" altLang="zh-TW" sz="1600" dirty="0">
              <a:latin typeface="Arial Narrow" panose="020B0606020202030204" pitchFamily="34" charset="0"/>
              <a:ea typeface="HanWang WeiBeiMedium-Gb5" pitchFamily="2" charset="-120"/>
            </a:endParaRPr>
          </a:p>
          <a:p>
            <a:pPr marL="0" indent="0">
              <a:buNone/>
            </a:pPr>
            <a:endParaRPr lang="en-US" altLang="zh-TW" sz="1600" dirty="0">
              <a:latin typeface="Arial Narrow" panose="020B0606020202030204" pitchFamily="34" charset="0"/>
              <a:ea typeface="HanWang WeiBeiMedium-Gb5" pitchFamily="2" charset="-120"/>
            </a:endParaRPr>
          </a:p>
          <a:p>
            <a:pPr marL="0" indent="0">
              <a:buNone/>
            </a:pPr>
            <a:endParaRPr lang="en-US" dirty="0">
              <a:ea typeface="HanWang WeiBeiMedium-Gb5" pitchFamily="2" charset="-120"/>
            </a:endParaRP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10</a:t>
            </a:fld>
            <a:endParaRPr lang="es-ES"/>
          </a:p>
        </p:txBody>
      </p:sp>
    </p:spTree>
    <p:extLst>
      <p:ext uri="{BB962C8B-B14F-4D97-AF65-F5344CB8AC3E}">
        <p14:creationId xmlns:p14="http://schemas.microsoft.com/office/powerpoint/2010/main" val="378395008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16223" y="179884"/>
            <a:ext cx="5328592" cy="2016225"/>
          </a:xfrm>
        </p:spPr>
        <p:txBody>
          <a:bodyPr/>
          <a:lstStyle/>
          <a:p>
            <a:r>
              <a:rPr lang="ja-JP" altLang="en-US" dirty="0"/>
              <a:t>希 伯 來 書 </a:t>
            </a:r>
            <a:r>
              <a:rPr lang="en-US" altLang="ja-JP" dirty="0"/>
              <a:t>Heb 12</a:t>
            </a:r>
            <a:r>
              <a:rPr lang="en-US" altLang="zh-TW" dirty="0"/>
              <a:t>:1</a:t>
            </a:r>
            <a:r>
              <a:rPr lang="zh-TW" altLang="en-US" dirty="0"/>
              <a:t> </a:t>
            </a:r>
            <a:r>
              <a:rPr lang="en-US" altLang="zh-TW" dirty="0"/>
              <a:t> </a:t>
            </a:r>
          </a:p>
          <a:p>
            <a:r>
              <a:rPr lang="zh-TW" altLang="en-US" dirty="0">
                <a:solidFill>
                  <a:srgbClr val="FFFF00"/>
                </a:solidFill>
                <a:ea typeface="HanWang WeiBeiMedium-Gb5"/>
              </a:rPr>
              <a:t>我 們</a:t>
            </a:r>
            <a:r>
              <a:rPr lang="zh-TW" altLang="en-US" dirty="0">
                <a:ea typeface="HanWang WeiBeiMedium-Gb5"/>
              </a:rPr>
              <a:t> 既 有 這 許 多 的 見 證 人 ， 如 同 雲 彩 圍 著 我 們 ， 就 當 放 下 各 樣 的 重 擔 ， 脫 去 容 易 纏 累 我 們 的 罪 ， 存 心 忍 耐 ， 奔 那 擺 在 我 們 前 頭 的 路 程 </a:t>
            </a:r>
            <a:r>
              <a:rPr lang="zh-TW" altLang="en-US" dirty="0"/>
              <a:t>。</a:t>
            </a:r>
            <a:endParaRPr lang="en-US" altLang="zh-TW" dirty="0"/>
          </a:p>
          <a:p>
            <a:r>
              <a:rPr lang="en-US" dirty="0"/>
              <a:t>Therefore, since </a:t>
            </a:r>
            <a:r>
              <a:rPr lang="en-US" dirty="0">
                <a:solidFill>
                  <a:srgbClr val="FFFF00"/>
                </a:solidFill>
              </a:rPr>
              <a:t>we</a:t>
            </a:r>
            <a:r>
              <a:rPr lang="en-US" dirty="0"/>
              <a:t> are surrounded by such a great cloud of witnesses, let us throw off everything that hinders and the sin that so easily entangles. And let us run with perseverance the race marked out for us.</a:t>
            </a:r>
            <a:endParaRPr lang="zh-TW" alt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11</a:t>
            </a:fld>
            <a:endParaRPr lang="es-ES"/>
          </a:p>
        </p:txBody>
      </p:sp>
    </p:spTree>
    <p:extLst>
      <p:ext uri="{BB962C8B-B14F-4D97-AF65-F5344CB8AC3E}">
        <p14:creationId xmlns:p14="http://schemas.microsoft.com/office/powerpoint/2010/main" val="191877415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16223" y="467915"/>
            <a:ext cx="5328592" cy="2016225"/>
          </a:xfrm>
        </p:spPr>
        <p:txBody>
          <a:bodyPr/>
          <a:lstStyle/>
          <a:p>
            <a:r>
              <a:rPr lang="ja-JP" altLang="en-US" dirty="0"/>
              <a:t>希 伯 來 書 </a:t>
            </a:r>
            <a:r>
              <a:rPr lang="en-US" altLang="ja-JP" dirty="0"/>
              <a:t>Heb 11</a:t>
            </a:r>
            <a:r>
              <a:rPr lang="en-US" altLang="zh-TW" dirty="0"/>
              <a:t>:6 </a:t>
            </a:r>
          </a:p>
          <a:p>
            <a:r>
              <a:rPr lang="zh-TW" altLang="en-US" dirty="0">
                <a:ea typeface="HanWang WeiBeiMedium-Gb5"/>
              </a:rPr>
              <a:t>人 非 有 </a:t>
            </a:r>
            <a:r>
              <a:rPr lang="zh-TW" altLang="en-US" dirty="0">
                <a:solidFill>
                  <a:srgbClr val="FFFF00"/>
                </a:solidFill>
                <a:ea typeface="HanWang WeiBeiMedium-Gb5"/>
              </a:rPr>
              <a:t>信</a:t>
            </a:r>
            <a:r>
              <a:rPr lang="zh-TW" altLang="en-US" dirty="0">
                <a:ea typeface="HanWang WeiBeiMedium-Gb5"/>
              </a:rPr>
              <a:t> ， 就 不 能 得 神 的 喜 悅 ； 因 為 到 神 面 前 來 的 人 必 須 信 有 神 ， 且 信 他 賞 賜 那 尋 求 他 的 人 。</a:t>
            </a:r>
            <a:endParaRPr lang="en-US" altLang="zh-TW" dirty="0"/>
          </a:p>
          <a:p>
            <a:r>
              <a:rPr lang="en-US" dirty="0"/>
              <a:t>And without </a:t>
            </a:r>
            <a:r>
              <a:rPr lang="en-US" dirty="0">
                <a:solidFill>
                  <a:srgbClr val="FFFF00"/>
                </a:solidFill>
              </a:rPr>
              <a:t>faith</a:t>
            </a:r>
            <a:r>
              <a:rPr lang="en-US" dirty="0"/>
              <a:t> it is impossible to please God, because anyone who comes to him must believe that he exists and that he rewards those who earnestly seek him.</a:t>
            </a:r>
            <a:endParaRPr lang="zh-TW" alt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12</a:t>
            </a:fld>
            <a:endParaRPr lang="es-ES"/>
          </a:p>
        </p:txBody>
      </p:sp>
    </p:spTree>
    <p:extLst>
      <p:ext uri="{BB962C8B-B14F-4D97-AF65-F5344CB8AC3E}">
        <p14:creationId xmlns:p14="http://schemas.microsoft.com/office/powerpoint/2010/main" val="343587298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87338" y="7117"/>
            <a:ext cx="5186362" cy="539750"/>
          </a:xfrm>
        </p:spPr>
        <p:txBody>
          <a:bodyPr/>
          <a:lstStyle/>
          <a:p>
            <a:r>
              <a:rPr lang="ja-JP" altLang="en-US" sz="1800" dirty="0">
                <a:solidFill>
                  <a:schemeClr val="tx1"/>
                </a:solidFill>
              </a:rPr>
              <a:t>我們如何</a:t>
            </a:r>
            <a:r>
              <a:rPr lang="zh-TW" altLang="en-US" sz="1800" dirty="0">
                <a:solidFill>
                  <a:schemeClr val="tx1"/>
                </a:solidFill>
              </a:rPr>
              <a:t>贏得這</a:t>
            </a:r>
            <a:r>
              <a:rPr lang="en-US" sz="1800" dirty="0" err="1">
                <a:solidFill>
                  <a:schemeClr val="tx1"/>
                </a:solidFill>
              </a:rPr>
              <a:t>天堂的</a:t>
            </a:r>
            <a:r>
              <a:rPr lang="zh-TW" altLang="en-US" sz="1800" dirty="0">
                <a:solidFill>
                  <a:schemeClr val="tx1"/>
                </a:solidFill>
              </a:rPr>
              <a:t>競賽</a:t>
            </a:r>
            <a:r>
              <a:rPr lang="en-US" altLang="zh-TW" sz="1800" dirty="0">
                <a:solidFill>
                  <a:schemeClr val="tx1"/>
                </a:solidFill>
              </a:rPr>
              <a:t>?</a:t>
            </a:r>
            <a:br>
              <a:rPr lang="en-US" altLang="zh-TW" sz="1800" dirty="0">
                <a:solidFill>
                  <a:schemeClr val="tx1"/>
                </a:solidFill>
                <a:latin typeface="HanWang WeiBeiMedium-Gb5" pitchFamily="2" charset="-120"/>
                <a:ea typeface="HanWang WeiBeiMedium-Gb5" pitchFamily="2" charset="-120"/>
              </a:rPr>
            </a:br>
            <a:r>
              <a:rPr lang="en-US" altLang="zh-TW" sz="1800" dirty="0">
                <a:solidFill>
                  <a:schemeClr val="tx1"/>
                </a:solidFill>
                <a:ea typeface="HanWang WeiBeiMedium-Gb5" pitchFamily="2" charset="-120"/>
              </a:rPr>
              <a:t>How can we win the heavenly race?</a:t>
            </a:r>
            <a:endParaRPr lang="en-US" sz="1800" dirty="0">
              <a:solidFill>
                <a:schemeClr val="tx1"/>
              </a:solidFill>
            </a:endParaRPr>
          </a:p>
        </p:txBody>
      </p:sp>
      <p:sp>
        <p:nvSpPr>
          <p:cNvPr id="5" name="Content Placeholder 4"/>
          <p:cNvSpPr>
            <a:spLocks noGrp="1"/>
          </p:cNvSpPr>
          <p:nvPr>
            <p:ph idx="1"/>
          </p:nvPr>
        </p:nvSpPr>
        <p:spPr>
          <a:xfrm>
            <a:off x="216223" y="571883"/>
            <a:ext cx="5472607" cy="2354263"/>
          </a:xfrm>
        </p:spPr>
        <p:txBody>
          <a:bodyPr/>
          <a:lstStyle/>
          <a:p>
            <a:pPr marL="342900" indent="-342900">
              <a:buFont typeface="+mj-lt"/>
              <a:buAutoNum type="arabicPeriod"/>
            </a:pPr>
            <a:r>
              <a:rPr lang="zh-TW" altLang="en-US" sz="1600" dirty="0">
                <a:latin typeface="HanWang WeiBeiMedium-Gb5" pitchFamily="2" charset="-120"/>
                <a:ea typeface="HanWang WeiBeiMedium-Gb5" pitchFamily="2" charset="-120"/>
              </a:rPr>
              <a:t>你必須是合格的參賽者</a:t>
            </a:r>
            <a:br>
              <a:rPr lang="en-US" altLang="zh-TW" sz="1600" dirty="0">
                <a:latin typeface="HanWang WeiBeiMedium-Gb5" pitchFamily="2" charset="-120"/>
                <a:ea typeface="HanWang WeiBeiMedium-Gb5" pitchFamily="2" charset="-120"/>
              </a:rPr>
            </a:br>
            <a:r>
              <a:rPr lang="en-US" sz="1600" dirty="0">
                <a:latin typeface="Arial Narrow" panose="020B0606020202030204" pitchFamily="34" charset="0"/>
              </a:rPr>
              <a:t>You Must be a Qualified Participant for the Race</a:t>
            </a:r>
          </a:p>
          <a:p>
            <a:pPr marL="342900" indent="-342900">
              <a:buFont typeface="+mj-lt"/>
              <a:buAutoNum type="arabicPeriod"/>
            </a:pPr>
            <a:r>
              <a:rPr lang="zh-TW" altLang="en-US" sz="1600" dirty="0">
                <a:latin typeface="HanWang WeiBeiMedium-Gb5" pitchFamily="2" charset="-120"/>
                <a:ea typeface="HanWang WeiBeiMedium-Gb5" pitchFamily="2" charset="-120"/>
              </a:rPr>
              <a:t>你從看台上的觀眾得著支持</a:t>
            </a:r>
            <a:br>
              <a:rPr lang="en-US" altLang="zh-TW" sz="1600" dirty="0">
                <a:latin typeface="HanWang WeiBeiMedium-Gb5" pitchFamily="2" charset="-120"/>
                <a:ea typeface="HanWang WeiBeiMedium-Gb5" pitchFamily="2" charset="-120"/>
              </a:rPr>
            </a:br>
            <a:r>
              <a:rPr lang="en-US" sz="1600" dirty="0">
                <a:latin typeface="Arial Narrow" panose="020B0606020202030204" pitchFamily="34" charset="0"/>
              </a:rPr>
              <a:t>You Draw Support from the Viewers on the Stand</a:t>
            </a:r>
          </a:p>
          <a:p>
            <a:pPr marL="0" indent="0">
              <a:buNone/>
            </a:pPr>
            <a:endParaRPr lang="en-US" altLang="zh-TW" sz="1600" dirty="0">
              <a:latin typeface="Arial Narrow" panose="020B0606020202030204" pitchFamily="34" charset="0"/>
              <a:ea typeface="HanWang WeiBeiMedium-Gb5" pitchFamily="2" charset="-120"/>
            </a:endParaRPr>
          </a:p>
          <a:p>
            <a:pPr marL="342900" indent="-342900">
              <a:buFont typeface="+mj-lt"/>
              <a:buAutoNum type="arabicPeriod"/>
            </a:pPr>
            <a:endParaRPr lang="en-US" altLang="zh-TW" sz="1600" dirty="0">
              <a:latin typeface="Arial Narrow" panose="020B0606020202030204" pitchFamily="34" charset="0"/>
              <a:ea typeface="HanWang WeiBeiMedium-Gb5" pitchFamily="2" charset="-120"/>
            </a:endParaRPr>
          </a:p>
          <a:p>
            <a:pPr marL="342900" indent="-342900">
              <a:buFont typeface="+mj-lt"/>
              <a:buAutoNum type="arabicPeriod"/>
            </a:pPr>
            <a:endParaRPr lang="en-US" altLang="zh-TW" sz="1600" dirty="0">
              <a:latin typeface="Arial Narrow" panose="020B0606020202030204" pitchFamily="34" charset="0"/>
              <a:ea typeface="HanWang WeiBeiMedium-Gb5" pitchFamily="2" charset="-120"/>
            </a:endParaRPr>
          </a:p>
          <a:p>
            <a:pPr marL="0" indent="0">
              <a:buNone/>
            </a:pPr>
            <a:endParaRPr lang="en-US" altLang="zh-TW" sz="1600" dirty="0">
              <a:latin typeface="Arial Narrow" panose="020B0606020202030204" pitchFamily="34" charset="0"/>
              <a:ea typeface="HanWang WeiBeiMedium-Gb5" pitchFamily="2" charset="-120"/>
            </a:endParaRPr>
          </a:p>
          <a:p>
            <a:pPr marL="0" indent="0">
              <a:buNone/>
            </a:pPr>
            <a:endParaRPr lang="en-US" dirty="0">
              <a:ea typeface="HanWang WeiBeiMedium-Gb5" pitchFamily="2" charset="-120"/>
            </a:endParaRP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13</a:t>
            </a:fld>
            <a:endParaRPr lang="es-ES"/>
          </a:p>
        </p:txBody>
      </p:sp>
    </p:spTree>
    <p:extLst>
      <p:ext uri="{BB962C8B-B14F-4D97-AF65-F5344CB8AC3E}">
        <p14:creationId xmlns:p14="http://schemas.microsoft.com/office/powerpoint/2010/main" val="370126710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16223" y="179884"/>
            <a:ext cx="5328592" cy="2016225"/>
          </a:xfrm>
        </p:spPr>
        <p:txBody>
          <a:bodyPr/>
          <a:lstStyle/>
          <a:p>
            <a:r>
              <a:rPr lang="ja-JP" altLang="en-US" dirty="0"/>
              <a:t>希 伯 來 書 </a:t>
            </a:r>
            <a:r>
              <a:rPr lang="en-US" altLang="ja-JP" dirty="0"/>
              <a:t>Heb 12</a:t>
            </a:r>
            <a:r>
              <a:rPr lang="en-US" altLang="zh-TW" dirty="0"/>
              <a:t>:1</a:t>
            </a:r>
            <a:r>
              <a:rPr lang="zh-TW" altLang="en-US" dirty="0"/>
              <a:t> </a:t>
            </a:r>
            <a:r>
              <a:rPr lang="en-US" altLang="zh-TW" dirty="0"/>
              <a:t> </a:t>
            </a:r>
          </a:p>
          <a:p>
            <a:r>
              <a:rPr lang="ja-JP" altLang="en-US" dirty="0"/>
              <a:t>我 們 </a:t>
            </a:r>
            <a:r>
              <a:rPr lang="zh-TW" altLang="en-US" dirty="0">
                <a:ea typeface="HanWang WeiBeiMedium-Gb5"/>
              </a:rPr>
              <a:t>既 有 這 </a:t>
            </a:r>
            <a:r>
              <a:rPr lang="zh-TW" altLang="en-US" dirty="0">
                <a:solidFill>
                  <a:srgbClr val="FFFF00"/>
                </a:solidFill>
                <a:ea typeface="HanWang WeiBeiMedium-Gb5"/>
              </a:rPr>
              <a:t>許 多 的 見 證 人 </a:t>
            </a:r>
            <a:r>
              <a:rPr lang="zh-TW" altLang="en-US" dirty="0">
                <a:ea typeface="HanWang WeiBeiMedium-Gb5"/>
              </a:rPr>
              <a:t>， 如 同 雲 彩 圍 著 我 們 ， 就 當 放 下 各 樣 的 重 擔 ， 脫 去 容 易 纏 累 我 們 的 罪 ， 存 心 忍 耐 ， 奔 那 擺 在 我 們 前 頭 的 路 程 </a:t>
            </a:r>
            <a:r>
              <a:rPr lang="zh-TW" altLang="en-US" dirty="0"/>
              <a:t>。</a:t>
            </a:r>
            <a:endParaRPr lang="en-US" altLang="zh-TW" dirty="0"/>
          </a:p>
          <a:p>
            <a:r>
              <a:rPr lang="en-US" dirty="0"/>
              <a:t>Therefore, since we are surrounded by such </a:t>
            </a:r>
            <a:r>
              <a:rPr lang="en-US" dirty="0">
                <a:solidFill>
                  <a:srgbClr val="FFFF00"/>
                </a:solidFill>
              </a:rPr>
              <a:t>a great cloud of witnesses</a:t>
            </a:r>
            <a:r>
              <a:rPr lang="en-US" dirty="0"/>
              <a:t>, let us throw off everything that hinders and the sin that so easily entangles. And let us run with perseverance the race marked out for us.</a:t>
            </a:r>
            <a:endParaRPr lang="zh-TW" alt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14</a:t>
            </a:fld>
            <a:endParaRPr lang="es-ES"/>
          </a:p>
        </p:txBody>
      </p:sp>
    </p:spTree>
    <p:extLst>
      <p:ext uri="{BB962C8B-B14F-4D97-AF65-F5344CB8AC3E}">
        <p14:creationId xmlns:p14="http://schemas.microsoft.com/office/powerpoint/2010/main" val="349902964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B8E840D-314E-4C39-B781-13A60CEAE675}" type="slidenum">
              <a:rPr lang="es-ES" smtClean="0"/>
              <a:pPr/>
              <a:t>15</a:t>
            </a:fld>
            <a:endParaRPr lang="es-ES"/>
          </a:p>
        </p:txBody>
      </p:sp>
      <p:pic>
        <p:nvPicPr>
          <p:cNvPr id="11" name="Picture 10">
            <a:extLst>
              <a:ext uri="{FF2B5EF4-FFF2-40B4-BE49-F238E27FC236}">
                <a16:creationId xmlns:a16="http://schemas.microsoft.com/office/drawing/2014/main" id="{EF946E9C-0B4A-486B-9044-21C8EA3EA977}"/>
              </a:ext>
            </a:extLst>
          </p:cNvPr>
          <p:cNvPicPr>
            <a:picLocks noChangeAspect="1"/>
          </p:cNvPicPr>
          <p:nvPr/>
        </p:nvPicPr>
        <p:blipFill>
          <a:blip r:embed="rId2"/>
          <a:stretch>
            <a:fillRect/>
          </a:stretch>
        </p:blipFill>
        <p:spPr>
          <a:xfrm>
            <a:off x="4129088" y="2055250"/>
            <a:ext cx="1109663" cy="1095375"/>
          </a:xfrm>
          <a:prstGeom prst="rect">
            <a:avLst/>
          </a:prstGeom>
        </p:spPr>
      </p:pic>
      <p:pic>
        <p:nvPicPr>
          <p:cNvPr id="13" name="Picture 12">
            <a:extLst>
              <a:ext uri="{FF2B5EF4-FFF2-40B4-BE49-F238E27FC236}">
                <a16:creationId xmlns:a16="http://schemas.microsoft.com/office/drawing/2014/main" id="{475E1175-0DE9-4988-BD05-05D779A7AB2C}"/>
              </a:ext>
            </a:extLst>
          </p:cNvPr>
          <p:cNvPicPr>
            <a:picLocks noChangeAspect="1"/>
          </p:cNvPicPr>
          <p:nvPr/>
        </p:nvPicPr>
        <p:blipFill>
          <a:blip r:embed="rId3"/>
          <a:stretch>
            <a:fillRect/>
          </a:stretch>
        </p:blipFill>
        <p:spPr>
          <a:xfrm>
            <a:off x="0" y="0"/>
            <a:ext cx="3626168" cy="2666048"/>
          </a:xfrm>
          <a:prstGeom prst="rect">
            <a:avLst/>
          </a:prstGeom>
        </p:spPr>
      </p:pic>
    </p:spTree>
    <p:extLst>
      <p:ext uri="{BB962C8B-B14F-4D97-AF65-F5344CB8AC3E}">
        <p14:creationId xmlns:p14="http://schemas.microsoft.com/office/powerpoint/2010/main" val="131853130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87338" y="7117"/>
            <a:ext cx="5186362" cy="539750"/>
          </a:xfrm>
        </p:spPr>
        <p:txBody>
          <a:bodyPr/>
          <a:lstStyle/>
          <a:p>
            <a:r>
              <a:rPr lang="ja-JP" altLang="en-US" sz="1800" dirty="0">
                <a:solidFill>
                  <a:schemeClr val="tx1"/>
                </a:solidFill>
              </a:rPr>
              <a:t>我們如何</a:t>
            </a:r>
            <a:r>
              <a:rPr lang="zh-TW" altLang="en-US" sz="1800" dirty="0">
                <a:solidFill>
                  <a:schemeClr val="tx1"/>
                </a:solidFill>
              </a:rPr>
              <a:t>贏得這</a:t>
            </a:r>
            <a:r>
              <a:rPr lang="en-US" sz="1800" dirty="0" err="1">
                <a:solidFill>
                  <a:schemeClr val="tx1"/>
                </a:solidFill>
              </a:rPr>
              <a:t>天堂的</a:t>
            </a:r>
            <a:r>
              <a:rPr lang="zh-TW" altLang="en-US" sz="1800" dirty="0">
                <a:solidFill>
                  <a:schemeClr val="tx1"/>
                </a:solidFill>
              </a:rPr>
              <a:t>競賽</a:t>
            </a:r>
            <a:r>
              <a:rPr lang="en-US" altLang="zh-TW" sz="1800" dirty="0">
                <a:solidFill>
                  <a:schemeClr val="tx1"/>
                </a:solidFill>
              </a:rPr>
              <a:t>?</a:t>
            </a:r>
            <a:br>
              <a:rPr lang="en-US" altLang="zh-TW" sz="1800" dirty="0">
                <a:solidFill>
                  <a:schemeClr val="tx1"/>
                </a:solidFill>
                <a:latin typeface="HanWang WeiBeiMedium-Gb5" pitchFamily="2" charset="-120"/>
                <a:ea typeface="HanWang WeiBeiMedium-Gb5" pitchFamily="2" charset="-120"/>
              </a:rPr>
            </a:br>
            <a:r>
              <a:rPr lang="en-US" altLang="zh-TW" sz="1800" dirty="0">
                <a:solidFill>
                  <a:schemeClr val="tx1"/>
                </a:solidFill>
                <a:ea typeface="HanWang WeiBeiMedium-Gb5" pitchFamily="2" charset="-120"/>
              </a:rPr>
              <a:t>How can we win the heavenly race?</a:t>
            </a:r>
            <a:endParaRPr lang="en-US" sz="1800" dirty="0">
              <a:solidFill>
                <a:schemeClr val="tx1"/>
              </a:solidFill>
            </a:endParaRPr>
          </a:p>
        </p:txBody>
      </p:sp>
      <p:sp>
        <p:nvSpPr>
          <p:cNvPr id="5" name="Content Placeholder 4"/>
          <p:cNvSpPr>
            <a:spLocks noGrp="1"/>
          </p:cNvSpPr>
          <p:nvPr>
            <p:ph idx="1"/>
          </p:nvPr>
        </p:nvSpPr>
        <p:spPr>
          <a:xfrm>
            <a:off x="216223" y="571883"/>
            <a:ext cx="5472607" cy="2354263"/>
          </a:xfrm>
        </p:spPr>
        <p:txBody>
          <a:bodyPr/>
          <a:lstStyle/>
          <a:p>
            <a:pPr marL="342900" indent="-342900">
              <a:buFont typeface="+mj-lt"/>
              <a:buAutoNum type="arabicPeriod"/>
            </a:pPr>
            <a:r>
              <a:rPr lang="zh-TW" altLang="en-US" sz="1600" dirty="0">
                <a:latin typeface="HanWang WeiBeiMedium-Gb5" pitchFamily="2" charset="-120"/>
                <a:ea typeface="HanWang WeiBeiMedium-Gb5" pitchFamily="2" charset="-120"/>
              </a:rPr>
              <a:t>你必須是合格的參賽者</a:t>
            </a:r>
            <a:br>
              <a:rPr lang="en-US" altLang="zh-TW" sz="1600" dirty="0">
                <a:latin typeface="HanWang WeiBeiMedium-Gb5" pitchFamily="2" charset="-120"/>
                <a:ea typeface="HanWang WeiBeiMedium-Gb5" pitchFamily="2" charset="-120"/>
              </a:rPr>
            </a:br>
            <a:r>
              <a:rPr lang="en-US" sz="1600" dirty="0">
                <a:latin typeface="Arial Narrow" panose="020B0606020202030204" pitchFamily="34" charset="0"/>
              </a:rPr>
              <a:t>You Must be a Qualified Participant for the Race</a:t>
            </a:r>
          </a:p>
          <a:p>
            <a:pPr marL="342900" indent="-342900">
              <a:buFont typeface="+mj-lt"/>
              <a:buAutoNum type="arabicPeriod"/>
            </a:pPr>
            <a:r>
              <a:rPr lang="zh-TW" altLang="en-US" sz="1600" dirty="0">
                <a:latin typeface="HanWang WeiBeiMedium-Gb5" pitchFamily="2" charset="-120"/>
                <a:ea typeface="HanWang WeiBeiMedium-Gb5" pitchFamily="2" charset="-120"/>
              </a:rPr>
              <a:t>你從看台上的觀眾得著支持</a:t>
            </a:r>
            <a:br>
              <a:rPr lang="en-US" altLang="zh-TW" sz="1600" dirty="0">
                <a:latin typeface="HanWang WeiBeiMedium-Gb5" pitchFamily="2" charset="-120"/>
                <a:ea typeface="HanWang WeiBeiMedium-Gb5" pitchFamily="2" charset="-120"/>
              </a:rPr>
            </a:br>
            <a:r>
              <a:rPr lang="en-US" sz="1600" dirty="0">
                <a:latin typeface="Arial Narrow" panose="020B0606020202030204" pitchFamily="34" charset="0"/>
              </a:rPr>
              <a:t>You Draw Support from the Viewers on the Stand</a:t>
            </a:r>
          </a:p>
          <a:p>
            <a:pPr marL="342900" indent="-342900">
              <a:buFont typeface="+mj-lt"/>
              <a:buAutoNum type="arabicPeriod"/>
            </a:pPr>
            <a:r>
              <a:rPr lang="zh-TW" altLang="en-US" sz="1600" dirty="0">
                <a:latin typeface="HanWang WeiBeiMedium-Gb5" pitchFamily="2" charset="-120"/>
                <a:ea typeface="HanWang WeiBeiMedium-Gb5" pitchFamily="2" charset="-120"/>
              </a:rPr>
              <a:t>你必須做好準備</a:t>
            </a:r>
            <a:br>
              <a:rPr lang="en-US" altLang="zh-TW" sz="1600" dirty="0">
                <a:latin typeface="HanWang WeiBeiMedium-Gb5" pitchFamily="2" charset="-120"/>
                <a:ea typeface="HanWang WeiBeiMedium-Gb5" pitchFamily="2" charset="-120"/>
              </a:rPr>
            </a:br>
            <a:r>
              <a:rPr lang="en-US" sz="1600" dirty="0">
                <a:latin typeface="Arial Narrow" panose="020B0606020202030204" pitchFamily="34" charset="0"/>
              </a:rPr>
              <a:t>You Must Be Prepared</a:t>
            </a:r>
          </a:p>
          <a:p>
            <a:pPr marL="0" indent="0">
              <a:buNone/>
            </a:pPr>
            <a:endParaRPr lang="en-US" altLang="zh-TW" sz="1600" dirty="0">
              <a:latin typeface="Arial Narrow" panose="020B0606020202030204" pitchFamily="34" charset="0"/>
              <a:ea typeface="HanWang WeiBeiMedium-Gb5" pitchFamily="2" charset="-120"/>
            </a:endParaRPr>
          </a:p>
          <a:p>
            <a:pPr marL="342900" indent="-342900">
              <a:buFont typeface="+mj-lt"/>
              <a:buAutoNum type="arabicPeriod"/>
            </a:pPr>
            <a:endParaRPr lang="en-US" altLang="zh-TW" sz="1600" dirty="0">
              <a:latin typeface="Arial Narrow" panose="020B0606020202030204" pitchFamily="34" charset="0"/>
              <a:ea typeface="HanWang WeiBeiMedium-Gb5" pitchFamily="2" charset="-120"/>
            </a:endParaRPr>
          </a:p>
          <a:p>
            <a:pPr marL="342900" indent="-342900">
              <a:buFont typeface="+mj-lt"/>
              <a:buAutoNum type="arabicPeriod"/>
            </a:pPr>
            <a:endParaRPr lang="en-US" altLang="zh-TW" sz="1600" dirty="0">
              <a:latin typeface="Arial Narrow" panose="020B0606020202030204" pitchFamily="34" charset="0"/>
              <a:ea typeface="HanWang WeiBeiMedium-Gb5" pitchFamily="2" charset="-120"/>
            </a:endParaRPr>
          </a:p>
          <a:p>
            <a:pPr marL="0" indent="0">
              <a:buNone/>
            </a:pPr>
            <a:endParaRPr lang="en-US" altLang="zh-TW" sz="1600" dirty="0">
              <a:latin typeface="Arial Narrow" panose="020B0606020202030204" pitchFamily="34" charset="0"/>
              <a:ea typeface="HanWang WeiBeiMedium-Gb5" pitchFamily="2" charset="-120"/>
            </a:endParaRPr>
          </a:p>
          <a:p>
            <a:pPr marL="0" indent="0">
              <a:buNone/>
            </a:pPr>
            <a:endParaRPr lang="en-US" dirty="0">
              <a:ea typeface="HanWang WeiBeiMedium-Gb5" pitchFamily="2" charset="-120"/>
            </a:endParaRP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16</a:t>
            </a:fld>
            <a:endParaRPr lang="es-ES"/>
          </a:p>
        </p:txBody>
      </p:sp>
    </p:spTree>
    <p:extLst>
      <p:ext uri="{BB962C8B-B14F-4D97-AF65-F5344CB8AC3E}">
        <p14:creationId xmlns:p14="http://schemas.microsoft.com/office/powerpoint/2010/main" val="349947657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16223" y="179884"/>
            <a:ext cx="5328592" cy="2016225"/>
          </a:xfrm>
        </p:spPr>
        <p:txBody>
          <a:bodyPr/>
          <a:lstStyle/>
          <a:p>
            <a:r>
              <a:rPr lang="ja-JP" altLang="en-US" dirty="0"/>
              <a:t>希 伯 來 書 </a:t>
            </a:r>
            <a:r>
              <a:rPr lang="en-US" altLang="ja-JP" dirty="0"/>
              <a:t>Heb 12</a:t>
            </a:r>
            <a:r>
              <a:rPr lang="en-US" altLang="zh-TW" dirty="0"/>
              <a:t>:1</a:t>
            </a:r>
            <a:r>
              <a:rPr lang="zh-TW" altLang="en-US" dirty="0"/>
              <a:t> </a:t>
            </a:r>
            <a:r>
              <a:rPr lang="en-US" altLang="zh-TW" dirty="0"/>
              <a:t> </a:t>
            </a:r>
          </a:p>
          <a:p>
            <a:r>
              <a:rPr lang="zh-TW" altLang="en-US" dirty="0">
                <a:ea typeface="HanWang WeiBeiMedium-Gb5"/>
              </a:rPr>
              <a:t>我 們 既 有 這 許 多 的 見 證 人 ， 如 同 雲 彩 圍 著 我 們 ， </a:t>
            </a:r>
            <a:r>
              <a:rPr lang="zh-TW" altLang="en-US" dirty="0">
                <a:solidFill>
                  <a:srgbClr val="FFFF00"/>
                </a:solidFill>
                <a:ea typeface="HanWang WeiBeiMedium-Gb5"/>
              </a:rPr>
              <a:t>就 當 放 下 各 樣 的 重 擔 ， 脫 去 容 易 纏 累 我 們 的 罪 </a:t>
            </a:r>
            <a:r>
              <a:rPr lang="zh-TW" altLang="en-US" dirty="0">
                <a:ea typeface="HanWang WeiBeiMedium-Gb5"/>
              </a:rPr>
              <a:t>， 存 心 忍 耐 ， 奔 那 擺 在 我 們 前 頭 的 路 程</a:t>
            </a:r>
            <a:r>
              <a:rPr lang="zh-TW" altLang="en-US" dirty="0"/>
              <a:t> 。 </a:t>
            </a:r>
            <a:endParaRPr lang="en-US" altLang="zh-TW" dirty="0"/>
          </a:p>
          <a:p>
            <a:r>
              <a:rPr lang="en-US" dirty="0"/>
              <a:t>Therefore, since we are surrounded by such a great cloud of witnesses, </a:t>
            </a:r>
            <a:r>
              <a:rPr lang="en-US" dirty="0">
                <a:solidFill>
                  <a:srgbClr val="FFFF00"/>
                </a:solidFill>
              </a:rPr>
              <a:t>let us throw off everything that hinders and the sin that so easily entangles</a:t>
            </a:r>
            <a:r>
              <a:rPr lang="en-US" dirty="0"/>
              <a:t>. And let us run with perseverance the race marked out for us. </a:t>
            </a:r>
            <a:endParaRPr lang="zh-TW" alt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17</a:t>
            </a:fld>
            <a:endParaRPr lang="es-ES"/>
          </a:p>
        </p:txBody>
      </p:sp>
    </p:spTree>
    <p:extLst>
      <p:ext uri="{BB962C8B-B14F-4D97-AF65-F5344CB8AC3E}">
        <p14:creationId xmlns:p14="http://schemas.microsoft.com/office/powerpoint/2010/main" val="285347251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16223" y="323900"/>
            <a:ext cx="5328592" cy="2232248"/>
          </a:xfrm>
        </p:spPr>
        <p:txBody>
          <a:bodyPr/>
          <a:lstStyle/>
          <a:p>
            <a:r>
              <a:rPr lang="ja-JP" altLang="en-US" dirty="0"/>
              <a:t>希 伯 來 書 </a:t>
            </a:r>
            <a:r>
              <a:rPr lang="en-US" altLang="ja-JP" dirty="0"/>
              <a:t>Heb 11</a:t>
            </a:r>
            <a:r>
              <a:rPr lang="en-US" altLang="zh-TW" dirty="0"/>
              <a:t>:25 </a:t>
            </a:r>
          </a:p>
          <a:p>
            <a:r>
              <a:rPr lang="zh-TW" altLang="en-US" dirty="0">
                <a:ea typeface="HanWang WeiBeiMedium-Gb5"/>
              </a:rPr>
              <a:t>他 寧 可 和 神 的 百 姓 同 受 苦 害 ， 也 不 願 暫 時 享 受 罪 中 之 樂 。</a:t>
            </a:r>
            <a:endParaRPr lang="en-US" altLang="zh-TW" dirty="0"/>
          </a:p>
          <a:p>
            <a:r>
              <a:rPr lang="en-US" dirty="0"/>
              <a:t>because he preferred being mistreated with God’s people to enjoying the pleasures of sin for a short time. (ISV)</a:t>
            </a:r>
            <a:endParaRPr lang="zh-TW" alt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18</a:t>
            </a:fld>
            <a:endParaRPr lang="es-ES"/>
          </a:p>
        </p:txBody>
      </p:sp>
    </p:spTree>
    <p:extLst>
      <p:ext uri="{BB962C8B-B14F-4D97-AF65-F5344CB8AC3E}">
        <p14:creationId xmlns:p14="http://schemas.microsoft.com/office/powerpoint/2010/main" val="235072187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87338" y="7117"/>
            <a:ext cx="5186362" cy="539750"/>
          </a:xfrm>
        </p:spPr>
        <p:txBody>
          <a:bodyPr/>
          <a:lstStyle/>
          <a:p>
            <a:r>
              <a:rPr lang="ja-JP" altLang="en-US" sz="1800" dirty="0">
                <a:solidFill>
                  <a:schemeClr val="tx1"/>
                </a:solidFill>
              </a:rPr>
              <a:t>我們如何</a:t>
            </a:r>
            <a:r>
              <a:rPr lang="zh-TW" altLang="en-US" sz="1800" dirty="0">
                <a:solidFill>
                  <a:schemeClr val="tx1"/>
                </a:solidFill>
              </a:rPr>
              <a:t>贏得這</a:t>
            </a:r>
            <a:r>
              <a:rPr lang="en-US" sz="1800" dirty="0" err="1">
                <a:solidFill>
                  <a:schemeClr val="tx1"/>
                </a:solidFill>
              </a:rPr>
              <a:t>天堂的</a:t>
            </a:r>
            <a:r>
              <a:rPr lang="zh-TW" altLang="en-US" sz="1800" dirty="0">
                <a:solidFill>
                  <a:schemeClr val="tx1"/>
                </a:solidFill>
              </a:rPr>
              <a:t>競賽</a:t>
            </a:r>
            <a:r>
              <a:rPr lang="en-US" altLang="zh-TW" sz="1800" dirty="0">
                <a:solidFill>
                  <a:schemeClr val="tx1"/>
                </a:solidFill>
              </a:rPr>
              <a:t>?</a:t>
            </a:r>
            <a:br>
              <a:rPr lang="en-US" altLang="zh-TW" sz="1800" dirty="0">
                <a:solidFill>
                  <a:schemeClr val="tx1"/>
                </a:solidFill>
                <a:latin typeface="HanWang WeiBeiMedium-Gb5" pitchFamily="2" charset="-120"/>
                <a:ea typeface="HanWang WeiBeiMedium-Gb5" pitchFamily="2" charset="-120"/>
              </a:rPr>
            </a:br>
            <a:r>
              <a:rPr lang="en-US" altLang="zh-TW" sz="1800" dirty="0">
                <a:solidFill>
                  <a:schemeClr val="tx1"/>
                </a:solidFill>
                <a:ea typeface="HanWang WeiBeiMedium-Gb5" pitchFamily="2" charset="-120"/>
              </a:rPr>
              <a:t>How can we win the heavenly race?</a:t>
            </a:r>
            <a:endParaRPr lang="en-US" sz="1800" dirty="0">
              <a:solidFill>
                <a:schemeClr val="tx1"/>
              </a:solidFill>
            </a:endParaRPr>
          </a:p>
        </p:txBody>
      </p:sp>
      <p:sp>
        <p:nvSpPr>
          <p:cNvPr id="5" name="Content Placeholder 4"/>
          <p:cNvSpPr>
            <a:spLocks noGrp="1"/>
          </p:cNvSpPr>
          <p:nvPr>
            <p:ph idx="1"/>
          </p:nvPr>
        </p:nvSpPr>
        <p:spPr>
          <a:xfrm>
            <a:off x="216223" y="571883"/>
            <a:ext cx="5472607" cy="2354263"/>
          </a:xfrm>
        </p:spPr>
        <p:txBody>
          <a:bodyPr/>
          <a:lstStyle/>
          <a:p>
            <a:pPr marL="342900" indent="-342900">
              <a:buFont typeface="+mj-lt"/>
              <a:buAutoNum type="arabicPeriod"/>
            </a:pPr>
            <a:r>
              <a:rPr lang="zh-TW" altLang="en-US" sz="1600" dirty="0">
                <a:latin typeface="HanWang WeiBeiMedium-Gb5" pitchFamily="2" charset="-120"/>
                <a:ea typeface="HanWang WeiBeiMedium-Gb5" pitchFamily="2" charset="-120"/>
              </a:rPr>
              <a:t>你必須是合格的參賽者</a:t>
            </a:r>
            <a:br>
              <a:rPr lang="en-US" altLang="zh-TW" sz="1600" dirty="0">
                <a:latin typeface="HanWang WeiBeiMedium-Gb5" pitchFamily="2" charset="-120"/>
                <a:ea typeface="HanWang WeiBeiMedium-Gb5" pitchFamily="2" charset="-120"/>
              </a:rPr>
            </a:br>
            <a:r>
              <a:rPr lang="en-US" sz="1600" dirty="0">
                <a:latin typeface="Arial Narrow" panose="020B0606020202030204" pitchFamily="34" charset="0"/>
              </a:rPr>
              <a:t>You Must be a Qualified Participant for the Race</a:t>
            </a:r>
          </a:p>
          <a:p>
            <a:pPr marL="342900" indent="-342900">
              <a:buFont typeface="+mj-lt"/>
              <a:buAutoNum type="arabicPeriod"/>
            </a:pPr>
            <a:r>
              <a:rPr lang="zh-TW" altLang="en-US" sz="1600" dirty="0">
                <a:latin typeface="HanWang WeiBeiMedium-Gb5" pitchFamily="2" charset="-120"/>
                <a:ea typeface="HanWang WeiBeiMedium-Gb5" pitchFamily="2" charset="-120"/>
              </a:rPr>
              <a:t>你從看台上的觀眾得著支持</a:t>
            </a:r>
            <a:br>
              <a:rPr lang="en-US" altLang="zh-TW" sz="1600" dirty="0">
                <a:latin typeface="HanWang WeiBeiMedium-Gb5" pitchFamily="2" charset="-120"/>
                <a:ea typeface="HanWang WeiBeiMedium-Gb5" pitchFamily="2" charset="-120"/>
              </a:rPr>
            </a:br>
            <a:r>
              <a:rPr lang="en-US" sz="1600" dirty="0">
                <a:latin typeface="Arial Narrow" panose="020B0606020202030204" pitchFamily="34" charset="0"/>
              </a:rPr>
              <a:t>You Draw Support from the Viewers on the Stand</a:t>
            </a:r>
          </a:p>
          <a:p>
            <a:pPr marL="342900" indent="-342900">
              <a:buFont typeface="+mj-lt"/>
              <a:buAutoNum type="arabicPeriod"/>
            </a:pPr>
            <a:r>
              <a:rPr lang="zh-TW" altLang="en-US" sz="1600" dirty="0">
                <a:latin typeface="HanWang WeiBeiMedium-Gb5" pitchFamily="2" charset="-120"/>
                <a:ea typeface="HanWang WeiBeiMedium-Gb5" pitchFamily="2" charset="-120"/>
              </a:rPr>
              <a:t>你必須做好準備</a:t>
            </a:r>
            <a:br>
              <a:rPr lang="en-US" altLang="zh-TW" sz="1600" dirty="0">
                <a:latin typeface="HanWang WeiBeiMedium-Gb5" pitchFamily="2" charset="-120"/>
                <a:ea typeface="HanWang WeiBeiMedium-Gb5" pitchFamily="2" charset="-120"/>
              </a:rPr>
            </a:br>
            <a:r>
              <a:rPr lang="en-US" sz="1600" dirty="0">
                <a:latin typeface="Arial Narrow" panose="020B0606020202030204" pitchFamily="34" charset="0"/>
              </a:rPr>
              <a:t>You Must Be Prepared</a:t>
            </a:r>
          </a:p>
          <a:p>
            <a:pPr marL="342900" indent="-342900">
              <a:buFont typeface="+mj-lt"/>
              <a:buAutoNum type="arabicPeriod"/>
            </a:pPr>
            <a:r>
              <a:rPr lang="zh-TW" altLang="en-US" sz="1600" dirty="0">
                <a:latin typeface="HanWang WeiBeiMedium-Gb5" pitchFamily="2" charset="-120"/>
                <a:ea typeface="HanWang WeiBeiMedium-Gb5" pitchFamily="2" charset="-120"/>
              </a:rPr>
              <a:t>你必須有毅力並保持專注</a:t>
            </a:r>
            <a:br>
              <a:rPr lang="en-US" altLang="zh-TW" sz="1600" dirty="0">
                <a:latin typeface="HanWang WeiBeiMedium-Gb5" pitchFamily="2" charset="-120"/>
                <a:ea typeface="HanWang WeiBeiMedium-Gb5" pitchFamily="2" charset="-120"/>
              </a:rPr>
            </a:br>
            <a:r>
              <a:rPr lang="en-US" sz="1600" dirty="0">
                <a:latin typeface="Arial Narrow" panose="020B0606020202030204" pitchFamily="34" charset="0"/>
              </a:rPr>
              <a:t>You Must Have Perseverance and Stay Focus</a:t>
            </a:r>
          </a:p>
          <a:p>
            <a:pPr marL="0" indent="0">
              <a:buNone/>
            </a:pPr>
            <a:endParaRPr lang="en-US" altLang="zh-TW" sz="1600" dirty="0">
              <a:latin typeface="Arial Narrow" panose="020B0606020202030204" pitchFamily="34" charset="0"/>
              <a:ea typeface="HanWang WeiBeiMedium-Gb5" pitchFamily="2" charset="-120"/>
            </a:endParaRPr>
          </a:p>
          <a:p>
            <a:pPr marL="342900" indent="-342900">
              <a:buFont typeface="+mj-lt"/>
              <a:buAutoNum type="arabicPeriod"/>
            </a:pPr>
            <a:endParaRPr lang="en-US" altLang="zh-TW" sz="1600" dirty="0">
              <a:latin typeface="Arial Narrow" panose="020B0606020202030204" pitchFamily="34" charset="0"/>
              <a:ea typeface="HanWang WeiBeiMedium-Gb5" pitchFamily="2" charset="-120"/>
            </a:endParaRPr>
          </a:p>
          <a:p>
            <a:pPr marL="342900" indent="-342900">
              <a:buFont typeface="+mj-lt"/>
              <a:buAutoNum type="arabicPeriod"/>
            </a:pPr>
            <a:endParaRPr lang="en-US" altLang="zh-TW" sz="1600" dirty="0">
              <a:latin typeface="Arial Narrow" panose="020B0606020202030204" pitchFamily="34" charset="0"/>
              <a:ea typeface="HanWang WeiBeiMedium-Gb5" pitchFamily="2" charset="-120"/>
            </a:endParaRPr>
          </a:p>
          <a:p>
            <a:pPr marL="0" indent="0">
              <a:buNone/>
            </a:pPr>
            <a:endParaRPr lang="en-US" altLang="zh-TW" sz="1600" dirty="0">
              <a:latin typeface="Arial Narrow" panose="020B0606020202030204" pitchFamily="34" charset="0"/>
              <a:ea typeface="HanWang WeiBeiMedium-Gb5" pitchFamily="2" charset="-120"/>
            </a:endParaRPr>
          </a:p>
          <a:p>
            <a:pPr marL="0" indent="0">
              <a:buNone/>
            </a:pPr>
            <a:endParaRPr lang="en-US" dirty="0">
              <a:ea typeface="HanWang WeiBeiMedium-Gb5" pitchFamily="2" charset="-120"/>
            </a:endParaRP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19</a:t>
            </a:fld>
            <a:endParaRPr lang="es-ES"/>
          </a:p>
        </p:txBody>
      </p:sp>
    </p:spTree>
    <p:extLst>
      <p:ext uri="{BB962C8B-B14F-4D97-AF65-F5344CB8AC3E}">
        <p14:creationId xmlns:p14="http://schemas.microsoft.com/office/powerpoint/2010/main" val="379361637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281" y="107876"/>
            <a:ext cx="2736304" cy="2952328"/>
          </a:xfrm>
        </p:spPr>
        <p:txBody>
          <a:bodyPr/>
          <a:lstStyle/>
          <a:p>
            <a:pPr marL="0" indent="0">
              <a:buNone/>
            </a:pPr>
            <a:r>
              <a:rPr lang="en-US" altLang="zh-TW" b="1" baseline="30000" dirty="0">
                <a:solidFill>
                  <a:srgbClr val="FFFF00"/>
                </a:solidFill>
                <a:ea typeface="HanWang WeiBeiMedium-Gb5"/>
              </a:rPr>
              <a:t>4 </a:t>
            </a:r>
            <a:r>
              <a:rPr lang="zh-TW" altLang="en-US" dirty="0">
                <a:solidFill>
                  <a:srgbClr val="FFFF00"/>
                </a:solidFill>
                <a:ea typeface="HanWang WeiBeiMedium-Gb5"/>
              </a:rPr>
              <a:t>亞 伯 因 著 信 ， 獻 祭 與 神 ， 比 該 隱 所 獻 的 更 美 ， 因 此 便 得 了 稱 義 的 見 證 ， 就 是 神 指 他 禮 物 作 的 見 證 。 他 雖 然 死 了 ， 卻 因 這 信 ， 仍 舊 說 話 。 </a:t>
            </a:r>
            <a:r>
              <a:rPr lang="en-US" altLang="zh-TW" b="1" baseline="30000" dirty="0">
                <a:solidFill>
                  <a:srgbClr val="FFFF00"/>
                </a:solidFill>
                <a:ea typeface="HanWang WeiBeiMedium-Gb5"/>
              </a:rPr>
              <a:t>5 </a:t>
            </a:r>
            <a:r>
              <a:rPr lang="zh-TW" altLang="en-US" dirty="0">
                <a:solidFill>
                  <a:srgbClr val="FFFF00"/>
                </a:solidFill>
                <a:ea typeface="HanWang WeiBeiMedium-Gb5"/>
              </a:rPr>
              <a:t>以 諾 因 著 信 ， 被 接 去 ， 不 至 於 見 死 ， 人 也 找 不 著 他 ，</a:t>
            </a:r>
            <a:endParaRPr lang="en-US" altLang="zh-CN" dirty="0">
              <a:solidFill>
                <a:srgbClr val="FFFF00"/>
              </a:solidFill>
              <a:ea typeface="HanWang WeiBeiMedium-Gb5"/>
            </a:endParaRPr>
          </a:p>
          <a:p>
            <a:pPr marL="0" indent="0">
              <a:buNone/>
            </a:pPr>
            <a:endParaRPr lang="en-US" altLang="zh-CN" dirty="0"/>
          </a:p>
          <a:p>
            <a:pPr marL="0" indent="0">
              <a:buNone/>
            </a:pPr>
            <a:endParaRPr lang="en-US" altLang="zh-CN" dirty="0"/>
          </a:p>
          <a:p>
            <a:pPr marL="0" indent="0">
              <a:buNone/>
            </a:pPr>
            <a:endParaRPr lang="en-US" altLang="zh-CN" dirty="0"/>
          </a:p>
          <a:p>
            <a:pPr marL="0" indent="0">
              <a:buNone/>
            </a:pPr>
            <a:endParaRPr lang="en-US" altLang="zh-CN" dirty="0"/>
          </a:p>
          <a:p>
            <a:pPr marL="0" indent="0">
              <a:buNone/>
            </a:pPr>
            <a:endParaRPr lang="en-US" altLang="zh-CN" dirty="0"/>
          </a:p>
          <a:p>
            <a:pPr marL="0" indent="0">
              <a:buNone/>
            </a:pPr>
            <a:endParaRPr lang="en-US" altLang="zh-CN" dirty="0"/>
          </a:p>
          <a:p>
            <a:pPr marL="0" indent="0">
              <a:buNone/>
            </a:pPr>
            <a:endParaRPr lang="en-US" altLang="zh-CN" dirty="0"/>
          </a:p>
          <a:p>
            <a:pPr marL="0" indent="0">
              <a:buNone/>
            </a:pPr>
            <a:endParaRPr lang="en-US" altLang="zh-CN" dirty="0"/>
          </a:p>
          <a:p>
            <a:pPr marL="0" indent="0">
              <a:buNone/>
            </a:pPr>
            <a:endParaRPr lang="en-US" altLang="zh-CN" dirty="0"/>
          </a:p>
          <a:p>
            <a:pPr marL="0" indent="0">
              <a:buNone/>
            </a:pPr>
            <a:endParaRPr lang="en-US" altLang="zh-CN" dirty="0"/>
          </a:p>
          <a:p>
            <a:pPr marL="0" indent="0">
              <a:buNone/>
            </a:pPr>
            <a:endParaRPr lang="en-US" altLang="zh-CN" dirty="0"/>
          </a:p>
          <a:p>
            <a:pPr marL="0" indent="0">
              <a:buNone/>
            </a:pPr>
            <a:endParaRPr lang="en-US" altLang="zh-CN" dirty="0"/>
          </a:p>
          <a:p>
            <a:pPr marL="0" indent="0">
              <a:buNone/>
            </a:pPr>
            <a:endParaRPr lang="en-US" altLang="zh-CN" dirty="0"/>
          </a:p>
          <a:p>
            <a:pPr marL="0" indent="0">
              <a:buNone/>
            </a:pPr>
            <a:endParaRPr lang="en-US" altLang="zh-CN" dirty="0"/>
          </a:p>
          <a:p>
            <a:pPr marL="0" indent="0">
              <a:buNone/>
            </a:pPr>
            <a:endParaRPr lang="en-US" altLang="zh-CN" dirty="0"/>
          </a:p>
          <a:p>
            <a:pPr marL="0" indent="0">
              <a:buNone/>
            </a:pPr>
            <a:endParaRPr lang="en-US" altLang="zh-CN" dirty="0"/>
          </a:p>
          <a:p>
            <a:pPr marL="0" indent="0">
              <a:buNone/>
            </a:pPr>
            <a:endParaRPr lang="zh-CN" alt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2</a:t>
            </a:fld>
            <a:endParaRPr lang="es-ES"/>
          </a:p>
        </p:txBody>
      </p:sp>
      <p:sp>
        <p:nvSpPr>
          <p:cNvPr id="5" name="Content Placeholder 2"/>
          <p:cNvSpPr txBox="1">
            <a:spLocks/>
          </p:cNvSpPr>
          <p:nvPr/>
        </p:nvSpPr>
        <p:spPr bwMode="auto">
          <a:xfrm>
            <a:off x="2808511" y="107876"/>
            <a:ext cx="2880320" cy="2952328"/>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bodyPr>
          <a:lstStyle/>
          <a:p>
            <a:r>
              <a:rPr lang="en-US" sz="1600" b="1" baseline="30000" dirty="0"/>
              <a:t>4 </a:t>
            </a:r>
            <a:r>
              <a:rPr lang="en-US" sz="1600" dirty="0"/>
              <a:t>By faith Abel brought God a better offering than Cain did. By faith he was commended as righteous, when God spoke well of his offerings. And by faith Abel still speaks, even though he is dead. </a:t>
            </a:r>
            <a:r>
              <a:rPr lang="en-US" sz="1600" b="1" baseline="30000" dirty="0"/>
              <a:t>5 </a:t>
            </a:r>
            <a:r>
              <a:rPr lang="en-US" sz="1600" dirty="0"/>
              <a:t>By faith Enoch was taken from this life, so that he did not experience death:  “He could not be found, </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16223" y="179884"/>
            <a:ext cx="5328592" cy="2131021"/>
          </a:xfrm>
        </p:spPr>
        <p:txBody>
          <a:bodyPr/>
          <a:lstStyle/>
          <a:p>
            <a:r>
              <a:rPr lang="ja-JP" altLang="en-US" dirty="0"/>
              <a:t>希 伯 來 書 </a:t>
            </a:r>
            <a:r>
              <a:rPr lang="en-US" altLang="ja-JP" dirty="0"/>
              <a:t>Heb 12</a:t>
            </a:r>
            <a:r>
              <a:rPr lang="en-US" altLang="zh-TW" dirty="0"/>
              <a:t>:1-2 </a:t>
            </a:r>
          </a:p>
          <a:p>
            <a:r>
              <a:rPr lang="en-US" altLang="zh-CN" b="1" baseline="30000" dirty="0"/>
              <a:t>1</a:t>
            </a:r>
            <a:r>
              <a:rPr lang="en-US" altLang="zh-CN" b="1" baseline="30000" dirty="0">
                <a:solidFill>
                  <a:srgbClr val="FFFF00"/>
                </a:solidFill>
              </a:rPr>
              <a:t> </a:t>
            </a:r>
            <a:r>
              <a:rPr lang="en-US" altLang="zh-TW" dirty="0">
                <a:solidFill>
                  <a:srgbClr val="FFFF00"/>
                </a:solidFill>
              </a:rPr>
              <a:t>…</a:t>
            </a:r>
            <a:r>
              <a:rPr lang="zh-TW" altLang="en-US" dirty="0">
                <a:solidFill>
                  <a:srgbClr val="FFFF00"/>
                </a:solidFill>
                <a:ea typeface="HanWang WeiBeiMedium-Gb5"/>
              </a:rPr>
              <a:t>存 心 忍 耐 ， 奔 那 擺 在 我 們 前 頭 的 路 程 </a:t>
            </a:r>
            <a:r>
              <a:rPr lang="zh-TW" altLang="en-US" dirty="0">
                <a:ea typeface="HanWang WeiBeiMedium-Gb5"/>
              </a:rPr>
              <a:t>，</a:t>
            </a:r>
            <a:r>
              <a:rPr lang="zh-TW" altLang="en-US" b="1" baseline="30000" dirty="0">
                <a:ea typeface="HanWang WeiBeiMedium-Gb5"/>
              </a:rPr>
              <a:t> </a:t>
            </a:r>
            <a:r>
              <a:rPr lang="en-US" altLang="zh-TW" b="1" baseline="30000" dirty="0">
                <a:ea typeface="HanWang WeiBeiMedium-Gb5"/>
              </a:rPr>
              <a:t>2 </a:t>
            </a:r>
            <a:r>
              <a:rPr lang="zh-TW" altLang="en-US" dirty="0">
                <a:solidFill>
                  <a:srgbClr val="FFFF00"/>
                </a:solidFill>
                <a:ea typeface="HanWang WeiBeiMedium-Gb5"/>
              </a:rPr>
              <a:t>仰 望 為 我 們 信 心 創 始 成 終 的 耶 穌 </a:t>
            </a:r>
            <a:r>
              <a:rPr lang="zh-TW" altLang="en-US" dirty="0">
                <a:ea typeface="HanWang WeiBeiMedium-Gb5"/>
              </a:rPr>
              <a:t>。 他 因 那 擺 在 前 面 的 喜 樂 ， 就 輕 看 羞 辱 ， 忍 受 了 十 字 架 的 苦 難 ， 便 坐 在 神 寶 座 的 右 邊 。</a:t>
            </a:r>
            <a:endParaRPr lang="en-US" altLang="zh-TW" dirty="0">
              <a:ea typeface="HanWang WeiBeiMedium-Gb5"/>
            </a:endParaRPr>
          </a:p>
          <a:p>
            <a:r>
              <a:rPr lang="en-US" b="1" baseline="30000" dirty="0"/>
              <a:t>1 </a:t>
            </a:r>
            <a:r>
              <a:rPr lang="en-US" dirty="0">
                <a:solidFill>
                  <a:srgbClr val="FFFF00"/>
                </a:solidFill>
              </a:rPr>
              <a:t>…and let us run with perseverance the race marked out for us.</a:t>
            </a:r>
            <a:r>
              <a:rPr lang="en-US" dirty="0"/>
              <a:t> </a:t>
            </a:r>
            <a:r>
              <a:rPr lang="en-US" b="1" baseline="30000" dirty="0"/>
              <a:t>2</a:t>
            </a:r>
            <a:r>
              <a:rPr lang="en-US" b="1" baseline="30000" dirty="0">
                <a:solidFill>
                  <a:srgbClr val="FFFF00"/>
                </a:solidFill>
              </a:rPr>
              <a:t> </a:t>
            </a:r>
            <a:r>
              <a:rPr lang="en-US" dirty="0">
                <a:solidFill>
                  <a:srgbClr val="FFFF00"/>
                </a:solidFill>
              </a:rPr>
              <a:t>fixing our eyes on Jesus, the pioneer and perfecter of faith.</a:t>
            </a:r>
            <a:r>
              <a:rPr lang="en-US" dirty="0"/>
              <a:t> For the joy set before him he endured the cross, scorning its shame, and sat down at the right hand of the throne of God.</a:t>
            </a:r>
            <a:r>
              <a:rPr lang="en-US" dirty="0">
                <a:latin typeface="Arial Narrow" panose="020B0606020202030204" pitchFamily="34" charset="0"/>
              </a:rPr>
              <a:t> </a:t>
            </a:r>
            <a:endParaRPr lang="zh-TW" alt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20</a:t>
            </a:fld>
            <a:endParaRPr lang="es-ES" dirty="0"/>
          </a:p>
        </p:txBody>
      </p:sp>
    </p:spTree>
    <p:extLst>
      <p:ext uri="{BB962C8B-B14F-4D97-AF65-F5344CB8AC3E}">
        <p14:creationId xmlns:p14="http://schemas.microsoft.com/office/powerpoint/2010/main" val="157926032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16223" y="0"/>
            <a:ext cx="5328592" cy="2196109"/>
          </a:xfrm>
        </p:spPr>
        <p:txBody>
          <a:bodyPr/>
          <a:lstStyle/>
          <a:p>
            <a:r>
              <a:rPr lang="ja-JP" altLang="en-US" dirty="0"/>
              <a:t>希 伯 來 書 </a:t>
            </a:r>
            <a:r>
              <a:rPr lang="en-US" altLang="ja-JP" dirty="0"/>
              <a:t>Heb 4</a:t>
            </a:r>
            <a:r>
              <a:rPr lang="en-US" altLang="zh-TW" dirty="0"/>
              <a:t>:14-16 </a:t>
            </a:r>
          </a:p>
          <a:p>
            <a:r>
              <a:rPr lang="en-US" altLang="zh-TW" sz="1400" b="1" baseline="30000" dirty="0"/>
              <a:t>14 </a:t>
            </a:r>
            <a:r>
              <a:rPr lang="zh-TW" altLang="en-US" sz="1400" dirty="0">
                <a:ea typeface="HanWang WeiBeiMedium-Gb5"/>
              </a:rPr>
              <a:t>我 們 既 然 有 一 位 已 經 升 入 高 天 尊 榮 的 大 祭 司 ， 就 是 神 的 兒 子 耶 穌 ， 便 當 持 定 所 承 認 的 道 。</a:t>
            </a:r>
            <a:r>
              <a:rPr lang="zh-TW" altLang="en-US" sz="1400" b="1" baseline="30000" dirty="0">
                <a:ea typeface="HanWang WeiBeiMedium-Gb5"/>
              </a:rPr>
              <a:t> </a:t>
            </a:r>
            <a:r>
              <a:rPr lang="en-US" altLang="zh-TW" sz="1400" b="1" baseline="30000" dirty="0">
                <a:ea typeface="HanWang WeiBeiMedium-Gb5"/>
              </a:rPr>
              <a:t>15 </a:t>
            </a:r>
            <a:r>
              <a:rPr lang="zh-TW" altLang="en-US" sz="1400" dirty="0">
                <a:ea typeface="HanWang WeiBeiMedium-Gb5"/>
              </a:rPr>
              <a:t>因 我 們 的 大 祭 司 並 非 不 能 體 恤 我 們 的 軟 弱 。 他 也 曾 凡 事 受 過 試 探 ， 與 我 們 一 樣 ， 只 是 他 沒 有 犯 罪 。</a:t>
            </a:r>
            <a:r>
              <a:rPr lang="zh-TW" altLang="en-US" sz="1400" b="1" baseline="30000" dirty="0">
                <a:ea typeface="HanWang WeiBeiMedium-Gb5"/>
              </a:rPr>
              <a:t> </a:t>
            </a:r>
            <a:r>
              <a:rPr lang="en-US" altLang="zh-TW" sz="1400" b="1" baseline="30000" dirty="0">
                <a:ea typeface="HanWang WeiBeiMedium-Gb5"/>
              </a:rPr>
              <a:t>16 </a:t>
            </a:r>
            <a:r>
              <a:rPr lang="zh-TW" altLang="en-US" sz="1400" dirty="0">
                <a:ea typeface="HanWang WeiBeiMedium-Gb5"/>
              </a:rPr>
              <a:t>所 以 ， 我 們 只 管 坦 然 無 懼 的 來 到 施 恩 的 寶 座 前 ， 為 要 得 憐 恤 ， 蒙 恩 惠 ， 作 隨 時 的 幫 助 。</a:t>
            </a:r>
            <a:endParaRPr lang="en-US" altLang="zh-TW" sz="1400" dirty="0"/>
          </a:p>
          <a:p>
            <a:r>
              <a:rPr lang="en-US" sz="1400" b="1" baseline="30000" dirty="0"/>
              <a:t>14 </a:t>
            </a:r>
            <a:r>
              <a:rPr lang="en-US" sz="1400" dirty="0"/>
              <a:t>Therefore, since we have a great high priest who has ascended into heaven,</a:t>
            </a:r>
            <a:r>
              <a:rPr lang="en-US" sz="1400" baseline="30000" dirty="0"/>
              <a:t> </a:t>
            </a:r>
            <a:r>
              <a:rPr lang="en-US" sz="1400" dirty="0"/>
              <a:t>Jesus the Son of God, let us hold firmly to the faith we profess. </a:t>
            </a:r>
            <a:r>
              <a:rPr lang="en-US" sz="1400" b="1" baseline="30000" dirty="0"/>
              <a:t>15 </a:t>
            </a:r>
            <a:r>
              <a:rPr lang="en-US" sz="1400" dirty="0"/>
              <a:t>For we do not have a high priest who is unable to empathize with our weaknesses, but we have one who has been tempted in every way, just as we are - yet he did not sin. </a:t>
            </a:r>
            <a:r>
              <a:rPr lang="en-US" sz="1400" b="1" baseline="30000" dirty="0"/>
              <a:t>16 </a:t>
            </a:r>
            <a:r>
              <a:rPr lang="en-US" sz="1400" dirty="0"/>
              <a:t>Let us then approach God’s throne of grace with confidence, so that we may receive mercy and find grace to help us in our time of need.</a:t>
            </a:r>
            <a:r>
              <a:rPr lang="en-US" sz="1400" dirty="0">
                <a:latin typeface="Arial Narrow" panose="020B0606020202030204" pitchFamily="34" charset="0"/>
              </a:rPr>
              <a:t> </a:t>
            </a:r>
            <a:endParaRPr lang="zh-TW" altLang="en-US" sz="1400"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21</a:t>
            </a:fld>
            <a:endParaRPr lang="es-ES"/>
          </a:p>
        </p:txBody>
      </p:sp>
    </p:spTree>
    <p:extLst>
      <p:ext uri="{BB962C8B-B14F-4D97-AF65-F5344CB8AC3E}">
        <p14:creationId xmlns:p14="http://schemas.microsoft.com/office/powerpoint/2010/main" val="249966112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87338" y="7117"/>
            <a:ext cx="5186362" cy="539750"/>
          </a:xfrm>
        </p:spPr>
        <p:txBody>
          <a:bodyPr/>
          <a:lstStyle/>
          <a:p>
            <a:r>
              <a:rPr lang="ja-JP" altLang="en-US" sz="1800" dirty="0">
                <a:solidFill>
                  <a:schemeClr val="tx1"/>
                </a:solidFill>
              </a:rPr>
              <a:t>我們如何</a:t>
            </a:r>
            <a:r>
              <a:rPr lang="zh-TW" altLang="en-US" sz="1800" dirty="0">
                <a:solidFill>
                  <a:schemeClr val="tx1"/>
                </a:solidFill>
              </a:rPr>
              <a:t>贏得這</a:t>
            </a:r>
            <a:r>
              <a:rPr lang="en-US" sz="1800" dirty="0" err="1">
                <a:solidFill>
                  <a:schemeClr val="tx1"/>
                </a:solidFill>
              </a:rPr>
              <a:t>天堂的</a:t>
            </a:r>
            <a:r>
              <a:rPr lang="zh-TW" altLang="en-US" sz="1800" dirty="0">
                <a:solidFill>
                  <a:schemeClr val="tx1"/>
                </a:solidFill>
              </a:rPr>
              <a:t>競賽</a:t>
            </a:r>
            <a:r>
              <a:rPr lang="en-US" altLang="zh-TW" sz="1800" dirty="0">
                <a:solidFill>
                  <a:schemeClr val="tx1"/>
                </a:solidFill>
              </a:rPr>
              <a:t>?</a:t>
            </a:r>
            <a:br>
              <a:rPr lang="en-US" altLang="zh-TW" sz="1800" dirty="0">
                <a:solidFill>
                  <a:schemeClr val="tx1"/>
                </a:solidFill>
                <a:latin typeface="HanWang WeiBeiMedium-Gb5" pitchFamily="2" charset="-120"/>
                <a:ea typeface="HanWang WeiBeiMedium-Gb5" pitchFamily="2" charset="-120"/>
              </a:rPr>
            </a:br>
            <a:r>
              <a:rPr lang="en-US" altLang="zh-TW" sz="1800" dirty="0">
                <a:solidFill>
                  <a:schemeClr val="tx1"/>
                </a:solidFill>
                <a:ea typeface="HanWang WeiBeiMedium-Gb5" pitchFamily="2" charset="-120"/>
              </a:rPr>
              <a:t>How can we win the heavenly race?</a:t>
            </a:r>
            <a:endParaRPr lang="en-US" sz="1800" dirty="0">
              <a:solidFill>
                <a:schemeClr val="tx1"/>
              </a:solidFill>
            </a:endParaRPr>
          </a:p>
        </p:txBody>
      </p:sp>
      <p:sp>
        <p:nvSpPr>
          <p:cNvPr id="5" name="Content Placeholder 4"/>
          <p:cNvSpPr>
            <a:spLocks noGrp="1"/>
          </p:cNvSpPr>
          <p:nvPr>
            <p:ph idx="1"/>
          </p:nvPr>
        </p:nvSpPr>
        <p:spPr>
          <a:xfrm>
            <a:off x="216223" y="571883"/>
            <a:ext cx="5472607" cy="2354263"/>
          </a:xfrm>
        </p:spPr>
        <p:txBody>
          <a:bodyPr/>
          <a:lstStyle/>
          <a:p>
            <a:pPr marL="342900" indent="-342900">
              <a:buFont typeface="+mj-lt"/>
              <a:buAutoNum type="arabicPeriod"/>
            </a:pPr>
            <a:r>
              <a:rPr lang="zh-TW" altLang="en-US" sz="1600" dirty="0">
                <a:latin typeface="HanWang WeiBeiMedium-Gb5" pitchFamily="2" charset="-120"/>
                <a:ea typeface="HanWang WeiBeiMedium-Gb5" pitchFamily="2" charset="-120"/>
              </a:rPr>
              <a:t>你必須是合格的參賽者</a:t>
            </a:r>
            <a:br>
              <a:rPr lang="en-US" altLang="zh-TW" sz="1600" dirty="0">
                <a:latin typeface="HanWang WeiBeiMedium-Gb5" pitchFamily="2" charset="-120"/>
                <a:ea typeface="HanWang WeiBeiMedium-Gb5" pitchFamily="2" charset="-120"/>
              </a:rPr>
            </a:br>
            <a:r>
              <a:rPr lang="en-US" sz="1600" dirty="0">
                <a:latin typeface="Arial Narrow" panose="020B0606020202030204" pitchFamily="34" charset="0"/>
              </a:rPr>
              <a:t>You Must be a Qualified Participant for the Race</a:t>
            </a:r>
          </a:p>
          <a:p>
            <a:pPr marL="342900" indent="-342900">
              <a:buFont typeface="+mj-lt"/>
              <a:buAutoNum type="arabicPeriod"/>
            </a:pPr>
            <a:r>
              <a:rPr lang="zh-TW" altLang="en-US" sz="1600" dirty="0">
                <a:latin typeface="HanWang WeiBeiMedium-Gb5" pitchFamily="2" charset="-120"/>
                <a:ea typeface="HanWang WeiBeiMedium-Gb5" pitchFamily="2" charset="-120"/>
              </a:rPr>
              <a:t>你從看台上的觀眾得著支持</a:t>
            </a:r>
            <a:br>
              <a:rPr lang="en-US" altLang="zh-TW" sz="1600" dirty="0">
                <a:latin typeface="HanWang WeiBeiMedium-Gb5" pitchFamily="2" charset="-120"/>
                <a:ea typeface="HanWang WeiBeiMedium-Gb5" pitchFamily="2" charset="-120"/>
              </a:rPr>
            </a:br>
            <a:r>
              <a:rPr lang="en-US" sz="1600" dirty="0">
                <a:latin typeface="Arial Narrow" panose="020B0606020202030204" pitchFamily="34" charset="0"/>
              </a:rPr>
              <a:t>You Draw Support from the Viewers on the Stand</a:t>
            </a:r>
          </a:p>
          <a:p>
            <a:pPr marL="342900" indent="-342900">
              <a:buFont typeface="+mj-lt"/>
              <a:buAutoNum type="arabicPeriod"/>
            </a:pPr>
            <a:r>
              <a:rPr lang="zh-TW" altLang="en-US" sz="1600" dirty="0">
                <a:latin typeface="HanWang WeiBeiMedium-Gb5" pitchFamily="2" charset="-120"/>
                <a:ea typeface="HanWang WeiBeiMedium-Gb5" pitchFamily="2" charset="-120"/>
              </a:rPr>
              <a:t>你必須做好準備</a:t>
            </a:r>
            <a:br>
              <a:rPr lang="en-US" altLang="zh-TW" sz="1600" dirty="0">
                <a:latin typeface="HanWang WeiBeiMedium-Gb5" pitchFamily="2" charset="-120"/>
                <a:ea typeface="HanWang WeiBeiMedium-Gb5" pitchFamily="2" charset="-120"/>
              </a:rPr>
            </a:br>
            <a:r>
              <a:rPr lang="en-US" sz="1600" dirty="0">
                <a:latin typeface="Arial Narrow" panose="020B0606020202030204" pitchFamily="34" charset="0"/>
              </a:rPr>
              <a:t>You Must Be Prepared</a:t>
            </a:r>
          </a:p>
          <a:p>
            <a:pPr marL="342900" indent="-342900">
              <a:buFont typeface="+mj-lt"/>
              <a:buAutoNum type="arabicPeriod"/>
            </a:pPr>
            <a:r>
              <a:rPr lang="zh-TW" altLang="en-US" sz="1600" dirty="0">
                <a:latin typeface="HanWang WeiBeiMedium-Gb5" pitchFamily="2" charset="-120"/>
                <a:ea typeface="HanWang WeiBeiMedium-Gb5" pitchFamily="2" charset="-120"/>
              </a:rPr>
              <a:t>你必須有毅力並保持專注</a:t>
            </a:r>
            <a:br>
              <a:rPr lang="en-US" altLang="zh-TW" sz="1600" dirty="0">
                <a:latin typeface="HanWang WeiBeiMedium-Gb5" pitchFamily="2" charset="-120"/>
                <a:ea typeface="HanWang WeiBeiMedium-Gb5" pitchFamily="2" charset="-120"/>
              </a:rPr>
            </a:br>
            <a:r>
              <a:rPr lang="en-US" sz="1600" dirty="0">
                <a:latin typeface="Arial Narrow" panose="020B0606020202030204" pitchFamily="34" charset="0"/>
              </a:rPr>
              <a:t>You Must Have Perseverance and Stay Focus</a:t>
            </a:r>
          </a:p>
          <a:p>
            <a:pPr marL="342900" indent="-342900">
              <a:buFont typeface="+mj-lt"/>
              <a:buAutoNum type="arabicPeriod"/>
            </a:pPr>
            <a:r>
              <a:rPr lang="zh-TW" altLang="en-US" sz="1600" dirty="0">
                <a:latin typeface="HanWang WeiBeiMedium-Gb5" pitchFamily="2" charset="-120"/>
                <a:ea typeface="HanWang WeiBeiMedium-Gb5" pitchFamily="2" charset="-120"/>
              </a:rPr>
              <a:t>你必須完成比賽</a:t>
            </a:r>
            <a:br>
              <a:rPr lang="en-US" altLang="zh-TW" sz="1600" dirty="0">
                <a:latin typeface="HanWang WeiBeiMedium-Gb5" pitchFamily="2" charset="-120"/>
                <a:ea typeface="HanWang WeiBeiMedium-Gb5" pitchFamily="2" charset="-120"/>
              </a:rPr>
            </a:br>
            <a:r>
              <a:rPr lang="en-US" sz="1600" dirty="0">
                <a:latin typeface="Arial Narrow" panose="020B0606020202030204" pitchFamily="34" charset="0"/>
              </a:rPr>
              <a:t>You Must Finish the Race</a:t>
            </a:r>
            <a:endParaRPr lang="en-US" altLang="zh-TW" sz="1600" dirty="0">
              <a:latin typeface="Arial Narrow" panose="020B0606020202030204" pitchFamily="34" charset="0"/>
              <a:ea typeface="HanWang WeiBeiMedium-Gb5" pitchFamily="2" charset="-120"/>
            </a:endParaRPr>
          </a:p>
          <a:p>
            <a:pPr marL="342900" indent="-342900">
              <a:buFont typeface="+mj-lt"/>
              <a:buAutoNum type="arabicPeriod"/>
            </a:pPr>
            <a:endParaRPr lang="en-US" altLang="zh-TW" sz="1600" dirty="0">
              <a:latin typeface="Arial Narrow" panose="020B0606020202030204" pitchFamily="34" charset="0"/>
              <a:ea typeface="HanWang WeiBeiMedium-Gb5" pitchFamily="2" charset="-120"/>
            </a:endParaRPr>
          </a:p>
          <a:p>
            <a:pPr marL="342900" indent="-342900">
              <a:buFont typeface="+mj-lt"/>
              <a:buAutoNum type="arabicPeriod"/>
            </a:pPr>
            <a:endParaRPr lang="en-US" altLang="zh-TW" sz="1600" dirty="0">
              <a:latin typeface="Arial Narrow" panose="020B0606020202030204" pitchFamily="34" charset="0"/>
              <a:ea typeface="HanWang WeiBeiMedium-Gb5" pitchFamily="2" charset="-120"/>
            </a:endParaRPr>
          </a:p>
          <a:p>
            <a:pPr marL="342900" indent="-342900">
              <a:buFont typeface="+mj-lt"/>
              <a:buAutoNum type="arabicPeriod"/>
            </a:pPr>
            <a:endParaRPr lang="en-US" altLang="zh-TW" sz="1600" dirty="0">
              <a:latin typeface="Arial Narrow" panose="020B0606020202030204" pitchFamily="34" charset="0"/>
              <a:ea typeface="HanWang WeiBeiMedium-Gb5" pitchFamily="2" charset="-120"/>
            </a:endParaRPr>
          </a:p>
          <a:p>
            <a:pPr marL="0" indent="0">
              <a:buNone/>
            </a:pPr>
            <a:endParaRPr lang="en-US" altLang="zh-TW" sz="1600" dirty="0">
              <a:latin typeface="Arial Narrow" panose="020B0606020202030204" pitchFamily="34" charset="0"/>
              <a:ea typeface="HanWang WeiBeiMedium-Gb5" pitchFamily="2" charset="-120"/>
            </a:endParaRPr>
          </a:p>
          <a:p>
            <a:pPr marL="0" indent="0">
              <a:buNone/>
            </a:pPr>
            <a:endParaRPr lang="en-US" dirty="0">
              <a:ea typeface="HanWang WeiBeiMedium-Gb5" pitchFamily="2" charset="-120"/>
            </a:endParaRP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22</a:t>
            </a:fld>
            <a:endParaRPr lang="es-ES"/>
          </a:p>
        </p:txBody>
      </p:sp>
    </p:spTree>
    <p:extLst>
      <p:ext uri="{BB962C8B-B14F-4D97-AF65-F5344CB8AC3E}">
        <p14:creationId xmlns:p14="http://schemas.microsoft.com/office/powerpoint/2010/main" val="83954956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E2DFAF-76BB-494D-94EC-059129C91979}"/>
              </a:ext>
            </a:extLst>
          </p:cNvPr>
          <p:cNvSpPr>
            <a:spLocks noGrp="1"/>
          </p:cNvSpPr>
          <p:nvPr>
            <p:ph type="title"/>
          </p:nvPr>
        </p:nvSpPr>
        <p:spPr>
          <a:xfrm>
            <a:off x="287338" y="148203"/>
            <a:ext cx="5186362" cy="503512"/>
          </a:xfrm>
        </p:spPr>
        <p:txBody>
          <a:bodyPr/>
          <a:lstStyle/>
          <a:p>
            <a:r>
              <a:rPr lang="en-US" sz="1600" dirty="0">
                <a:solidFill>
                  <a:schemeClr val="tx1"/>
                </a:solidFill>
              </a:rPr>
              <a:t>Derek Redmond - 1992 Olympic 400 meter sprint </a:t>
            </a:r>
            <a:br>
              <a:rPr lang="en-US" sz="1600" dirty="0">
                <a:solidFill>
                  <a:schemeClr val="tx1"/>
                </a:solidFill>
              </a:rPr>
            </a:br>
            <a:r>
              <a:rPr lang="en-US" sz="1600" dirty="0">
                <a:solidFill>
                  <a:schemeClr val="tx1"/>
                </a:solidFill>
              </a:rPr>
              <a:t>             1992 </a:t>
            </a:r>
            <a:r>
              <a:rPr lang="ja-JP" altLang="en-US" sz="1600" dirty="0">
                <a:solidFill>
                  <a:schemeClr val="tx1"/>
                </a:solidFill>
              </a:rPr>
              <a:t>奧運</a:t>
            </a:r>
            <a:r>
              <a:rPr lang="en-US" altLang="ja-JP" sz="1600" dirty="0">
                <a:solidFill>
                  <a:schemeClr val="tx1"/>
                </a:solidFill>
              </a:rPr>
              <a:t>400</a:t>
            </a:r>
            <a:r>
              <a:rPr lang="ja-JP" altLang="en-US" sz="1600" dirty="0">
                <a:solidFill>
                  <a:schemeClr val="tx1"/>
                </a:solidFill>
              </a:rPr>
              <a:t>米賽跑</a:t>
            </a:r>
            <a:endParaRPr lang="en-US" sz="1600" dirty="0">
              <a:solidFill>
                <a:schemeClr val="tx1"/>
              </a:solidFill>
            </a:endParaRPr>
          </a:p>
        </p:txBody>
      </p:sp>
      <p:sp>
        <p:nvSpPr>
          <p:cNvPr id="3" name="Slide Number Placeholder 2"/>
          <p:cNvSpPr>
            <a:spLocks noGrp="1"/>
          </p:cNvSpPr>
          <p:nvPr>
            <p:ph type="sldNum" sz="quarter" idx="12"/>
          </p:nvPr>
        </p:nvSpPr>
        <p:spPr/>
        <p:txBody>
          <a:bodyPr/>
          <a:lstStyle/>
          <a:p>
            <a:fld id="{FB8E840D-314E-4C39-B781-13A60CEAE675}" type="slidenum">
              <a:rPr lang="es-ES" smtClean="0"/>
              <a:pPr/>
              <a:t>23</a:t>
            </a:fld>
            <a:endParaRPr lang="es-ES" dirty="0"/>
          </a:p>
        </p:txBody>
      </p:sp>
      <p:pic>
        <p:nvPicPr>
          <p:cNvPr id="10" name="Picture 9">
            <a:extLst>
              <a:ext uri="{FF2B5EF4-FFF2-40B4-BE49-F238E27FC236}">
                <a16:creationId xmlns:a16="http://schemas.microsoft.com/office/drawing/2014/main" id="{17CD04CC-5863-4A55-8244-7A2BA9B54CDC}"/>
              </a:ext>
            </a:extLst>
          </p:cNvPr>
          <p:cNvPicPr>
            <a:picLocks noChangeAspect="1"/>
          </p:cNvPicPr>
          <p:nvPr/>
        </p:nvPicPr>
        <p:blipFill>
          <a:blip r:embed="rId2"/>
          <a:stretch>
            <a:fillRect/>
          </a:stretch>
        </p:blipFill>
        <p:spPr>
          <a:xfrm>
            <a:off x="216223" y="816103"/>
            <a:ext cx="2143125" cy="2050256"/>
          </a:xfrm>
          <a:prstGeom prst="rect">
            <a:avLst/>
          </a:prstGeom>
        </p:spPr>
      </p:pic>
      <p:pic>
        <p:nvPicPr>
          <p:cNvPr id="13" name="Content Placeholder 12">
            <a:extLst>
              <a:ext uri="{FF2B5EF4-FFF2-40B4-BE49-F238E27FC236}">
                <a16:creationId xmlns:a16="http://schemas.microsoft.com/office/drawing/2014/main" id="{768323AF-CDE6-4D70-A0CE-754D11C64C47}"/>
              </a:ext>
            </a:extLst>
          </p:cNvPr>
          <p:cNvPicPr>
            <a:picLocks noGrp="1" noChangeAspect="1"/>
          </p:cNvPicPr>
          <p:nvPr>
            <p:ph idx="1"/>
          </p:nvPr>
        </p:nvPicPr>
        <p:blipFill>
          <a:blip r:embed="rId3"/>
          <a:stretch>
            <a:fillRect/>
          </a:stretch>
        </p:blipFill>
        <p:spPr>
          <a:xfrm>
            <a:off x="2473325" y="897077"/>
            <a:ext cx="3000375" cy="1840230"/>
          </a:xfrm>
          <a:prstGeom prst="rect">
            <a:avLst/>
          </a:prstGeom>
        </p:spPr>
      </p:pic>
      <p:sp>
        <p:nvSpPr>
          <p:cNvPr id="2" name="TextBox 1">
            <a:extLst>
              <a:ext uri="{FF2B5EF4-FFF2-40B4-BE49-F238E27FC236}">
                <a16:creationId xmlns:a16="http://schemas.microsoft.com/office/drawing/2014/main" id="{F6AB3518-10DD-4CB5-8D59-18A6DE46EC20}"/>
              </a:ext>
            </a:extLst>
          </p:cNvPr>
          <p:cNvSpPr txBox="1"/>
          <p:nvPr/>
        </p:nvSpPr>
        <p:spPr>
          <a:xfrm>
            <a:off x="1728390" y="2901534"/>
            <a:ext cx="2400697" cy="338554"/>
          </a:xfrm>
          <a:prstGeom prst="rect">
            <a:avLst/>
          </a:prstGeom>
          <a:noFill/>
        </p:spPr>
        <p:txBody>
          <a:bodyPr wrap="square" rtlCol="0">
            <a:spAutoFit/>
          </a:bodyPr>
          <a:lstStyle/>
          <a:p>
            <a:r>
              <a:rPr lang="en-US" sz="1600" dirty="0"/>
              <a:t>Never give up </a:t>
            </a:r>
            <a:r>
              <a:rPr lang="ja-JP" altLang="en-US" sz="1600" dirty="0"/>
              <a:t>永不放棄</a:t>
            </a:r>
            <a:r>
              <a:rPr lang="en-US" altLang="ja-JP" sz="1600" dirty="0"/>
              <a:t>!</a:t>
            </a:r>
            <a:endParaRPr lang="en-US" sz="1600" dirty="0"/>
          </a:p>
        </p:txBody>
      </p:sp>
    </p:spTree>
    <p:extLst>
      <p:ext uri="{BB962C8B-B14F-4D97-AF65-F5344CB8AC3E}">
        <p14:creationId xmlns:p14="http://schemas.microsoft.com/office/powerpoint/2010/main" val="18412508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FF2B6A41-216C-4DFE-AD20-7FA298FDBA76}"/>
              </a:ext>
            </a:extLst>
          </p:cNvPr>
          <p:cNvPicPr>
            <a:picLocks noGrp="1" noChangeAspect="1"/>
          </p:cNvPicPr>
          <p:nvPr>
            <p:ph idx="1"/>
          </p:nvPr>
        </p:nvPicPr>
        <p:blipFill>
          <a:blip r:embed="rId2"/>
          <a:stretch>
            <a:fillRect/>
          </a:stretch>
        </p:blipFill>
        <p:spPr>
          <a:xfrm>
            <a:off x="715962" y="430372"/>
            <a:ext cx="4329113" cy="2760345"/>
          </a:xfrm>
          <a:prstGeom prst="rect">
            <a:avLst/>
          </a:prstGeom>
        </p:spPr>
      </p:pic>
      <p:sp>
        <p:nvSpPr>
          <p:cNvPr id="3" name="Slide Number Placeholder 2"/>
          <p:cNvSpPr>
            <a:spLocks noGrp="1"/>
          </p:cNvSpPr>
          <p:nvPr>
            <p:ph type="sldNum" sz="quarter" idx="12"/>
          </p:nvPr>
        </p:nvSpPr>
        <p:spPr/>
        <p:txBody>
          <a:bodyPr/>
          <a:lstStyle/>
          <a:p>
            <a:fld id="{FB8E840D-314E-4C39-B781-13A60CEAE675}" type="slidenum">
              <a:rPr lang="es-ES" smtClean="0"/>
              <a:pPr/>
              <a:t>24</a:t>
            </a:fld>
            <a:endParaRPr lang="es-ES"/>
          </a:p>
        </p:txBody>
      </p:sp>
      <p:sp>
        <p:nvSpPr>
          <p:cNvPr id="5" name="Title 4">
            <a:extLst>
              <a:ext uri="{FF2B5EF4-FFF2-40B4-BE49-F238E27FC236}">
                <a16:creationId xmlns:a16="http://schemas.microsoft.com/office/drawing/2014/main" id="{29FFB7D5-0E50-4E1A-A0D6-F28C66CB3CAE}"/>
              </a:ext>
            </a:extLst>
          </p:cNvPr>
          <p:cNvSpPr>
            <a:spLocks noGrp="1"/>
          </p:cNvSpPr>
          <p:nvPr>
            <p:ph type="title"/>
          </p:nvPr>
        </p:nvSpPr>
        <p:spPr/>
        <p:txBody>
          <a:bodyPr/>
          <a:lstStyle/>
          <a:p>
            <a:r>
              <a:rPr lang="en-US" sz="1600" dirty="0">
                <a:solidFill>
                  <a:schemeClr val="tx1"/>
                </a:solidFill>
              </a:rPr>
              <a:t>John Stephen </a:t>
            </a:r>
            <a:r>
              <a:rPr lang="en-US" sz="1600" dirty="0" err="1">
                <a:solidFill>
                  <a:schemeClr val="tx1"/>
                </a:solidFill>
              </a:rPr>
              <a:t>Akhwari</a:t>
            </a:r>
            <a:r>
              <a:rPr lang="en-US" sz="1600" dirty="0">
                <a:solidFill>
                  <a:schemeClr val="tx1"/>
                </a:solidFill>
              </a:rPr>
              <a:t> - 1968 Olympics marathon</a:t>
            </a:r>
            <a:br>
              <a:rPr lang="en-US" sz="1400" dirty="0">
                <a:solidFill>
                  <a:schemeClr val="tx1"/>
                </a:solidFill>
              </a:rPr>
            </a:br>
            <a:r>
              <a:rPr lang="en-US" sz="1400" dirty="0">
                <a:solidFill>
                  <a:schemeClr val="tx1"/>
                </a:solidFill>
              </a:rPr>
              <a:t>                                       </a:t>
            </a:r>
            <a:r>
              <a:rPr lang="en-US" sz="1600" dirty="0">
                <a:solidFill>
                  <a:schemeClr val="tx1"/>
                </a:solidFill>
              </a:rPr>
              <a:t>1968 </a:t>
            </a:r>
            <a:r>
              <a:rPr lang="zh-TW" altLang="en-US" sz="1600" dirty="0">
                <a:solidFill>
                  <a:schemeClr val="tx1"/>
                </a:solidFill>
              </a:rPr>
              <a:t>奧運馬拉鬆比賽</a:t>
            </a:r>
            <a:endParaRPr lang="en-US" sz="1600" dirty="0">
              <a:solidFill>
                <a:schemeClr val="tx1"/>
              </a:solidFill>
            </a:endParaRPr>
          </a:p>
        </p:txBody>
      </p:sp>
      <p:sp>
        <p:nvSpPr>
          <p:cNvPr id="6" name="TextBox 5">
            <a:extLst>
              <a:ext uri="{FF2B5EF4-FFF2-40B4-BE49-F238E27FC236}">
                <a16:creationId xmlns:a16="http://schemas.microsoft.com/office/drawing/2014/main" id="{68D3C5B5-B441-4684-A74F-985719886653}"/>
              </a:ext>
            </a:extLst>
          </p:cNvPr>
          <p:cNvSpPr txBox="1"/>
          <p:nvPr/>
        </p:nvSpPr>
        <p:spPr>
          <a:xfrm>
            <a:off x="1728390" y="2901534"/>
            <a:ext cx="2400697" cy="338554"/>
          </a:xfrm>
          <a:prstGeom prst="rect">
            <a:avLst/>
          </a:prstGeom>
          <a:noFill/>
        </p:spPr>
        <p:txBody>
          <a:bodyPr wrap="square" rtlCol="0">
            <a:spAutoFit/>
          </a:bodyPr>
          <a:lstStyle/>
          <a:p>
            <a:r>
              <a:rPr lang="en-US" sz="1600" dirty="0"/>
              <a:t>Never give up </a:t>
            </a:r>
            <a:r>
              <a:rPr lang="ja-JP" altLang="en-US" sz="1600" dirty="0"/>
              <a:t>永不放棄</a:t>
            </a:r>
            <a:r>
              <a:rPr lang="en-US" altLang="ja-JP" sz="1600" dirty="0"/>
              <a:t>!</a:t>
            </a:r>
            <a:endParaRPr lang="en-US" sz="1600" dirty="0"/>
          </a:p>
        </p:txBody>
      </p:sp>
    </p:spTree>
    <p:extLst>
      <p:ext uri="{BB962C8B-B14F-4D97-AF65-F5344CB8AC3E}">
        <p14:creationId xmlns:p14="http://schemas.microsoft.com/office/powerpoint/2010/main" val="31847295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65BBA995-FDB8-4A7D-9F50-576A1C5827B5}"/>
              </a:ext>
            </a:extLst>
          </p:cNvPr>
          <p:cNvPicPr>
            <a:picLocks noGrp="1" noChangeAspect="1"/>
          </p:cNvPicPr>
          <p:nvPr>
            <p:ph sz="half" idx="1"/>
          </p:nvPr>
        </p:nvPicPr>
        <p:blipFill>
          <a:blip r:embed="rId2"/>
          <a:stretch>
            <a:fillRect/>
          </a:stretch>
        </p:blipFill>
        <p:spPr>
          <a:xfrm>
            <a:off x="504255" y="112712"/>
            <a:ext cx="1978819" cy="3014663"/>
          </a:xfrm>
          <a:prstGeom prst="rect">
            <a:avLst/>
          </a:prstGeom>
        </p:spPr>
      </p:pic>
      <p:sp>
        <p:nvSpPr>
          <p:cNvPr id="23" name="Content Placeholder 22">
            <a:extLst>
              <a:ext uri="{FF2B5EF4-FFF2-40B4-BE49-F238E27FC236}">
                <a16:creationId xmlns:a16="http://schemas.microsoft.com/office/drawing/2014/main" id="{B7FC5FF6-571E-4391-B599-25190DB4AFBB}"/>
              </a:ext>
            </a:extLst>
          </p:cNvPr>
          <p:cNvSpPr>
            <a:spLocks noGrp="1"/>
          </p:cNvSpPr>
          <p:nvPr>
            <p:ph sz="half" idx="2"/>
          </p:nvPr>
        </p:nvSpPr>
        <p:spPr>
          <a:xfrm>
            <a:off x="2736504" y="251892"/>
            <a:ext cx="2664296" cy="2642121"/>
          </a:xfrm>
        </p:spPr>
        <p:txBody>
          <a:bodyPr/>
          <a:lstStyle/>
          <a:p>
            <a:pPr marL="342900" indent="-342900">
              <a:buFont typeface="+mj-lt"/>
              <a:buAutoNum type="arabicPeriod"/>
            </a:pPr>
            <a:r>
              <a:rPr lang="zh-TW" altLang="en-US" sz="1600" dirty="0">
                <a:ea typeface="HanWang WeiBeiMedium-Gb5"/>
              </a:rPr>
              <a:t>我們最終如何完成取決於我們現在所做的事情</a:t>
            </a:r>
            <a:r>
              <a:rPr lang="zh-TW" altLang="en-US" sz="1600" dirty="0"/>
              <a:t>  </a:t>
            </a:r>
            <a:r>
              <a:rPr lang="en-US" sz="1600" dirty="0"/>
              <a:t>How we finish in the end depends on what we do now</a:t>
            </a:r>
          </a:p>
          <a:p>
            <a:pPr marL="0" indent="0">
              <a:buNone/>
            </a:pPr>
            <a:endParaRPr lang="en-US" sz="1800" i="1" dirty="0"/>
          </a:p>
        </p:txBody>
      </p:sp>
      <p:sp>
        <p:nvSpPr>
          <p:cNvPr id="4" name="Slide Number Placeholder 3">
            <a:extLst>
              <a:ext uri="{FF2B5EF4-FFF2-40B4-BE49-F238E27FC236}">
                <a16:creationId xmlns:a16="http://schemas.microsoft.com/office/drawing/2014/main" id="{FAB73033-A52C-47D7-9A1D-AF8AD329C6AF}"/>
              </a:ext>
            </a:extLst>
          </p:cNvPr>
          <p:cNvSpPr>
            <a:spLocks noGrp="1"/>
          </p:cNvSpPr>
          <p:nvPr>
            <p:ph type="sldNum" sz="quarter" idx="12"/>
          </p:nvPr>
        </p:nvSpPr>
        <p:spPr/>
        <p:txBody>
          <a:bodyPr/>
          <a:lstStyle/>
          <a:p>
            <a:fld id="{9918810B-06D7-4E30-B019-6880925171F1}" type="slidenum">
              <a:rPr lang="es-ES" smtClean="0"/>
              <a:pPr/>
              <a:t>25</a:t>
            </a:fld>
            <a:endParaRPr lang="es-ES"/>
          </a:p>
        </p:txBody>
      </p:sp>
    </p:spTree>
    <p:extLst>
      <p:ext uri="{BB962C8B-B14F-4D97-AF65-F5344CB8AC3E}">
        <p14:creationId xmlns:p14="http://schemas.microsoft.com/office/powerpoint/2010/main" val="32026399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6222" y="683940"/>
            <a:ext cx="5328593" cy="1008112"/>
          </a:xfrm>
        </p:spPr>
        <p:txBody>
          <a:bodyPr/>
          <a:lstStyle/>
          <a:p>
            <a:r>
              <a:rPr lang="en-US" sz="1800" dirty="0">
                <a:solidFill>
                  <a:schemeClr val="tx1"/>
                </a:solidFill>
              </a:rPr>
              <a:t>“</a:t>
            </a:r>
            <a:r>
              <a:rPr lang="en-US" sz="1800" dirty="0">
                <a:solidFill>
                  <a:schemeClr val="tx1"/>
                </a:solidFill>
                <a:ea typeface="HanWang WeiBeiMedium-Gb5"/>
              </a:rPr>
              <a:t>20年前是</a:t>
            </a:r>
            <a:r>
              <a:rPr lang="zh-TW" altLang="en-US" sz="1800" dirty="0">
                <a:solidFill>
                  <a:schemeClr val="tx1"/>
                </a:solidFill>
                <a:ea typeface="HanWang WeiBeiMedium-Gb5"/>
              </a:rPr>
              <a:t>種一棵樹最好的時機</a:t>
            </a:r>
            <a:r>
              <a:rPr lang="en-US" altLang="zh-TW" sz="1800" dirty="0">
                <a:solidFill>
                  <a:schemeClr val="tx1"/>
                </a:solidFill>
                <a:ea typeface="HanWang WeiBeiMedium-Gb5"/>
              </a:rPr>
              <a:t>, </a:t>
            </a:r>
            <a:r>
              <a:rPr lang="zh-TW" altLang="en-US" sz="1800" dirty="0">
                <a:solidFill>
                  <a:schemeClr val="tx1"/>
                </a:solidFill>
                <a:ea typeface="HanWang WeiBeiMedium-Gb5"/>
              </a:rPr>
              <a:t>其次就是現在</a:t>
            </a:r>
            <a:r>
              <a:rPr lang="en-US" sz="1800" dirty="0">
                <a:solidFill>
                  <a:schemeClr val="tx1"/>
                </a:solidFill>
              </a:rPr>
              <a:t>”</a:t>
            </a:r>
            <a:br>
              <a:rPr lang="en-US" altLang="zh-TW" sz="1800" dirty="0">
                <a:solidFill>
                  <a:schemeClr val="tx1"/>
                </a:solidFill>
                <a:latin typeface="HanWang WeiBeiMedium-Gb5" pitchFamily="2" charset="-120"/>
                <a:ea typeface="HanWang WeiBeiMedium-Gb5" pitchFamily="2" charset="-120"/>
              </a:rPr>
            </a:br>
            <a:r>
              <a:rPr lang="en-US" sz="1800" dirty="0">
                <a:solidFill>
                  <a:schemeClr val="tx1"/>
                </a:solidFill>
              </a:rPr>
              <a:t>”The best time to plant a tree was 20 years ago. The second best time is now”</a:t>
            </a:r>
          </a:p>
        </p:txBody>
      </p:sp>
      <p:sp>
        <p:nvSpPr>
          <p:cNvPr id="3" name="Subtitle 2"/>
          <p:cNvSpPr>
            <a:spLocks noGrp="1"/>
          </p:cNvSpPr>
          <p:nvPr>
            <p:ph type="subTitle" idx="1"/>
          </p:nvPr>
        </p:nvSpPr>
        <p:spPr>
          <a:xfrm>
            <a:off x="720279" y="1908076"/>
            <a:ext cx="4392488" cy="576064"/>
          </a:xfrm>
        </p:spPr>
        <p:txBody>
          <a:bodyPr/>
          <a:lstStyle/>
          <a:p>
            <a:r>
              <a:rPr lang="en-US" altLang="zh-TW" dirty="0"/>
              <a:t>“</a:t>
            </a:r>
            <a:r>
              <a:rPr lang="en-US" dirty="0" err="1">
                <a:ea typeface="HanWang WeiBeiMedium-Gb5"/>
              </a:rPr>
              <a:t>我的日曆上袛有两天</a:t>
            </a:r>
            <a:r>
              <a:rPr lang="en-US" dirty="0">
                <a:ea typeface="HanWang WeiBeiMedium-Gb5"/>
              </a:rPr>
              <a:t>,</a:t>
            </a:r>
            <a:r>
              <a:rPr lang="en-US" altLang="zh-TW" dirty="0">
                <a:ea typeface="HanWang WeiBeiMedium-Gb5"/>
              </a:rPr>
              <a:t> </a:t>
            </a:r>
            <a:r>
              <a:rPr lang="zh-TW" altLang="en-US" dirty="0">
                <a:ea typeface="HanWang WeiBeiMedium-Gb5"/>
              </a:rPr>
              <a:t>這一天和那一天</a:t>
            </a:r>
            <a:r>
              <a:rPr lang="en-US" altLang="zh-TW" dirty="0"/>
              <a:t>”</a:t>
            </a:r>
            <a:endParaRPr lang="en-US" dirty="0"/>
          </a:p>
          <a:p>
            <a:r>
              <a:rPr lang="en-US" dirty="0"/>
              <a:t>“There are only 2 days on my calendar. This day and That Day”.</a:t>
            </a:r>
            <a:endParaRPr lang="en-US" dirty="0">
              <a:ea typeface="HanWang WeiBeiMedium-Gb5"/>
            </a:endParaRPr>
          </a:p>
        </p:txBody>
      </p:sp>
      <p:sp>
        <p:nvSpPr>
          <p:cNvPr id="4" name="Slide Number Placeholder 2">
            <a:extLst>
              <a:ext uri="{FF2B5EF4-FFF2-40B4-BE49-F238E27FC236}">
                <a16:creationId xmlns:a16="http://schemas.microsoft.com/office/drawing/2014/main" id="{3930D7E8-6EC3-4172-9A68-976DC2BA60E6}"/>
              </a:ext>
            </a:extLst>
          </p:cNvPr>
          <p:cNvSpPr>
            <a:spLocks noGrp="1"/>
          </p:cNvSpPr>
          <p:nvPr>
            <p:ph type="sldNum" sz="quarter" idx="12"/>
          </p:nvPr>
        </p:nvSpPr>
        <p:spPr>
          <a:xfrm>
            <a:off x="4129088" y="2951163"/>
            <a:ext cx="1344612" cy="223837"/>
          </a:xfrm>
        </p:spPr>
        <p:txBody>
          <a:bodyPr/>
          <a:lstStyle/>
          <a:p>
            <a:fld id="{FB8E840D-314E-4C39-B781-13A60CEAE675}" type="slidenum">
              <a:rPr lang="es-ES" smtClean="0"/>
              <a:pPr/>
              <a:t>26</a:t>
            </a:fld>
            <a:endParaRPr lang="es-ES"/>
          </a:p>
        </p:txBody>
      </p:sp>
    </p:spTree>
    <p:extLst>
      <p:ext uri="{BB962C8B-B14F-4D97-AF65-F5344CB8AC3E}">
        <p14:creationId xmlns:p14="http://schemas.microsoft.com/office/powerpoint/2010/main" val="963483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65BBA995-FDB8-4A7D-9F50-576A1C5827B5}"/>
              </a:ext>
            </a:extLst>
          </p:cNvPr>
          <p:cNvPicPr>
            <a:picLocks noGrp="1" noChangeAspect="1"/>
          </p:cNvPicPr>
          <p:nvPr>
            <p:ph sz="half" idx="1"/>
          </p:nvPr>
        </p:nvPicPr>
        <p:blipFill>
          <a:blip r:embed="rId2"/>
          <a:stretch>
            <a:fillRect/>
          </a:stretch>
        </p:blipFill>
        <p:spPr>
          <a:xfrm>
            <a:off x="504255" y="112712"/>
            <a:ext cx="1978819" cy="3014663"/>
          </a:xfrm>
          <a:prstGeom prst="rect">
            <a:avLst/>
          </a:prstGeom>
        </p:spPr>
      </p:pic>
      <p:sp>
        <p:nvSpPr>
          <p:cNvPr id="23" name="Content Placeholder 22">
            <a:extLst>
              <a:ext uri="{FF2B5EF4-FFF2-40B4-BE49-F238E27FC236}">
                <a16:creationId xmlns:a16="http://schemas.microsoft.com/office/drawing/2014/main" id="{B7FC5FF6-571E-4391-B599-25190DB4AFBB}"/>
              </a:ext>
            </a:extLst>
          </p:cNvPr>
          <p:cNvSpPr>
            <a:spLocks noGrp="1"/>
          </p:cNvSpPr>
          <p:nvPr>
            <p:ph sz="half" idx="2"/>
          </p:nvPr>
        </p:nvSpPr>
        <p:spPr>
          <a:xfrm>
            <a:off x="2736504" y="251892"/>
            <a:ext cx="2664296" cy="2642121"/>
          </a:xfrm>
        </p:spPr>
        <p:txBody>
          <a:bodyPr/>
          <a:lstStyle/>
          <a:p>
            <a:pPr marL="342900" indent="-342900">
              <a:buFont typeface="+mj-lt"/>
              <a:buAutoNum type="arabicPeriod"/>
            </a:pPr>
            <a:r>
              <a:rPr lang="zh-TW" altLang="en-US" sz="1600" dirty="0">
                <a:ea typeface="HanWang WeiBeiMedium-Gb5"/>
              </a:rPr>
              <a:t>我們最終如何完成取決於我們現在所做的事情</a:t>
            </a:r>
            <a:r>
              <a:rPr lang="zh-TW" altLang="en-US" sz="1600" dirty="0"/>
              <a:t>  </a:t>
            </a:r>
            <a:r>
              <a:rPr lang="en-US" sz="1600" dirty="0"/>
              <a:t>How we finish in the end depends on what we do now</a:t>
            </a:r>
          </a:p>
          <a:p>
            <a:pPr marL="342900" indent="-342900">
              <a:buFont typeface="+mj-lt"/>
              <a:buAutoNum type="arabicPeriod"/>
            </a:pPr>
            <a:r>
              <a:rPr lang="zh-TW" altLang="en-US" sz="1600" dirty="0">
                <a:ea typeface="HanWang WeiBeiMedium-Gb5"/>
              </a:rPr>
              <a:t>為了能完成好我們的一生，我們必須完成好我們生命的每一章                      </a:t>
            </a:r>
            <a:r>
              <a:rPr lang="en-US" sz="1600" dirty="0"/>
              <a:t>In order to finish our life well, we have to finish each chapter of life well</a:t>
            </a:r>
          </a:p>
          <a:p>
            <a:pPr marL="342900" indent="-342900">
              <a:buFont typeface="+mj-lt"/>
              <a:buAutoNum type="arabicPeriod"/>
            </a:pPr>
            <a:endParaRPr lang="en-US" sz="1800" i="1" dirty="0"/>
          </a:p>
        </p:txBody>
      </p:sp>
      <p:sp>
        <p:nvSpPr>
          <p:cNvPr id="4" name="Slide Number Placeholder 3">
            <a:extLst>
              <a:ext uri="{FF2B5EF4-FFF2-40B4-BE49-F238E27FC236}">
                <a16:creationId xmlns:a16="http://schemas.microsoft.com/office/drawing/2014/main" id="{FAB73033-A52C-47D7-9A1D-AF8AD329C6AF}"/>
              </a:ext>
            </a:extLst>
          </p:cNvPr>
          <p:cNvSpPr>
            <a:spLocks noGrp="1"/>
          </p:cNvSpPr>
          <p:nvPr>
            <p:ph type="sldNum" sz="quarter" idx="12"/>
          </p:nvPr>
        </p:nvSpPr>
        <p:spPr/>
        <p:txBody>
          <a:bodyPr/>
          <a:lstStyle/>
          <a:p>
            <a:fld id="{9918810B-06D7-4E30-B019-6880925171F1}" type="slidenum">
              <a:rPr lang="es-ES" smtClean="0"/>
              <a:pPr/>
              <a:t>27</a:t>
            </a:fld>
            <a:endParaRPr lang="es-ES"/>
          </a:p>
        </p:txBody>
      </p:sp>
    </p:spTree>
    <p:extLst>
      <p:ext uri="{BB962C8B-B14F-4D97-AF65-F5344CB8AC3E}">
        <p14:creationId xmlns:p14="http://schemas.microsoft.com/office/powerpoint/2010/main" val="317233022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16223" y="179885"/>
            <a:ext cx="5328592" cy="1224135"/>
          </a:xfrm>
        </p:spPr>
        <p:txBody>
          <a:bodyPr/>
          <a:lstStyle/>
          <a:p>
            <a:r>
              <a:rPr lang="ja-JP" altLang="en-US" dirty="0"/>
              <a:t>約 翰 福 音 </a:t>
            </a:r>
            <a:r>
              <a:rPr lang="en-US" dirty="0"/>
              <a:t>John 19:30</a:t>
            </a:r>
            <a:r>
              <a:rPr lang="en-US" altLang="zh-TW" dirty="0"/>
              <a:t> </a:t>
            </a:r>
          </a:p>
          <a:p>
            <a:r>
              <a:rPr lang="zh-TW" altLang="en-US" dirty="0">
                <a:ea typeface="HanWang WeiBeiMedium-Gb5"/>
              </a:rPr>
              <a:t>就 說 ： 成 了 ！</a:t>
            </a:r>
            <a:endParaRPr lang="en-US" altLang="ja-JP" dirty="0"/>
          </a:p>
          <a:p>
            <a:r>
              <a:rPr lang="en-US" dirty="0"/>
              <a:t>Jesus said, “It is finished.”</a:t>
            </a:r>
            <a:r>
              <a:rPr lang="zh-TW" altLang="en-US" dirty="0"/>
              <a:t> </a:t>
            </a:r>
            <a:endParaRPr lang="en-US" b="1" baseline="30000"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28</a:t>
            </a:fld>
            <a:endParaRPr lang="es-ES"/>
          </a:p>
        </p:txBody>
      </p:sp>
      <p:sp>
        <p:nvSpPr>
          <p:cNvPr id="7" name="Content Placeholder 4">
            <a:extLst>
              <a:ext uri="{FF2B5EF4-FFF2-40B4-BE49-F238E27FC236}">
                <a16:creationId xmlns:a16="http://schemas.microsoft.com/office/drawing/2014/main" id="{339EC9C0-6563-42F8-9207-4F18670D8B12}"/>
              </a:ext>
            </a:extLst>
          </p:cNvPr>
          <p:cNvSpPr txBox="1">
            <a:spLocks/>
          </p:cNvSpPr>
          <p:nvPr/>
        </p:nvSpPr>
        <p:spPr bwMode="auto">
          <a:xfrm>
            <a:off x="211554" y="1404020"/>
            <a:ext cx="5328592" cy="1656183"/>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bodyPr>
          <a:lstStyle>
            <a:lvl1pPr marL="0" indent="0" algn="l" defTabSz="514350" rtl="0" fontAlgn="base">
              <a:spcBef>
                <a:spcPct val="20000"/>
              </a:spcBef>
              <a:spcAft>
                <a:spcPct val="0"/>
              </a:spcAft>
              <a:buFontTx/>
              <a:buNone/>
              <a:defRPr>
                <a:solidFill>
                  <a:schemeClr val="tx1"/>
                </a:solidFill>
                <a:latin typeface="+mn-lt"/>
                <a:ea typeface="+mn-ea"/>
                <a:cs typeface="+mn-cs"/>
              </a:defRPr>
            </a:lvl1pPr>
            <a:lvl2pPr marL="417513" indent="-160338" algn="l" defTabSz="514350" rtl="0" fontAlgn="base">
              <a:spcBef>
                <a:spcPct val="20000"/>
              </a:spcBef>
              <a:spcAft>
                <a:spcPct val="0"/>
              </a:spcAft>
              <a:buFontTx/>
              <a:buNone/>
              <a:defRPr sz="1600">
                <a:solidFill>
                  <a:schemeClr val="tx1"/>
                </a:solidFill>
                <a:latin typeface="+mn-lt"/>
                <a:cs typeface="+mn-cs"/>
              </a:defRPr>
            </a:lvl2pPr>
            <a:lvl3pPr marL="642938" indent="-128588" algn="l" defTabSz="514350" rtl="0" fontAlgn="base">
              <a:spcBef>
                <a:spcPct val="20000"/>
              </a:spcBef>
              <a:spcAft>
                <a:spcPct val="0"/>
              </a:spcAft>
              <a:buFontTx/>
              <a:buNone/>
              <a:defRPr sz="1400">
                <a:solidFill>
                  <a:schemeClr val="tx1"/>
                </a:solidFill>
                <a:latin typeface="+mn-lt"/>
                <a:cs typeface="+mn-cs"/>
              </a:defRPr>
            </a:lvl3pPr>
            <a:lvl4pPr marL="900113" indent="-128588" algn="l" defTabSz="514350" rtl="0" fontAlgn="base">
              <a:spcBef>
                <a:spcPct val="20000"/>
              </a:spcBef>
              <a:spcAft>
                <a:spcPct val="0"/>
              </a:spcAft>
              <a:buFontTx/>
              <a:buNone/>
              <a:defRPr sz="1100">
                <a:solidFill>
                  <a:schemeClr val="tx1"/>
                </a:solidFill>
                <a:latin typeface="+mn-lt"/>
                <a:cs typeface="+mn-cs"/>
              </a:defRPr>
            </a:lvl4pPr>
            <a:lvl5pPr marL="1157288" indent="-128588" algn="l" defTabSz="514350" rtl="0" fontAlgn="base">
              <a:spcBef>
                <a:spcPct val="20000"/>
              </a:spcBef>
              <a:spcAft>
                <a:spcPct val="0"/>
              </a:spcAft>
              <a:buFontTx/>
              <a:buNone/>
              <a:defRPr sz="1100">
                <a:solidFill>
                  <a:schemeClr val="tx1"/>
                </a:solidFill>
                <a:latin typeface="+mn-lt"/>
                <a:cs typeface="+mn-cs"/>
              </a:defRPr>
            </a:lvl5pPr>
            <a:lvl6pPr marL="1614488" indent="-128588" algn="l" defTabSz="514350" rtl="0" fontAlgn="base">
              <a:spcBef>
                <a:spcPct val="20000"/>
              </a:spcBef>
              <a:spcAft>
                <a:spcPct val="0"/>
              </a:spcAft>
              <a:buChar char="»"/>
              <a:defRPr sz="1100">
                <a:solidFill>
                  <a:schemeClr val="tx1"/>
                </a:solidFill>
                <a:latin typeface="+mn-lt"/>
                <a:cs typeface="+mn-cs"/>
              </a:defRPr>
            </a:lvl6pPr>
            <a:lvl7pPr marL="2071688" indent="-128588" algn="l" defTabSz="514350" rtl="0" fontAlgn="base">
              <a:spcBef>
                <a:spcPct val="20000"/>
              </a:spcBef>
              <a:spcAft>
                <a:spcPct val="0"/>
              </a:spcAft>
              <a:buChar char="»"/>
              <a:defRPr sz="1100">
                <a:solidFill>
                  <a:schemeClr val="tx1"/>
                </a:solidFill>
                <a:latin typeface="+mn-lt"/>
                <a:cs typeface="+mn-cs"/>
              </a:defRPr>
            </a:lvl7pPr>
            <a:lvl8pPr marL="2528888" indent="-128588" algn="l" defTabSz="514350" rtl="0" fontAlgn="base">
              <a:spcBef>
                <a:spcPct val="20000"/>
              </a:spcBef>
              <a:spcAft>
                <a:spcPct val="0"/>
              </a:spcAft>
              <a:buChar char="»"/>
              <a:defRPr sz="1100">
                <a:solidFill>
                  <a:schemeClr val="tx1"/>
                </a:solidFill>
                <a:latin typeface="+mn-lt"/>
                <a:cs typeface="+mn-cs"/>
              </a:defRPr>
            </a:lvl8pPr>
            <a:lvl9pPr marL="2986088" indent="-128588" algn="l" defTabSz="514350" rtl="0" fontAlgn="base">
              <a:spcBef>
                <a:spcPct val="20000"/>
              </a:spcBef>
              <a:spcAft>
                <a:spcPct val="0"/>
              </a:spcAft>
              <a:buChar char="»"/>
              <a:defRPr sz="1100">
                <a:solidFill>
                  <a:schemeClr val="tx1"/>
                </a:solidFill>
                <a:latin typeface="+mn-lt"/>
                <a:cs typeface="+mn-cs"/>
              </a:defRPr>
            </a:lvl9pPr>
          </a:lstStyle>
          <a:p>
            <a:r>
              <a:rPr lang="ja-JP" altLang="en-US" sz="1800" dirty="0"/>
              <a:t>約 翰 福 音 </a:t>
            </a:r>
            <a:r>
              <a:rPr lang="en-US" sz="1800" kern="0" dirty="0"/>
              <a:t>John 17:4</a:t>
            </a:r>
          </a:p>
          <a:p>
            <a:r>
              <a:rPr lang="zh-TW" altLang="en-US" sz="1800" dirty="0">
                <a:ea typeface="HanWang WeiBeiMedium-Gb5"/>
              </a:rPr>
              <a:t>我 在 地 上 已 經 榮 耀 你 ， 你 所 託 付 我 的 事 ， 我 已 成 全 了 。</a:t>
            </a:r>
            <a:endParaRPr lang="en-US" altLang="zh-TW" sz="1800" dirty="0"/>
          </a:p>
          <a:p>
            <a:r>
              <a:rPr lang="en-US" sz="1800" kern="0" dirty="0"/>
              <a:t>I have brought you glory on earth by completing the work you gave me to do.”</a:t>
            </a:r>
            <a:endParaRPr lang="zh-TW" altLang="en-US" sz="1800" kern="0" dirty="0"/>
          </a:p>
          <a:p>
            <a:endParaRPr lang="en-US" sz="1800" b="1" kern="0" baseline="30000" dirty="0"/>
          </a:p>
        </p:txBody>
      </p:sp>
    </p:spTree>
    <p:extLst>
      <p:ext uri="{BB962C8B-B14F-4D97-AF65-F5344CB8AC3E}">
        <p14:creationId xmlns:p14="http://schemas.microsoft.com/office/powerpoint/2010/main" val="34028264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16223" y="107876"/>
            <a:ext cx="5400600" cy="3024335"/>
          </a:xfrm>
        </p:spPr>
        <p:txBody>
          <a:bodyPr/>
          <a:lstStyle/>
          <a:p>
            <a:r>
              <a:rPr lang="zh-TW" altLang="en-US" b="1" dirty="0"/>
              <a:t>提 摩 太 後 書</a:t>
            </a:r>
            <a:r>
              <a:rPr lang="ja-JP" altLang="en-US" dirty="0"/>
              <a:t>  </a:t>
            </a:r>
            <a:r>
              <a:rPr lang="en-US" altLang="ja-JP" dirty="0"/>
              <a:t>2 Tim 4</a:t>
            </a:r>
            <a:r>
              <a:rPr lang="en-US" altLang="zh-TW" dirty="0"/>
              <a:t>:7-8 </a:t>
            </a:r>
          </a:p>
          <a:p>
            <a:r>
              <a:rPr lang="en-US" altLang="zh-TW" sz="1700" b="1" baseline="30000" dirty="0"/>
              <a:t>7 </a:t>
            </a:r>
            <a:r>
              <a:rPr lang="zh-TW" altLang="en-US" sz="1600" dirty="0">
                <a:ea typeface="HanWang WeiBeiMedium-Gb5"/>
              </a:rPr>
              <a:t>那 美 好 的 仗 我 已 經 打 過 了 ， 當 跑 的 路 我 已 經 跑 盡 了 ， 所 信 的 道 我 已 經 守 住 了 。</a:t>
            </a:r>
            <a:r>
              <a:rPr lang="zh-TW" altLang="en-US" sz="1600" b="1" baseline="30000" dirty="0">
                <a:ea typeface="HanWang WeiBeiMedium-Gb5"/>
              </a:rPr>
              <a:t> </a:t>
            </a:r>
            <a:r>
              <a:rPr lang="en-US" altLang="zh-TW" sz="1600" b="1" baseline="30000" dirty="0">
                <a:ea typeface="HanWang WeiBeiMedium-Gb5"/>
              </a:rPr>
              <a:t>8 </a:t>
            </a:r>
            <a:r>
              <a:rPr lang="zh-TW" altLang="en-US" sz="1600" dirty="0">
                <a:ea typeface="HanWang WeiBeiMedium-Gb5"/>
              </a:rPr>
              <a:t>從 此 以 後 ， 有 公 義 的 冠 冕 為 我 存 留 ， 就 是 按 著 公 義 審 判 的 主 到 了 那 日 要 賜 給 我 的 ； 不 但 賜 給 我 ， 也 賜 給 凡 愛 慕 他 顯 現 的 人 。</a:t>
            </a:r>
            <a:endParaRPr lang="en-US" altLang="zh-TW" sz="1600" dirty="0">
              <a:ea typeface="HanWang WeiBeiMedium-Gb5"/>
            </a:endParaRPr>
          </a:p>
          <a:p>
            <a:r>
              <a:rPr lang="en-US" sz="1700" b="1" baseline="30000" dirty="0"/>
              <a:t>7 </a:t>
            </a:r>
            <a:r>
              <a:rPr lang="en-US" sz="1700" dirty="0"/>
              <a:t>I have fought the good fight, I have finished the race, I have kept the faith. </a:t>
            </a:r>
            <a:r>
              <a:rPr lang="en-US" sz="1700" b="1" baseline="30000" dirty="0"/>
              <a:t>8 </a:t>
            </a:r>
            <a:r>
              <a:rPr lang="en-US" sz="1700" dirty="0"/>
              <a:t>Now there is in store for me the crown of righteousness, which the Lord, the righteous Judge, will award to me on that day - and not only to me, but also to all who have longed for his appearing.</a:t>
            </a:r>
            <a:endParaRPr lang="zh-TW" altLang="en-US" sz="1700"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29</a:t>
            </a:fld>
            <a:endParaRPr lang="es-ES"/>
          </a:p>
        </p:txBody>
      </p:sp>
    </p:spTree>
    <p:extLst>
      <p:ext uri="{BB962C8B-B14F-4D97-AF65-F5344CB8AC3E}">
        <p14:creationId xmlns:p14="http://schemas.microsoft.com/office/powerpoint/2010/main" val="386568619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215" y="107876"/>
            <a:ext cx="2520280" cy="2952328"/>
          </a:xfrm>
        </p:spPr>
        <p:txBody>
          <a:bodyPr/>
          <a:lstStyle/>
          <a:p>
            <a:pPr marL="0" indent="0">
              <a:buNone/>
            </a:pPr>
            <a:r>
              <a:rPr lang="zh-TW" altLang="en-US" dirty="0">
                <a:solidFill>
                  <a:srgbClr val="FFFF00"/>
                </a:solidFill>
                <a:ea typeface="HanWang WeiBeiMedium-Gb5"/>
              </a:rPr>
              <a:t>因 為 神 已 經 把 他 接 去 了 ； 只 是 他 被 接 去 以 先 ， 已 經 得 了 神 喜 悅 他 的 明證 。 </a:t>
            </a:r>
            <a:r>
              <a:rPr lang="en-US" altLang="zh-TW" baseline="30000" dirty="0">
                <a:solidFill>
                  <a:srgbClr val="FFFF00"/>
                </a:solidFill>
                <a:latin typeface="HanWang WeiBeiMedium-Gb5" pitchFamily="2" charset="-120"/>
                <a:ea typeface="HanWang WeiBeiMedium-Gb5" pitchFamily="2" charset="-120"/>
              </a:rPr>
              <a:t>6</a:t>
            </a:r>
            <a:r>
              <a:rPr lang="en-US" altLang="zh-TW" baseline="30000" dirty="0">
                <a:latin typeface="HanWang WeiBeiMedium-Gb5" pitchFamily="2" charset="-120"/>
                <a:ea typeface="HanWang WeiBeiMedium-Gb5" pitchFamily="2" charset="-120"/>
              </a:rPr>
              <a:t> </a:t>
            </a:r>
            <a:r>
              <a:rPr lang="zh-TW" altLang="en-US" dirty="0">
                <a:solidFill>
                  <a:srgbClr val="FFFF00"/>
                </a:solidFill>
                <a:ea typeface="HanWang WeiBeiMedium-Gb5"/>
              </a:rPr>
              <a:t>人 非 有 信 ， 就 不 能 得 神 的 喜 悅 ； 因 為 到 神 面 前 來 的 人 必 須 信 有 神 ， 且 信 他 賞 賜 那 尋 求 他 的 人 。</a:t>
            </a:r>
          </a:p>
        </p:txBody>
      </p:sp>
      <p:sp>
        <p:nvSpPr>
          <p:cNvPr id="4" name="Slide Number Placeholder 3"/>
          <p:cNvSpPr>
            <a:spLocks noGrp="1"/>
          </p:cNvSpPr>
          <p:nvPr>
            <p:ph type="sldNum" sz="quarter" idx="12"/>
          </p:nvPr>
        </p:nvSpPr>
        <p:spPr/>
        <p:txBody>
          <a:bodyPr/>
          <a:lstStyle/>
          <a:p>
            <a:fld id="{9918810B-06D7-4E30-B019-6880925171F1}" type="slidenum">
              <a:rPr lang="es-ES" smtClean="0"/>
              <a:pPr/>
              <a:t>3</a:t>
            </a:fld>
            <a:endParaRPr lang="es-ES"/>
          </a:p>
        </p:txBody>
      </p:sp>
      <p:sp>
        <p:nvSpPr>
          <p:cNvPr id="5" name="Content Placeholder 2"/>
          <p:cNvSpPr txBox="1">
            <a:spLocks/>
          </p:cNvSpPr>
          <p:nvPr/>
        </p:nvSpPr>
        <p:spPr bwMode="auto">
          <a:xfrm>
            <a:off x="2664495" y="107876"/>
            <a:ext cx="2952328" cy="2952328"/>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bodyPr>
          <a:lstStyle/>
          <a:p>
            <a:r>
              <a:rPr lang="en-US" sz="1600" dirty="0"/>
              <a:t>because God had taken him away.” For before he was taken, he was commended as one who pleased God. </a:t>
            </a:r>
            <a:r>
              <a:rPr lang="en-US" sz="1600" b="1" baseline="30000" dirty="0"/>
              <a:t>6 </a:t>
            </a:r>
            <a:r>
              <a:rPr lang="en-US" sz="1600" dirty="0"/>
              <a:t>And without faith it is impossible to please God, because anyone who comes to him must believe that he exists and that he rewards those who earnestly seek him.  </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215" y="179884"/>
            <a:ext cx="2521173" cy="2880320"/>
          </a:xfrm>
        </p:spPr>
        <p:txBody>
          <a:bodyPr/>
          <a:lstStyle/>
          <a:p>
            <a:pPr marL="0" indent="0">
              <a:buNone/>
            </a:pPr>
            <a:r>
              <a:rPr lang="en-US" altLang="zh-TW" baseline="30000" dirty="0">
                <a:latin typeface="HanWang WeiBeiMedium-Gb5" pitchFamily="2" charset="-120"/>
                <a:ea typeface="HanWang WeiBeiMedium-Gb5" pitchFamily="2" charset="-120"/>
              </a:rPr>
              <a:t>1</a:t>
            </a:r>
            <a:r>
              <a:rPr lang="zh-TW" altLang="en-US" dirty="0">
                <a:latin typeface="HanWang WeiBeiMedium-Gb5" pitchFamily="2" charset="-120"/>
                <a:ea typeface="HanWang WeiBeiMedium-Gb5" pitchFamily="2" charset="-120"/>
              </a:rPr>
              <a:t> </a:t>
            </a:r>
            <a:r>
              <a:rPr lang="zh-TW" altLang="en-US" dirty="0">
                <a:ea typeface="HanWang WeiBeiMedium-Gb5"/>
              </a:rPr>
              <a:t>我 們 既 有 這 許 多 的 見 證 人 ， 如 同 雲 彩 圍 著 我 們 ， 就 當 放 下 各 樣 的 重 擔 ， 脫 去 容 易 纏 累 我 們 的 罪 ， 存 心 忍 耐 ， 奔 那 擺 在 我 們 前 頭 的 路 程 。</a:t>
            </a:r>
            <a:endParaRPr lang="zh-CN" alt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4</a:t>
            </a:fld>
            <a:endParaRPr lang="es-ES"/>
          </a:p>
        </p:txBody>
      </p:sp>
      <p:sp>
        <p:nvSpPr>
          <p:cNvPr id="5" name="Content Placeholder 2"/>
          <p:cNvSpPr txBox="1">
            <a:spLocks/>
          </p:cNvSpPr>
          <p:nvPr/>
        </p:nvSpPr>
        <p:spPr bwMode="auto">
          <a:xfrm>
            <a:off x="2736503" y="179884"/>
            <a:ext cx="3024534" cy="2880320"/>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bodyPr>
          <a:lstStyle/>
          <a:p>
            <a:r>
              <a:rPr lang="en-US" sz="1800" b="1" baseline="30000" dirty="0">
                <a:solidFill>
                  <a:srgbClr val="FFFF00"/>
                </a:solidFill>
                <a:latin typeface="Arial Narrow" panose="020B0606020202030204" pitchFamily="34" charset="0"/>
              </a:rPr>
              <a:t>1 </a:t>
            </a:r>
            <a:r>
              <a:rPr lang="en-US" sz="1800" dirty="0">
                <a:solidFill>
                  <a:srgbClr val="FFFF00"/>
                </a:solidFill>
              </a:rPr>
              <a:t>Therefore, since we are surrounded by such a great cloud of witnesses, let us throw off everything that hinders and the sin that so easily entangles. And let us run with perseverance the race marked out for us.  </a:t>
            </a:r>
            <a:r>
              <a:rPr lang="en-US" sz="1800" dirty="0">
                <a:solidFill>
                  <a:srgbClr val="FFFF00"/>
                </a:solidFill>
                <a:latin typeface="Arial Narrow" panose="020B0606020202030204" pitchFamily="34" charset="0"/>
              </a:rPr>
              <a:t>  </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215" y="179884"/>
            <a:ext cx="2521173" cy="2880320"/>
          </a:xfrm>
        </p:spPr>
        <p:txBody>
          <a:bodyPr/>
          <a:lstStyle/>
          <a:p>
            <a:pPr marL="0" indent="0">
              <a:buNone/>
            </a:pPr>
            <a:r>
              <a:rPr lang="en-US" altLang="zh-CN" b="1" baseline="30000" dirty="0">
                <a:ea typeface="HanWang WeiBeiMedium-Gb5"/>
              </a:rPr>
              <a:t>2 </a:t>
            </a:r>
            <a:r>
              <a:rPr lang="zh-TW" altLang="en-US" dirty="0">
                <a:ea typeface="HanWang WeiBeiMedium-Gb5"/>
              </a:rPr>
              <a:t>仰 望 為 我 們 信 心 創 始 成 終 的 耶 穌 。 他 因 那 擺 在 前 面 的 喜 樂 ， 就 輕 看 羞 辱 ， 忍 受 了 十 字 架 的 苦 難 ， 便 坐 在 神 寶 座 的 右 邊 。</a:t>
            </a:r>
            <a:endParaRPr lang="zh-CN" alt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5</a:t>
            </a:fld>
            <a:endParaRPr lang="es-ES"/>
          </a:p>
        </p:txBody>
      </p:sp>
      <p:sp>
        <p:nvSpPr>
          <p:cNvPr id="5" name="Content Placeholder 2"/>
          <p:cNvSpPr txBox="1">
            <a:spLocks/>
          </p:cNvSpPr>
          <p:nvPr/>
        </p:nvSpPr>
        <p:spPr bwMode="auto">
          <a:xfrm>
            <a:off x="2736503" y="179884"/>
            <a:ext cx="3024534" cy="2880320"/>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bodyPr>
          <a:lstStyle/>
          <a:p>
            <a:r>
              <a:rPr lang="en-US" sz="1600" b="1" baseline="30000" dirty="0">
                <a:solidFill>
                  <a:srgbClr val="FFFF00"/>
                </a:solidFill>
              </a:rPr>
              <a:t>2 </a:t>
            </a:r>
            <a:r>
              <a:rPr lang="en-US" sz="1600" dirty="0">
                <a:solidFill>
                  <a:srgbClr val="FFFF00"/>
                </a:solidFill>
              </a:rPr>
              <a:t>fixing our eyes on Jesus, the pioneer and perfecter of faith. For the joy set before him he endured the cross, scorning its shame, and sat down at the right hand of the throne of God.</a:t>
            </a:r>
            <a:r>
              <a:rPr lang="en-US" sz="1600" dirty="0">
                <a:solidFill>
                  <a:srgbClr val="FFFF00"/>
                </a:solidFill>
                <a:latin typeface="Arial Narrow" panose="020B0606020202030204" pitchFamily="34" charset="0"/>
              </a:rPr>
              <a:t> </a:t>
            </a:r>
          </a:p>
        </p:txBody>
      </p:sp>
    </p:spTree>
    <p:extLst>
      <p:ext uri="{BB962C8B-B14F-4D97-AF65-F5344CB8AC3E}">
        <p14:creationId xmlns:p14="http://schemas.microsoft.com/office/powerpoint/2010/main" val="88872119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12751"/>
            <a:ext cx="5761038" cy="695325"/>
          </a:xfrm>
        </p:spPr>
        <p:txBody>
          <a:bodyPr/>
          <a:lstStyle/>
          <a:p>
            <a:r>
              <a:rPr lang="en-US" dirty="0" err="1">
                <a:solidFill>
                  <a:schemeClr val="tx1"/>
                </a:solidFill>
              </a:rPr>
              <a:t>奔往天堂的競</a:t>
            </a:r>
            <a:r>
              <a:rPr lang="ja-JP" altLang="en-US" dirty="0">
                <a:solidFill>
                  <a:schemeClr val="tx1"/>
                </a:solidFill>
              </a:rPr>
              <a:t>賽</a:t>
            </a:r>
            <a:br>
              <a:rPr lang="en-US" altLang="zh-TW" sz="2800" dirty="0">
                <a:solidFill>
                  <a:schemeClr val="tx1"/>
                </a:solidFill>
                <a:latin typeface="HanWang WeiBeiMedium-Gb5" pitchFamily="2" charset="-120"/>
                <a:ea typeface="HanWang WeiBeiMedium-Gb5" pitchFamily="2" charset="-120"/>
              </a:rPr>
            </a:br>
            <a:r>
              <a:rPr lang="en-US" dirty="0">
                <a:solidFill>
                  <a:schemeClr val="tx1"/>
                </a:solidFill>
              </a:rPr>
              <a:t>THE RACE TOWARDS HEAVEN</a:t>
            </a:r>
            <a:br>
              <a:rPr lang="en-US" altLang="zh-TW" dirty="0">
                <a:solidFill>
                  <a:schemeClr val="tx1"/>
                </a:solidFill>
              </a:rPr>
            </a:br>
            <a:endParaRPr lang="en-US" dirty="0">
              <a:solidFill>
                <a:schemeClr val="tx1"/>
              </a:solidFill>
            </a:endParaRPr>
          </a:p>
        </p:txBody>
      </p:sp>
      <p:sp>
        <p:nvSpPr>
          <p:cNvPr id="3" name="Subtitle 2"/>
          <p:cNvSpPr>
            <a:spLocks noGrp="1"/>
          </p:cNvSpPr>
          <p:nvPr>
            <p:ph type="subTitle" idx="1"/>
          </p:nvPr>
        </p:nvSpPr>
        <p:spPr>
          <a:xfrm>
            <a:off x="936303" y="2052092"/>
            <a:ext cx="4032727" cy="576064"/>
          </a:xfrm>
        </p:spPr>
        <p:txBody>
          <a:bodyPr/>
          <a:lstStyle/>
          <a:p>
            <a:r>
              <a:rPr lang="ja-JP" altLang="en-US" sz="2000" dirty="0"/>
              <a:t>希伯來書 </a:t>
            </a:r>
            <a:r>
              <a:rPr lang="zh-TW" altLang="en-US" sz="2000" dirty="0">
                <a:latin typeface="HanWang WeiBeiMedium-Gb5" pitchFamily="2" charset="-120"/>
                <a:ea typeface="HanWang WeiBeiMedium-Gb5"/>
              </a:rPr>
              <a:t> </a:t>
            </a:r>
            <a:r>
              <a:rPr lang="en-US" i="1" dirty="0"/>
              <a:t>Hebrews 11:1-6,12:1-2</a:t>
            </a:r>
            <a:endParaRPr lang="en-US" dirty="0">
              <a:ea typeface="HanWang WeiBeiMedium-Gb5"/>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16223" y="251892"/>
            <a:ext cx="5328592" cy="2923108"/>
          </a:xfrm>
        </p:spPr>
        <p:txBody>
          <a:bodyPr/>
          <a:lstStyle/>
          <a:p>
            <a:r>
              <a:rPr lang="ja-JP" altLang="en-US" sz="1600" dirty="0"/>
              <a:t>腓 立 比 書 </a:t>
            </a:r>
            <a:r>
              <a:rPr lang="en-US" altLang="zh-TW" sz="1700" dirty="0"/>
              <a:t>Phil 3:13-14</a:t>
            </a:r>
            <a:r>
              <a:rPr lang="zh-TW" altLang="en-US" sz="1700" dirty="0"/>
              <a:t> </a:t>
            </a:r>
            <a:r>
              <a:rPr lang="en-US" altLang="zh-TW" sz="1700" dirty="0"/>
              <a:t> </a:t>
            </a:r>
          </a:p>
          <a:p>
            <a:r>
              <a:rPr lang="en-US" altLang="zh-TW" sz="1600" b="1" baseline="30000" dirty="0">
                <a:latin typeface="HanWang WeiBeiMedium-Gb5"/>
                <a:ea typeface="HanWang WeiBeiMedium-Gb5"/>
              </a:rPr>
              <a:t>13 </a:t>
            </a:r>
            <a:r>
              <a:rPr lang="zh-TW" altLang="en-US" sz="1600" dirty="0">
                <a:ea typeface="HanWang WeiBeiMedium-Gb5"/>
              </a:rPr>
              <a:t>弟 兄 們 ， 我 不 是 以 為 自 己 已 經 得 著 了 ； 我 只 有 一 件 事 ， 就 是 忘 記 背 後 ， 努 力 面 前 的 ， </a:t>
            </a:r>
            <a:r>
              <a:rPr lang="en-US" altLang="zh-TW" sz="1600" b="1" baseline="30000" dirty="0">
                <a:ea typeface="HanWang WeiBeiMedium-Gb5"/>
              </a:rPr>
              <a:t>14 </a:t>
            </a:r>
            <a:r>
              <a:rPr lang="zh-TW" altLang="en-US" sz="1600" dirty="0">
                <a:ea typeface="HanWang WeiBeiMedium-Gb5"/>
              </a:rPr>
              <a:t>向 著 標 竿 直 跑 ， 要 得 神 在 基 督 耶 穌 裡 從 上 面 召 我 來 </a:t>
            </a:r>
            <a:r>
              <a:rPr lang="zh-TW" altLang="en-US" sz="1600" dirty="0">
                <a:solidFill>
                  <a:srgbClr val="FFFF00"/>
                </a:solidFill>
                <a:ea typeface="HanWang WeiBeiMedium-Gb5"/>
              </a:rPr>
              <a:t>得 的 獎 賞 </a:t>
            </a:r>
            <a:r>
              <a:rPr lang="zh-TW" altLang="en-US" sz="1600" dirty="0">
                <a:ea typeface="HanWang WeiBeiMedium-Gb5"/>
              </a:rPr>
              <a:t>。</a:t>
            </a:r>
            <a:endParaRPr lang="en-US" altLang="zh-CN" sz="1700" dirty="0"/>
          </a:p>
          <a:p>
            <a:r>
              <a:rPr lang="en-US" sz="1700" b="1" baseline="30000" dirty="0"/>
              <a:t>13 </a:t>
            </a:r>
            <a:r>
              <a:rPr lang="en-US" sz="1700" dirty="0"/>
              <a:t>Brothers and sisters, I do not consider myself yet to have taken hold of it. But one thing I do: Forgetting what is behind and straining toward what is ahead, </a:t>
            </a:r>
            <a:r>
              <a:rPr lang="en-US" sz="1700" b="1" baseline="30000" dirty="0"/>
              <a:t>14 </a:t>
            </a:r>
            <a:r>
              <a:rPr lang="en-US" sz="1700" dirty="0"/>
              <a:t>I press on toward the goal to </a:t>
            </a:r>
            <a:r>
              <a:rPr lang="en-US" sz="1700" dirty="0">
                <a:solidFill>
                  <a:srgbClr val="FFFF00"/>
                </a:solidFill>
              </a:rPr>
              <a:t>win the prize</a:t>
            </a:r>
            <a:r>
              <a:rPr lang="en-US" sz="1700" dirty="0"/>
              <a:t> for which God has called me heavenward in Christ Jesus.</a:t>
            </a:r>
            <a:endParaRPr lang="zh-TW" altLang="en-US" sz="1700"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7</a:t>
            </a:fld>
            <a:endParaRPr lang="es-ES"/>
          </a:p>
        </p:txBody>
      </p:sp>
    </p:spTree>
    <p:extLst>
      <p:ext uri="{BB962C8B-B14F-4D97-AF65-F5344CB8AC3E}">
        <p14:creationId xmlns:p14="http://schemas.microsoft.com/office/powerpoint/2010/main" val="402012815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16223" y="59408"/>
            <a:ext cx="5328592" cy="3060203"/>
          </a:xfrm>
        </p:spPr>
        <p:txBody>
          <a:bodyPr/>
          <a:lstStyle/>
          <a:p>
            <a:r>
              <a:rPr lang="ja-JP" altLang="en-US" sz="1700" b="1" dirty="0"/>
              <a:t>林 前 </a:t>
            </a:r>
            <a:r>
              <a:rPr lang="en-US" altLang="zh-TW" sz="1700" dirty="0"/>
              <a:t>1 Cor 9:24-25</a:t>
            </a:r>
            <a:r>
              <a:rPr lang="zh-TW" altLang="en-US" sz="1700" dirty="0"/>
              <a:t> </a:t>
            </a:r>
            <a:r>
              <a:rPr lang="en-US" altLang="zh-TW" sz="1700" dirty="0"/>
              <a:t> </a:t>
            </a:r>
          </a:p>
          <a:p>
            <a:r>
              <a:rPr lang="en-US" altLang="zh-TW" sz="1600" b="1" baseline="30000" dirty="0">
                <a:ea typeface="HanWang WeiBeiMedium-Gb5"/>
              </a:rPr>
              <a:t>24 </a:t>
            </a:r>
            <a:r>
              <a:rPr lang="zh-TW" altLang="en-US" sz="1600" dirty="0">
                <a:ea typeface="HanWang WeiBeiMedium-Gb5"/>
              </a:rPr>
              <a:t>豈 不 知 在 場 上 賽 跑 的 都 跑 ， 但 得 獎 賞 的 只 有 一 人 ？ 你 們 也 當 這 樣 跑 ， 好 叫 你 們 </a:t>
            </a:r>
            <a:r>
              <a:rPr lang="zh-TW" altLang="en-US" sz="1600" dirty="0">
                <a:solidFill>
                  <a:srgbClr val="FFFF00"/>
                </a:solidFill>
                <a:ea typeface="HanWang WeiBeiMedium-Gb5"/>
              </a:rPr>
              <a:t>得 著 獎 賞</a:t>
            </a:r>
            <a:r>
              <a:rPr lang="zh-TW" altLang="en-US" sz="1600" dirty="0">
                <a:ea typeface="HanWang WeiBeiMedium-Gb5"/>
              </a:rPr>
              <a:t> 。</a:t>
            </a:r>
            <a:r>
              <a:rPr lang="zh-TW" altLang="en-US" sz="1600" b="1" baseline="30000" dirty="0">
                <a:ea typeface="HanWang WeiBeiMedium-Gb5"/>
              </a:rPr>
              <a:t> </a:t>
            </a:r>
            <a:r>
              <a:rPr lang="en-US" altLang="zh-TW" sz="1600" b="1" baseline="30000" dirty="0">
                <a:ea typeface="HanWang WeiBeiMedium-Gb5"/>
              </a:rPr>
              <a:t>25 </a:t>
            </a:r>
            <a:r>
              <a:rPr lang="zh-TW" altLang="en-US" sz="1600" dirty="0">
                <a:ea typeface="HanWang WeiBeiMedium-Gb5"/>
              </a:rPr>
              <a:t>凡 較 力 爭 勝 的 ， 諸 事 都 有 節 制 ， 他 們 不 過 是 要 得 能 壞 的 冠 冕 ； 我 們 卻 是 要 得 不 能 壞 的 冠 冕 。</a:t>
            </a:r>
            <a:r>
              <a:rPr lang="zh-TW" altLang="en-US" sz="1600" b="1" baseline="30000" dirty="0">
                <a:ea typeface="HanWang WeiBeiMedium-Gb5"/>
              </a:rPr>
              <a:t> </a:t>
            </a:r>
            <a:r>
              <a:rPr lang="en-US" altLang="zh-TW" sz="1600" b="1" baseline="30000" dirty="0">
                <a:ea typeface="HanWang WeiBeiMedium-Gb5"/>
              </a:rPr>
              <a:t>25 </a:t>
            </a:r>
            <a:r>
              <a:rPr lang="zh-TW" altLang="en-US" sz="1600" dirty="0">
                <a:ea typeface="HanWang WeiBeiMedium-Gb5"/>
              </a:rPr>
              <a:t>凡 較 力 爭 勝 的 ， 諸 事 都 有 節 制 ， 他 們 不 過 是 要 得 能 壞 的 冠 冕 ； 我 們 卻 是 要 得 不 能 壞 的 冠 冕 。</a:t>
            </a:r>
            <a:endParaRPr lang="en-US" altLang="zh-TW" sz="1600" dirty="0">
              <a:ea typeface="HanWang WeiBeiMedium-Gb5"/>
            </a:endParaRPr>
          </a:p>
          <a:p>
            <a:r>
              <a:rPr lang="en-US" sz="1600" b="1" baseline="30000" dirty="0"/>
              <a:t>24 </a:t>
            </a:r>
            <a:r>
              <a:rPr lang="en-US" sz="1600" dirty="0"/>
              <a:t>Do you not know that in a race all the runners run, but only one gets the prize? Run in such a way as to </a:t>
            </a:r>
            <a:r>
              <a:rPr lang="en-US" sz="1600" dirty="0">
                <a:solidFill>
                  <a:srgbClr val="FFFF00"/>
                </a:solidFill>
              </a:rPr>
              <a:t>get the prize</a:t>
            </a:r>
            <a:r>
              <a:rPr lang="en-US" sz="1600" dirty="0"/>
              <a:t>. </a:t>
            </a:r>
            <a:r>
              <a:rPr lang="en-US" sz="1600" b="1" baseline="30000" dirty="0"/>
              <a:t>25 </a:t>
            </a:r>
            <a:r>
              <a:rPr lang="en-US" sz="1600" dirty="0"/>
              <a:t>Everyone who competes in the games goes into strict training. They do it to get a crown that will not last, but we do it to get a crown that will last forever.</a:t>
            </a:r>
            <a:endParaRPr lang="zh-TW" altLang="en-US" sz="1600"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8</a:t>
            </a:fld>
            <a:endParaRPr lang="es-ES"/>
          </a:p>
        </p:txBody>
      </p:sp>
    </p:spTree>
    <p:extLst>
      <p:ext uri="{BB962C8B-B14F-4D97-AF65-F5344CB8AC3E}">
        <p14:creationId xmlns:p14="http://schemas.microsoft.com/office/powerpoint/2010/main" val="181251286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C5DAF9-F729-4D8C-A661-41AE23D756A5}"/>
              </a:ext>
            </a:extLst>
          </p:cNvPr>
          <p:cNvSpPr>
            <a:spLocks noGrp="1"/>
          </p:cNvSpPr>
          <p:nvPr>
            <p:ph type="title"/>
          </p:nvPr>
        </p:nvSpPr>
        <p:spPr/>
        <p:txBody>
          <a:bodyPr/>
          <a:lstStyle/>
          <a:p>
            <a:r>
              <a:rPr lang="ja-JP" altLang="en-US" sz="1800" dirty="0">
                <a:solidFill>
                  <a:schemeClr val="tx1"/>
                </a:solidFill>
                <a:latin typeface="+mn-lt"/>
              </a:rPr>
              <a:t>我們如何</a:t>
            </a:r>
            <a:r>
              <a:rPr lang="zh-TW" altLang="en-US" sz="1800" dirty="0">
                <a:solidFill>
                  <a:schemeClr val="tx1"/>
                </a:solidFill>
                <a:latin typeface="+mn-lt"/>
              </a:rPr>
              <a:t>贏得競賽及得著獎賞 </a:t>
            </a:r>
            <a:r>
              <a:rPr lang="en-US" altLang="zh-TW" sz="1800" dirty="0">
                <a:solidFill>
                  <a:schemeClr val="tx1"/>
                </a:solidFill>
                <a:latin typeface="+mn-lt"/>
              </a:rPr>
              <a:t>?</a:t>
            </a:r>
            <a:br>
              <a:rPr lang="en-US" sz="1800" i="1" dirty="0">
                <a:solidFill>
                  <a:schemeClr val="tx1"/>
                </a:solidFill>
                <a:latin typeface="+mn-lt"/>
              </a:rPr>
            </a:br>
            <a:r>
              <a:rPr lang="en-US" sz="1800" i="1" dirty="0">
                <a:solidFill>
                  <a:schemeClr val="tx1"/>
                </a:solidFill>
              </a:rPr>
              <a:t>How can we win the race and get the prize?</a:t>
            </a:r>
          </a:p>
        </p:txBody>
      </p:sp>
      <p:pic>
        <p:nvPicPr>
          <p:cNvPr id="7" name="Content Placeholder 6">
            <a:extLst>
              <a:ext uri="{FF2B5EF4-FFF2-40B4-BE49-F238E27FC236}">
                <a16:creationId xmlns:a16="http://schemas.microsoft.com/office/drawing/2014/main" id="{AE5E1F40-0CCD-4E2A-B804-2677191F43C6}"/>
              </a:ext>
            </a:extLst>
          </p:cNvPr>
          <p:cNvPicPr>
            <a:picLocks noGrp="1" noChangeAspect="1"/>
          </p:cNvPicPr>
          <p:nvPr>
            <p:ph idx="1"/>
          </p:nvPr>
        </p:nvPicPr>
        <p:blipFill>
          <a:blip r:embed="rId2"/>
          <a:stretch>
            <a:fillRect/>
          </a:stretch>
        </p:blipFill>
        <p:spPr>
          <a:xfrm>
            <a:off x="1631951" y="784225"/>
            <a:ext cx="2284095" cy="2278856"/>
          </a:xfrm>
          <a:prstGeom prst="rect">
            <a:avLst/>
          </a:prstGeom>
        </p:spPr>
      </p:pic>
      <p:sp>
        <p:nvSpPr>
          <p:cNvPr id="3" name="Slide Number Placeholder 2">
            <a:extLst>
              <a:ext uri="{FF2B5EF4-FFF2-40B4-BE49-F238E27FC236}">
                <a16:creationId xmlns:a16="http://schemas.microsoft.com/office/drawing/2014/main" id="{17763EC6-CD81-45EF-A5D4-99F791C8B4D2}"/>
              </a:ext>
            </a:extLst>
          </p:cNvPr>
          <p:cNvSpPr>
            <a:spLocks noGrp="1"/>
          </p:cNvSpPr>
          <p:nvPr>
            <p:ph type="sldNum" sz="quarter" idx="12"/>
          </p:nvPr>
        </p:nvSpPr>
        <p:spPr/>
        <p:txBody>
          <a:bodyPr/>
          <a:lstStyle/>
          <a:p>
            <a:fld id="{9918810B-06D7-4E30-B019-6880925171F1}" type="slidenum">
              <a:rPr lang="es-ES" smtClean="0"/>
              <a:pPr/>
              <a:t>9</a:t>
            </a:fld>
            <a:endParaRPr lang="es-ES"/>
          </a:p>
        </p:txBody>
      </p:sp>
    </p:spTree>
    <p:extLst>
      <p:ext uri="{BB962C8B-B14F-4D97-AF65-F5344CB8AC3E}">
        <p14:creationId xmlns:p14="http://schemas.microsoft.com/office/powerpoint/2010/main" val="1797625765"/>
      </p:ext>
    </p:extLst>
  </p:cSld>
  <p:clrMapOvr>
    <a:masterClrMapping/>
  </p:clrMapOvr>
  <p:transition/>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14350" rtl="0" eaLnBrk="1" fontAlgn="base" latinLnBrk="0" hangingPunct="1">
          <a:lnSpc>
            <a:spcPct val="100000"/>
          </a:lnSpc>
          <a:spcBef>
            <a:spcPct val="0"/>
          </a:spcBef>
          <a:spcAft>
            <a:spcPct val="0"/>
          </a:spcAft>
          <a:buClrTx/>
          <a:buSzTx/>
          <a:buFontTx/>
          <a:buNone/>
          <a:tabLst/>
          <a:defRPr kumimoji="0" lang="es-ES" sz="10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14350" rtl="0" eaLnBrk="1" fontAlgn="base" latinLnBrk="0" hangingPunct="1">
          <a:lnSpc>
            <a:spcPct val="100000"/>
          </a:lnSpc>
          <a:spcBef>
            <a:spcPct val="0"/>
          </a:spcBef>
          <a:spcAft>
            <a:spcPct val="0"/>
          </a:spcAft>
          <a:buClrTx/>
          <a:buSzTx/>
          <a:buFontTx/>
          <a:buNone/>
          <a:tabLst/>
          <a:defRPr kumimoji="0" lang="es-ES" sz="10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127403</TotalTime>
  <Words>868</Words>
  <Application>Microsoft Office PowerPoint</Application>
  <PresentationFormat>Custom</PresentationFormat>
  <Paragraphs>146</Paragraphs>
  <Slides>29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Arial Narrow</vt:lpstr>
      <vt:lpstr>Calibri</vt:lpstr>
      <vt:lpstr>HanWang WeiBeiMedium-Gb5</vt:lpstr>
      <vt:lpstr>Diseño predeterminado</vt:lpstr>
      <vt:lpstr>希 伯 來 書  Hebrews 11:1-6, 12:1-2</vt:lpstr>
      <vt:lpstr>PowerPoint Presentation</vt:lpstr>
      <vt:lpstr>PowerPoint Presentation</vt:lpstr>
      <vt:lpstr>PowerPoint Presentation</vt:lpstr>
      <vt:lpstr>PowerPoint Presentation</vt:lpstr>
      <vt:lpstr>奔往天堂的競賽 THE RACE TOWARDS HEAVEN </vt:lpstr>
      <vt:lpstr>PowerPoint Presentation</vt:lpstr>
      <vt:lpstr>PowerPoint Presentation</vt:lpstr>
      <vt:lpstr>我們如何贏得競賽及得著獎賞 ? How can we win the race and get the prize?</vt:lpstr>
      <vt:lpstr>我們如何贏得這天堂的競賽? How can we win the heavenly race?</vt:lpstr>
      <vt:lpstr>PowerPoint Presentation</vt:lpstr>
      <vt:lpstr>PowerPoint Presentation</vt:lpstr>
      <vt:lpstr>我們如何贏得這天堂的競賽? How can we win the heavenly race?</vt:lpstr>
      <vt:lpstr>PowerPoint Presentation</vt:lpstr>
      <vt:lpstr>PowerPoint Presentation</vt:lpstr>
      <vt:lpstr>我們如何贏得這天堂的競賽? How can we win the heavenly race?</vt:lpstr>
      <vt:lpstr>PowerPoint Presentation</vt:lpstr>
      <vt:lpstr>PowerPoint Presentation</vt:lpstr>
      <vt:lpstr>我們如何贏得這天堂的競賽? How can we win the heavenly race?</vt:lpstr>
      <vt:lpstr>PowerPoint Presentation</vt:lpstr>
      <vt:lpstr>PowerPoint Presentation</vt:lpstr>
      <vt:lpstr>我們如何贏得這天堂的競賽? How can we win the heavenly race?</vt:lpstr>
      <vt:lpstr>Derek Redmond - 1992 Olympic 400 meter sprint               1992 奧運400米賽跑</vt:lpstr>
      <vt:lpstr>John Stephen Akhwari - 1968 Olympics marathon                                        1968 奧運馬拉鬆比賽</vt:lpstr>
      <vt:lpstr>PowerPoint Presentation</vt:lpstr>
      <vt:lpstr>“20年前是種一棵樹最好的時機, 其次就是現在” ”The best time to plant a tree was 20 years ago. The second best time is now”</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Ray Cheng</cp:lastModifiedBy>
  <cp:revision>2531</cp:revision>
  <dcterms:created xsi:type="dcterms:W3CDTF">2010-05-23T14:28:12Z</dcterms:created>
  <dcterms:modified xsi:type="dcterms:W3CDTF">2019-03-16T15:41:17Z</dcterms:modified>
</cp:coreProperties>
</file>