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783" r:id="rId2"/>
    <p:sldId id="791" r:id="rId3"/>
    <p:sldId id="792" r:id="rId4"/>
    <p:sldId id="844" r:id="rId5"/>
    <p:sldId id="930" r:id="rId6"/>
    <p:sldId id="975" r:id="rId7"/>
    <p:sldId id="944" r:id="rId8"/>
    <p:sldId id="976" r:id="rId9"/>
    <p:sldId id="977" r:id="rId10"/>
    <p:sldId id="978" r:id="rId11"/>
    <p:sldId id="979" r:id="rId12"/>
    <p:sldId id="980" r:id="rId13"/>
    <p:sldId id="981" r:id="rId14"/>
    <p:sldId id="982" r:id="rId15"/>
    <p:sldId id="983" r:id="rId16"/>
    <p:sldId id="985" r:id="rId17"/>
    <p:sldId id="984" r:id="rId18"/>
    <p:sldId id="987" r:id="rId19"/>
    <p:sldId id="986" r:id="rId20"/>
    <p:sldId id="988" r:id="rId21"/>
    <p:sldId id="989" r:id="rId22"/>
    <p:sldId id="990" r:id="rId23"/>
    <p:sldId id="991" r:id="rId24"/>
    <p:sldId id="992" r:id="rId25"/>
  </p:sldIdLst>
  <p:sldSz cx="5761038" cy="3240088"/>
  <p:notesSz cx="6858000" cy="9144000"/>
  <p:defaultTextStyle>
    <a:defPPr>
      <a:defRPr lang="es-E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422C16"/>
    <a:srgbClr val="0C788E"/>
    <a:srgbClr val="006666"/>
    <a:srgbClr val="0099CC"/>
    <a:srgbClr val="E0C0A0"/>
    <a:srgbClr val="361800"/>
    <a:srgbClr val="33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83669" autoAdjust="0"/>
  </p:normalViewPr>
  <p:slideViewPr>
    <p:cSldViewPr>
      <p:cViewPr>
        <p:scale>
          <a:sx n="140" d="100"/>
          <a:sy n="140" d="100"/>
        </p:scale>
        <p:origin x="-282" y="-612"/>
      </p:cViewPr>
      <p:guideLst>
        <p:guide orient="horz" pos="1021"/>
        <p:guide pos="18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016CE-C476-4FDA-A571-E8981C2B4074}" type="datetimeFigureOut">
              <a:rPr lang="en-US" smtClean="0"/>
              <a:pPr/>
              <a:t>2/22/2019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C23B-4CA4-4E5B-BA78-A8C7B41E8D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https://www.bbc.com/news/newsbeat-47317701</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006475"/>
            <a:ext cx="4897438" cy="695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863600" y="1836738"/>
            <a:ext cx="4033838" cy="827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6BF1E56-B46C-4860-A8A2-43B3B7CFBA2B}" type="slidenum">
              <a:rPr lang="es-ES"/>
              <a:pPr/>
              <a:t>‹#›</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8713" y="2268538"/>
            <a:ext cx="3457575" cy="2667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128713" y="288925"/>
            <a:ext cx="3457575" cy="1944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28713" y="2535238"/>
            <a:ext cx="3457575"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797F9BB-E9B1-4C79-8563-9CF534846745}" type="slidenum">
              <a:rPr lang="es-ES"/>
              <a:pPr/>
              <a:t>‹#›</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DEA7C35-FDB0-42BD-B0AE-EFB7C47452CA}" type="slidenum">
              <a:rPr lang="es-ES"/>
              <a:pPr/>
              <a:t>‹#›</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8300" y="130175"/>
            <a:ext cx="1295400" cy="2763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338" y="130175"/>
            <a:ext cx="3738562" cy="2763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F74A236-BB74-4BE0-B024-1EB8579C827E}" type="slidenum">
              <a:rPr lang="es-ES"/>
              <a:pPr/>
              <a:t>‹#›</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613" y="2082800"/>
            <a:ext cx="4895850" cy="6429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55613" y="1373188"/>
            <a:ext cx="4895850" cy="7096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6B4A100-C7B2-41E1-B34F-D9091FD2A19E}" type="slidenum">
              <a:rPr lang="es-ES"/>
              <a:pPr/>
              <a:t>‹#›</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38" y="755650"/>
            <a:ext cx="2516187"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55925" y="755650"/>
            <a:ext cx="2517775"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4EA4511-492D-401A-93C5-E65CD8E5B5C0}" type="slidenum">
              <a:rPr lang="es-ES"/>
              <a:pPr/>
              <a:t>‹#›</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7338" y="725488"/>
            <a:ext cx="2546350"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7338" y="1027113"/>
            <a:ext cx="2546350"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5763" y="725488"/>
            <a:ext cx="2547937"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925763" y="1027113"/>
            <a:ext cx="2547937"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A17E3D23-4B8D-4E5B-B46C-AD19BD2E7D59}" type="slidenum">
              <a:rPr lang="es-ES"/>
              <a:pPr/>
              <a:t>‹#›</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FB8E840D-314E-4C39-B781-13A60CEAE675}" type="slidenum">
              <a:rPr lang="es-ES"/>
              <a:pPr/>
              <a:t>‹#›</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2B726DD6-E10B-455A-8847-22580AC42F8F}" type="slidenum">
              <a:rPr lang="es-ES"/>
              <a:pPr/>
              <a:t>‹#›</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338" y="128588"/>
            <a:ext cx="1895475" cy="5492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252663" y="128588"/>
            <a:ext cx="3221037" cy="2765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87338" y="677863"/>
            <a:ext cx="1895475" cy="221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37F610C-CED4-4CD7-B29B-E7D926BC0BC7}" type="slidenum">
              <a:rPr lang="es-ES"/>
              <a:pPr/>
              <a:t>‹#›</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130175"/>
            <a:ext cx="5186362" cy="539750"/>
          </a:xfrm>
          <a:prstGeom prst="rect">
            <a:avLst/>
          </a:prstGeom>
          <a:noFill/>
          <a:ln w="9525">
            <a:noFill/>
            <a:miter lim="800000"/>
            <a:headEnd/>
            <a:tailEnd/>
          </a:ln>
          <a:effectLst/>
        </p:spPr>
        <p:txBody>
          <a:bodyPr vert="horz" wrap="square" lIns="51435" tIns="25718" rIns="51435" bIns="25718"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287338" y="755650"/>
            <a:ext cx="5186362"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28733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defTabSz="514350">
              <a:defRPr sz="800"/>
            </a:lvl1pPr>
          </a:lstStyle>
          <a:p>
            <a:endParaRPr lang="es-ES"/>
          </a:p>
        </p:txBody>
      </p:sp>
      <p:sp>
        <p:nvSpPr>
          <p:cNvPr id="1029" name="Rectangle 5"/>
          <p:cNvSpPr>
            <a:spLocks noGrp="1" noChangeArrowheads="1"/>
          </p:cNvSpPr>
          <p:nvPr>
            <p:ph type="ftr" sz="quarter" idx="3"/>
          </p:nvPr>
        </p:nvSpPr>
        <p:spPr bwMode="auto">
          <a:xfrm>
            <a:off x="1968500" y="2951163"/>
            <a:ext cx="1824038"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ctr" defTabSz="514350">
              <a:defRPr sz="800"/>
            </a:lvl1pPr>
          </a:lstStyle>
          <a:p>
            <a:endParaRPr lang="es-ES"/>
          </a:p>
        </p:txBody>
      </p:sp>
      <p:sp>
        <p:nvSpPr>
          <p:cNvPr id="1030" name="Rectangle 6"/>
          <p:cNvSpPr>
            <a:spLocks noGrp="1" noChangeArrowheads="1"/>
          </p:cNvSpPr>
          <p:nvPr>
            <p:ph type="sldNum" sz="quarter" idx="4"/>
          </p:nvPr>
        </p:nvSpPr>
        <p:spPr bwMode="auto">
          <a:xfrm>
            <a:off x="412908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r" defTabSz="514350">
              <a:defRPr sz="800"/>
            </a:lvl1pPr>
          </a:lstStyle>
          <a:p>
            <a:fld id="{E110A0D7-0ED2-4766-B2D7-93E8C0918B95}" type="slidenum">
              <a:rPr lang="es-ES"/>
              <a:pPr/>
              <a:t>‹#›</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hf hdr="0" ftr="0" dt="0"/>
  <p:txStyles>
    <p:titleStyle>
      <a:lvl1pPr algn="ctr" defTabSz="514350" rtl="0" fontAlgn="base">
        <a:spcBef>
          <a:spcPct val="0"/>
        </a:spcBef>
        <a:spcAft>
          <a:spcPct val="0"/>
        </a:spcAft>
        <a:defRPr sz="2500">
          <a:solidFill>
            <a:schemeClr val="tx2"/>
          </a:solidFill>
          <a:latin typeface="+mj-lt"/>
          <a:ea typeface="+mj-ea"/>
          <a:cs typeface="+mj-cs"/>
        </a:defRPr>
      </a:lvl1pPr>
      <a:lvl2pPr algn="ctr" defTabSz="514350" rtl="0" fontAlgn="base">
        <a:spcBef>
          <a:spcPct val="0"/>
        </a:spcBef>
        <a:spcAft>
          <a:spcPct val="0"/>
        </a:spcAft>
        <a:defRPr sz="2500">
          <a:solidFill>
            <a:schemeClr val="tx2"/>
          </a:solidFill>
          <a:latin typeface="Arial" charset="0"/>
          <a:cs typeface="Arial" charset="0"/>
        </a:defRPr>
      </a:lvl2pPr>
      <a:lvl3pPr algn="ctr" defTabSz="514350" rtl="0" fontAlgn="base">
        <a:spcBef>
          <a:spcPct val="0"/>
        </a:spcBef>
        <a:spcAft>
          <a:spcPct val="0"/>
        </a:spcAft>
        <a:defRPr sz="2500">
          <a:solidFill>
            <a:schemeClr val="tx2"/>
          </a:solidFill>
          <a:latin typeface="Arial" charset="0"/>
          <a:cs typeface="Arial" charset="0"/>
        </a:defRPr>
      </a:lvl3pPr>
      <a:lvl4pPr algn="ctr" defTabSz="514350" rtl="0" fontAlgn="base">
        <a:spcBef>
          <a:spcPct val="0"/>
        </a:spcBef>
        <a:spcAft>
          <a:spcPct val="0"/>
        </a:spcAft>
        <a:defRPr sz="2500">
          <a:solidFill>
            <a:schemeClr val="tx2"/>
          </a:solidFill>
          <a:latin typeface="Arial" charset="0"/>
          <a:cs typeface="Arial" charset="0"/>
        </a:defRPr>
      </a:lvl4pPr>
      <a:lvl5pPr algn="ctr" defTabSz="514350" rtl="0" fontAlgn="base">
        <a:spcBef>
          <a:spcPct val="0"/>
        </a:spcBef>
        <a:spcAft>
          <a:spcPct val="0"/>
        </a:spcAft>
        <a:defRPr sz="2500">
          <a:solidFill>
            <a:schemeClr val="tx2"/>
          </a:solidFill>
          <a:latin typeface="Arial" charset="0"/>
          <a:cs typeface="Arial" charset="0"/>
        </a:defRPr>
      </a:lvl5pPr>
      <a:lvl6pPr marL="457200" algn="ctr" defTabSz="514350" rtl="0" fontAlgn="base">
        <a:spcBef>
          <a:spcPct val="0"/>
        </a:spcBef>
        <a:spcAft>
          <a:spcPct val="0"/>
        </a:spcAft>
        <a:defRPr sz="2500">
          <a:solidFill>
            <a:schemeClr val="tx2"/>
          </a:solidFill>
          <a:latin typeface="Arial" charset="0"/>
          <a:cs typeface="Arial" charset="0"/>
        </a:defRPr>
      </a:lvl6pPr>
      <a:lvl7pPr marL="914400" algn="ctr" defTabSz="514350" rtl="0" fontAlgn="base">
        <a:spcBef>
          <a:spcPct val="0"/>
        </a:spcBef>
        <a:spcAft>
          <a:spcPct val="0"/>
        </a:spcAft>
        <a:defRPr sz="2500">
          <a:solidFill>
            <a:schemeClr val="tx2"/>
          </a:solidFill>
          <a:latin typeface="Arial" charset="0"/>
          <a:cs typeface="Arial" charset="0"/>
        </a:defRPr>
      </a:lvl7pPr>
      <a:lvl8pPr marL="1371600" algn="ctr" defTabSz="514350" rtl="0" fontAlgn="base">
        <a:spcBef>
          <a:spcPct val="0"/>
        </a:spcBef>
        <a:spcAft>
          <a:spcPct val="0"/>
        </a:spcAft>
        <a:defRPr sz="2500">
          <a:solidFill>
            <a:schemeClr val="tx2"/>
          </a:solidFill>
          <a:latin typeface="Arial" charset="0"/>
          <a:cs typeface="Arial" charset="0"/>
        </a:defRPr>
      </a:lvl8pPr>
      <a:lvl9pPr marL="1828800" algn="ctr" defTabSz="514350" rtl="0" fontAlgn="base">
        <a:spcBef>
          <a:spcPct val="0"/>
        </a:spcBef>
        <a:spcAft>
          <a:spcPct val="0"/>
        </a:spcAft>
        <a:defRPr sz="2500">
          <a:solidFill>
            <a:schemeClr val="tx2"/>
          </a:solidFill>
          <a:latin typeface="Arial" charset="0"/>
          <a:cs typeface="Arial" charset="0"/>
        </a:defRPr>
      </a:lvl9pPr>
    </p:titleStyle>
    <p:bodyStyle>
      <a:lvl1pPr marL="193675" indent="-193675" algn="l" defTabSz="514350" rtl="0" fontAlgn="base">
        <a:spcBef>
          <a:spcPct val="20000"/>
        </a:spcBef>
        <a:spcAft>
          <a:spcPct val="0"/>
        </a:spcAft>
        <a:buChar char="•"/>
        <a:defRPr>
          <a:solidFill>
            <a:schemeClr val="tx1"/>
          </a:solidFill>
          <a:latin typeface="+mn-lt"/>
          <a:ea typeface="+mn-ea"/>
          <a:cs typeface="+mn-cs"/>
        </a:defRPr>
      </a:lvl1pPr>
      <a:lvl2pPr marL="417513" indent="-160338" algn="l" defTabSz="514350" rtl="0" fontAlgn="base">
        <a:spcBef>
          <a:spcPct val="20000"/>
        </a:spcBef>
        <a:spcAft>
          <a:spcPct val="0"/>
        </a:spcAft>
        <a:buChar char="–"/>
        <a:defRPr sz="1600">
          <a:solidFill>
            <a:schemeClr val="tx1"/>
          </a:solidFill>
          <a:latin typeface="+mn-lt"/>
          <a:cs typeface="+mn-cs"/>
        </a:defRPr>
      </a:lvl2pPr>
      <a:lvl3pPr marL="642938" indent="-128588" algn="l" defTabSz="514350" rtl="0" fontAlgn="base">
        <a:spcBef>
          <a:spcPct val="20000"/>
        </a:spcBef>
        <a:spcAft>
          <a:spcPct val="0"/>
        </a:spcAft>
        <a:buChar char="•"/>
        <a:defRPr sz="1400">
          <a:solidFill>
            <a:schemeClr val="tx1"/>
          </a:solidFill>
          <a:latin typeface="+mn-lt"/>
          <a:cs typeface="+mn-cs"/>
        </a:defRPr>
      </a:lvl3pPr>
      <a:lvl4pPr marL="900113" indent="-128588" algn="l" defTabSz="514350" rtl="0" fontAlgn="base">
        <a:spcBef>
          <a:spcPct val="20000"/>
        </a:spcBef>
        <a:spcAft>
          <a:spcPct val="0"/>
        </a:spcAft>
        <a:buChar char="–"/>
        <a:defRPr sz="1100">
          <a:solidFill>
            <a:schemeClr val="tx1"/>
          </a:solidFill>
          <a:latin typeface="+mn-lt"/>
          <a:cs typeface="+mn-cs"/>
        </a:defRPr>
      </a:lvl4pPr>
      <a:lvl5pPr marL="1157288" indent="-128588" algn="l" defTabSz="514350" rtl="0" fontAlgn="base">
        <a:spcBef>
          <a:spcPct val="20000"/>
        </a:spcBef>
        <a:spcAft>
          <a:spcPct val="0"/>
        </a:spcAft>
        <a:buChar char="»"/>
        <a:defRPr sz="1100">
          <a:solidFill>
            <a:schemeClr val="tx1"/>
          </a:solidFill>
          <a:latin typeface="+mn-lt"/>
          <a:cs typeface="+mn-cs"/>
        </a:defRPr>
      </a:lvl5pPr>
      <a:lvl6pPr marL="1614488" indent="-128588" algn="l" defTabSz="514350" rtl="0" fontAlgn="base">
        <a:spcBef>
          <a:spcPct val="20000"/>
        </a:spcBef>
        <a:spcAft>
          <a:spcPct val="0"/>
        </a:spcAft>
        <a:buChar char="»"/>
        <a:defRPr sz="1100">
          <a:solidFill>
            <a:schemeClr val="tx1"/>
          </a:solidFill>
          <a:latin typeface="+mn-lt"/>
          <a:cs typeface="+mn-cs"/>
        </a:defRPr>
      </a:lvl6pPr>
      <a:lvl7pPr marL="2071688" indent="-128588" algn="l" defTabSz="514350" rtl="0" fontAlgn="base">
        <a:spcBef>
          <a:spcPct val="20000"/>
        </a:spcBef>
        <a:spcAft>
          <a:spcPct val="0"/>
        </a:spcAft>
        <a:buChar char="»"/>
        <a:defRPr sz="1100">
          <a:solidFill>
            <a:schemeClr val="tx1"/>
          </a:solidFill>
          <a:latin typeface="+mn-lt"/>
          <a:cs typeface="+mn-cs"/>
        </a:defRPr>
      </a:lvl7pPr>
      <a:lvl8pPr marL="2528888" indent="-128588" algn="l" defTabSz="514350" rtl="0" fontAlgn="base">
        <a:spcBef>
          <a:spcPct val="20000"/>
        </a:spcBef>
        <a:spcAft>
          <a:spcPct val="0"/>
        </a:spcAft>
        <a:buChar char="»"/>
        <a:defRPr sz="1100">
          <a:solidFill>
            <a:schemeClr val="tx1"/>
          </a:solidFill>
          <a:latin typeface="+mn-lt"/>
          <a:cs typeface="+mn-cs"/>
        </a:defRPr>
      </a:lvl8pPr>
      <a:lvl9pPr marL="2986088" indent="-128588" algn="l" defTabSz="514350" rtl="0" fontAlgn="base">
        <a:spcBef>
          <a:spcPct val="20000"/>
        </a:spcBef>
        <a:spcAft>
          <a:spcPct val="0"/>
        </a:spcAft>
        <a:buChar char="»"/>
        <a:defRPr sz="1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8" y="72182"/>
            <a:ext cx="5186362" cy="539750"/>
          </a:xfrm>
        </p:spPr>
        <p:txBody>
          <a:bodyPr/>
          <a:lstStyle/>
          <a:p>
            <a:r>
              <a:rPr lang="zh-TW" altLang="en-US" sz="2400" dirty="0" smtClean="0">
                <a:solidFill>
                  <a:schemeClr val="tx1"/>
                </a:solidFill>
                <a:latin typeface="HanWang WeiBeiMedium-Gb5" pitchFamily="2" charset="-120"/>
                <a:ea typeface="HanWang WeiBeiMedium-Gb5" pitchFamily="2" charset="-120"/>
              </a:rPr>
              <a:t>馬太福音 </a:t>
            </a:r>
            <a:r>
              <a:rPr lang="en-US" altLang="zh-TW" sz="2400" dirty="0" smtClean="0">
                <a:solidFill>
                  <a:schemeClr val="tx1"/>
                </a:solidFill>
              </a:rPr>
              <a:t>Matthew 27:11-26</a:t>
            </a:r>
            <a:endParaRPr lang="en-US" altLang="zh-CN" sz="2400" dirty="0" smtClean="0">
              <a:solidFill>
                <a:schemeClr val="tx1"/>
              </a:solidFill>
              <a:latin typeface="+mn-ea"/>
              <a:ea typeface="+mn-ea"/>
            </a:endParaRPr>
          </a:p>
        </p:txBody>
      </p:sp>
      <p:sp>
        <p:nvSpPr>
          <p:cNvPr id="6" name="Content Placeholder 5"/>
          <p:cNvSpPr>
            <a:spLocks noGrp="1"/>
          </p:cNvSpPr>
          <p:nvPr>
            <p:ph idx="1"/>
          </p:nvPr>
        </p:nvSpPr>
        <p:spPr>
          <a:xfrm>
            <a:off x="144215" y="467916"/>
            <a:ext cx="2376264" cy="2138363"/>
          </a:xfrm>
        </p:spPr>
        <p:txBody>
          <a:bodyPr/>
          <a:lstStyle/>
          <a:p>
            <a:pPr marL="0" indent="0">
              <a:buNone/>
            </a:pPr>
            <a:r>
              <a:rPr lang="en-US" altLang="zh-TW" baseline="30000" dirty="0" smtClean="0">
                <a:solidFill>
                  <a:srgbClr val="FFFF00"/>
                </a:solidFill>
                <a:latin typeface="HanWang WeiBeiMedium-Gb5" pitchFamily="2" charset="-120"/>
                <a:ea typeface="HanWang WeiBeiMedium-Gb5" pitchFamily="2" charset="-120"/>
              </a:rPr>
              <a:t>11</a:t>
            </a:r>
            <a:r>
              <a:rPr lang="zh-TW" altLang="en-US" dirty="0" smtClean="0">
                <a:solidFill>
                  <a:srgbClr val="FFFF00"/>
                </a:solidFill>
                <a:latin typeface="HanWang WeiBeiMedium-Gb5" pitchFamily="2" charset="-120"/>
                <a:ea typeface="HanWang WeiBeiMedium-Gb5" pitchFamily="2" charset="-120"/>
              </a:rPr>
              <a:t> 耶穌站在巡撫面前；巡撫問他說：「你是猶太人的王嗎？」耶穌說：「你說的是。」</a:t>
            </a:r>
            <a:r>
              <a:rPr lang="en-US" altLang="zh-TW" baseline="30000" dirty="0" smtClean="0">
                <a:solidFill>
                  <a:srgbClr val="FFFF00"/>
                </a:solidFill>
                <a:latin typeface="HanWang WeiBeiMedium-Gb5" pitchFamily="2" charset="-120"/>
                <a:ea typeface="HanWang WeiBeiMedium-Gb5" pitchFamily="2" charset="-120"/>
              </a:rPr>
              <a:t>12</a:t>
            </a:r>
            <a:r>
              <a:rPr lang="zh-TW" altLang="en-US" dirty="0" smtClean="0">
                <a:solidFill>
                  <a:srgbClr val="FFFF00"/>
                </a:solidFill>
                <a:latin typeface="HanWang WeiBeiMedium-Gb5" pitchFamily="2" charset="-120"/>
                <a:ea typeface="HanWang WeiBeiMedium-Gb5" pitchFamily="2" charset="-120"/>
              </a:rPr>
              <a:t> 他被祭司長和長老控告的時候，甚麼都不回答。</a:t>
            </a:r>
            <a:r>
              <a:rPr lang="en-US" altLang="zh-TW" baseline="30000" dirty="0" smtClean="0">
                <a:solidFill>
                  <a:srgbClr val="FFFF00"/>
                </a:solidFill>
                <a:latin typeface="HanWang WeiBeiMedium-Gb5" pitchFamily="2" charset="-120"/>
                <a:ea typeface="HanWang WeiBeiMedium-Gb5" pitchFamily="2" charset="-120"/>
              </a:rPr>
              <a:t>13</a:t>
            </a:r>
            <a:r>
              <a:rPr lang="zh-TW" altLang="en-US" dirty="0" smtClean="0">
                <a:solidFill>
                  <a:srgbClr val="FFFF00"/>
                </a:solidFill>
                <a:latin typeface="HanWang WeiBeiMedium-Gb5" pitchFamily="2" charset="-120"/>
                <a:ea typeface="HanWang WeiBeiMedium-Gb5" pitchFamily="2" charset="-120"/>
              </a:rPr>
              <a:t> 彼拉多就對他說：「他們作見證告你這麼多的事，你沒有聽見嗎？」</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a:t>
            </a:fld>
            <a:endParaRPr lang="es-ES" dirty="0"/>
          </a:p>
        </p:txBody>
      </p:sp>
      <p:sp>
        <p:nvSpPr>
          <p:cNvPr id="7" name="Content Placeholder 5"/>
          <p:cNvSpPr txBox="1">
            <a:spLocks/>
          </p:cNvSpPr>
          <p:nvPr/>
        </p:nvSpPr>
        <p:spPr bwMode="auto">
          <a:xfrm>
            <a:off x="2520479" y="561801"/>
            <a:ext cx="3240559"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latin typeface="Arial Narrow" pitchFamily="34" charset="0"/>
              </a:rPr>
              <a:t>11</a:t>
            </a:r>
            <a:r>
              <a:rPr lang="en-US" sz="1800" dirty="0" smtClean="0">
                <a:latin typeface="Arial Narrow" pitchFamily="34" charset="0"/>
              </a:rPr>
              <a:t> Meanwhile Jesus stood before the governor, and the governor asked him, “Are you the king of the Jews?” “You have said so,” Jesus replied. </a:t>
            </a:r>
            <a:r>
              <a:rPr lang="en-US" sz="1800" baseline="30000" dirty="0" smtClean="0">
                <a:latin typeface="Arial Narrow" pitchFamily="34" charset="0"/>
              </a:rPr>
              <a:t>12</a:t>
            </a:r>
            <a:r>
              <a:rPr lang="en-US" sz="1800" dirty="0" smtClean="0">
                <a:latin typeface="Arial Narrow" pitchFamily="34" charset="0"/>
              </a:rPr>
              <a:t> When he was accused by the chief priests and the elders, he gave no answer. </a:t>
            </a:r>
            <a:r>
              <a:rPr lang="en-US" sz="1800" baseline="30000" dirty="0" smtClean="0">
                <a:latin typeface="Arial Narrow" pitchFamily="34" charset="0"/>
              </a:rPr>
              <a:t>13</a:t>
            </a:r>
            <a:r>
              <a:rPr lang="en-US" sz="1800" dirty="0" smtClean="0">
                <a:latin typeface="Arial Narrow" pitchFamily="34" charset="0"/>
              </a:rPr>
              <a:t> Then Pilate asked him, “Don’t you hear the testimony they are bringing against you?”</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31" y="107876"/>
            <a:ext cx="5186362" cy="539750"/>
          </a:xfrm>
        </p:spPr>
        <p:txBody>
          <a:bodyPr/>
          <a:lstStyle/>
          <a:p>
            <a:r>
              <a:rPr lang="en-US" dirty="0" smtClean="0">
                <a:solidFill>
                  <a:schemeClr val="tx1"/>
                </a:solidFill>
              </a:rPr>
              <a:t>1. </a:t>
            </a:r>
            <a:r>
              <a:rPr lang="zh-TW" altLang="en-US" dirty="0" smtClean="0">
                <a:solidFill>
                  <a:schemeClr val="tx1"/>
                </a:solidFill>
                <a:latin typeface="HanWang WeiBeiMedium-Gb5" pitchFamily="2" charset="-120"/>
                <a:ea typeface="HanWang WeiBeiMedium-Gb5" pitchFamily="2" charset="-120"/>
              </a:rPr>
              <a:t>祭司的詭詐 </a:t>
            </a:r>
            <a:r>
              <a:rPr lang="en-US" sz="2000" dirty="0" smtClean="0">
                <a:solidFill>
                  <a:schemeClr val="tx1"/>
                </a:solidFill>
              </a:rPr>
              <a:t>(11-12)</a:t>
            </a:r>
            <a:r>
              <a:rPr lang="zh-TW" altLang="en-US" sz="2000" dirty="0" smtClean="0">
                <a:solidFill>
                  <a:schemeClr val="tx1"/>
                </a:solidFill>
              </a:rPr>
              <a:t> </a:t>
            </a:r>
            <a:r>
              <a:rPr lang="en-US" altLang="zh-TW" dirty="0" smtClean="0">
                <a:solidFill>
                  <a:schemeClr val="tx1"/>
                </a:solidFill>
              </a:rPr>
              <a:t/>
            </a:r>
            <a:br>
              <a:rPr lang="en-US" altLang="zh-TW" dirty="0" smtClean="0">
                <a:solidFill>
                  <a:schemeClr val="tx1"/>
                </a:solidFill>
              </a:rPr>
            </a:br>
            <a:r>
              <a:rPr lang="en-US" altLang="zh-TW" sz="2400" dirty="0" smtClean="0">
                <a:solidFill>
                  <a:schemeClr val="tx1"/>
                </a:solidFill>
              </a:rPr>
              <a:t>T</a:t>
            </a:r>
            <a:r>
              <a:rPr lang="en-US" sz="2400" dirty="0" smtClean="0">
                <a:solidFill>
                  <a:schemeClr val="tx1"/>
                </a:solidFill>
              </a:rPr>
              <a:t>he Cunning of the Priests</a:t>
            </a:r>
            <a:endParaRPr lang="en-US" sz="2400" dirty="0"/>
          </a:p>
        </p:txBody>
      </p:sp>
      <p:sp>
        <p:nvSpPr>
          <p:cNvPr id="3" name="Content Placeholder 2"/>
          <p:cNvSpPr>
            <a:spLocks noGrp="1"/>
          </p:cNvSpPr>
          <p:nvPr>
            <p:ph idx="1"/>
          </p:nvPr>
        </p:nvSpPr>
        <p:spPr/>
        <p:txBody>
          <a:bodyPr/>
          <a:lstStyle/>
          <a:p>
            <a:pPr marL="0" indent="0">
              <a:buNone/>
            </a:pPr>
            <a:r>
              <a:rPr lang="zh-TW" altLang="en-US" dirty="0" smtClean="0">
                <a:latin typeface="HanWang WeiBeiMedium-Gb5" pitchFamily="2" charset="-120"/>
                <a:ea typeface="HanWang WeiBeiMedium-Gb5" pitchFamily="2" charset="-120"/>
              </a:rPr>
              <a:t>路加福音 </a:t>
            </a:r>
            <a:r>
              <a:rPr lang="en-US" dirty="0" smtClean="0"/>
              <a:t>Luke </a:t>
            </a:r>
            <a:r>
              <a:rPr lang="en-US" altLang="zh-TW" dirty="0" smtClean="0"/>
              <a:t>22:70–71</a:t>
            </a:r>
            <a:r>
              <a:rPr lang="en-US" altLang="zh-TW" baseline="30000" dirty="0" smtClean="0"/>
              <a:t>70</a:t>
            </a:r>
            <a:r>
              <a:rPr lang="zh-TW" altLang="en-US" dirty="0" smtClean="0"/>
              <a:t> </a:t>
            </a:r>
            <a:r>
              <a:rPr lang="zh-TW" altLang="en-US" dirty="0" smtClean="0">
                <a:latin typeface="HanWang WeiBeiMedium-Gb5" pitchFamily="2" charset="-120"/>
                <a:ea typeface="HanWang WeiBeiMedium-Gb5" pitchFamily="2" charset="-120"/>
              </a:rPr>
              <a:t>他們都說：「這樣，你是上帝的兒子嗎？」耶穌說：「你們所說的是。」</a:t>
            </a:r>
            <a:r>
              <a:rPr lang="en-US" altLang="zh-TW" baseline="30000" dirty="0" smtClean="0">
                <a:latin typeface="HanWang WeiBeiMedium-Gb5" pitchFamily="2" charset="-120"/>
                <a:ea typeface="HanWang WeiBeiMedium-Gb5" pitchFamily="2" charset="-120"/>
              </a:rPr>
              <a:t>71</a:t>
            </a:r>
            <a:r>
              <a:rPr lang="zh-TW" altLang="en-US" dirty="0" smtClean="0">
                <a:latin typeface="HanWang WeiBeiMedium-Gb5" pitchFamily="2" charset="-120"/>
                <a:ea typeface="HanWang WeiBeiMedium-Gb5" pitchFamily="2" charset="-120"/>
              </a:rPr>
              <a:t> 他們說：「何必再用見證呢？他親口所說的，我們都親自聽見了。」 </a:t>
            </a:r>
          </a:p>
          <a:p>
            <a:pPr marL="0" indent="0">
              <a:buNone/>
            </a:pPr>
            <a:r>
              <a:rPr lang="en-US" baseline="30000" dirty="0" smtClean="0"/>
              <a:t>70</a:t>
            </a:r>
            <a:r>
              <a:rPr lang="en-US" dirty="0" smtClean="0"/>
              <a:t> They all asked, “Are you then the Son of God?” He replied, “You say that I am.” </a:t>
            </a:r>
            <a:r>
              <a:rPr lang="en-US" baseline="30000" dirty="0" smtClean="0"/>
              <a:t>71</a:t>
            </a:r>
            <a:r>
              <a:rPr lang="en-US" dirty="0" smtClean="0"/>
              <a:t> Then they said, “Why do we need any more testimony? We have heard it from his own lips.”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10</a:t>
            </a:fld>
            <a:endParaRPr lang="es-E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zh-TW" altLang="en-US" dirty="0" smtClean="0">
                <a:latin typeface="HanWang WeiBeiMedium-Gb5" pitchFamily="2" charset="-120"/>
                <a:ea typeface="HanWang WeiBeiMedium-Gb5" pitchFamily="2" charset="-120"/>
              </a:rPr>
              <a:t>路加福音 </a:t>
            </a:r>
            <a:r>
              <a:rPr lang="en-US" dirty="0" smtClean="0"/>
              <a:t>Luke</a:t>
            </a:r>
            <a:r>
              <a:rPr lang="zh-TW" altLang="en-US" dirty="0" smtClean="0"/>
              <a:t> </a:t>
            </a:r>
            <a:r>
              <a:rPr lang="en-US" altLang="zh-TW" dirty="0" smtClean="0"/>
              <a:t>23:1–2</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1</a:t>
            </a:r>
            <a:r>
              <a:rPr lang="zh-TW" altLang="en-US" dirty="0" smtClean="0">
                <a:latin typeface="HanWang WeiBeiMedium-Gb5" pitchFamily="2" charset="-120"/>
                <a:ea typeface="HanWang WeiBeiMedium-Gb5" pitchFamily="2" charset="-120"/>
              </a:rPr>
              <a:t> 眾人都起來，把耶穌解到彼拉多面前，</a:t>
            </a:r>
            <a:r>
              <a:rPr lang="en-US" altLang="zh-TW" baseline="30000" dirty="0" smtClean="0">
                <a:latin typeface="HanWang WeiBeiMedium-Gb5" pitchFamily="2" charset="-120"/>
                <a:ea typeface="HanWang WeiBeiMedium-Gb5" pitchFamily="2" charset="-120"/>
              </a:rPr>
              <a:t>2</a:t>
            </a:r>
            <a:r>
              <a:rPr lang="zh-TW" altLang="en-US" dirty="0" smtClean="0">
                <a:latin typeface="HanWang WeiBeiMedium-Gb5" pitchFamily="2" charset="-120"/>
                <a:ea typeface="HanWang WeiBeiMedium-Gb5" pitchFamily="2" charset="-120"/>
              </a:rPr>
              <a:t> 就告他說：「我們見這人誘惑國民，禁止納稅給凱撒，並說自己是基督，是王。」 </a:t>
            </a:r>
          </a:p>
          <a:p>
            <a:r>
              <a:rPr lang="en-US" baseline="30000" dirty="0" smtClean="0"/>
              <a:t>1</a:t>
            </a:r>
            <a:r>
              <a:rPr lang="en-US" dirty="0" smtClean="0"/>
              <a:t> Then the whole assembly rose and led him off to Pilate. </a:t>
            </a:r>
            <a:r>
              <a:rPr lang="en-US" baseline="30000" dirty="0" smtClean="0"/>
              <a:t>2</a:t>
            </a:r>
            <a:r>
              <a:rPr lang="en-US" dirty="0" smtClean="0"/>
              <a:t> And they began to accuse him, saying, “We have found this man subverting our nation. He opposes payment of taxes to Caesar and claims to be Messiah, a king.”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11</a:t>
            </a:fld>
            <a:endParaRPr lang="es-E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6223" y="107876"/>
            <a:ext cx="5401493" cy="2786137"/>
          </a:xfrm>
        </p:spPr>
        <p:txBody>
          <a:bodyPr/>
          <a:lstStyle/>
          <a:p>
            <a:r>
              <a:rPr lang="zh-TW" altLang="en-US" dirty="0" smtClean="0">
                <a:latin typeface="HanWang WeiBeiMedium-Gb5" pitchFamily="2" charset="-120"/>
                <a:ea typeface="HanWang WeiBeiMedium-Gb5" pitchFamily="2" charset="-120"/>
              </a:rPr>
              <a:t>約翰福音 </a:t>
            </a:r>
            <a:r>
              <a:rPr lang="en-US" dirty="0" smtClean="0"/>
              <a:t>John </a:t>
            </a:r>
            <a:r>
              <a:rPr lang="en-US" altLang="zh-TW" dirty="0" smtClean="0"/>
              <a:t>18:29–31</a:t>
            </a:r>
            <a:r>
              <a:rPr lang="en-US" altLang="zh-TW" baseline="30000" dirty="0" smtClean="0"/>
              <a:t>29</a:t>
            </a:r>
            <a:r>
              <a:rPr lang="zh-TW" altLang="en-US" dirty="0" smtClean="0"/>
              <a:t> </a:t>
            </a:r>
            <a:r>
              <a:rPr lang="zh-TW" altLang="en-US" dirty="0" smtClean="0">
                <a:latin typeface="HanWang WeiBeiMedium-Gb5" pitchFamily="2" charset="-120"/>
                <a:ea typeface="HanWang WeiBeiMedium-Gb5" pitchFamily="2" charset="-120"/>
              </a:rPr>
              <a:t>彼拉多就出來，到他們那裏，說：「你們告這人是為甚麼事呢？」</a:t>
            </a:r>
            <a:r>
              <a:rPr lang="en-US" altLang="zh-TW" baseline="30000" dirty="0" smtClean="0">
                <a:latin typeface="HanWang WeiBeiMedium-Gb5" pitchFamily="2" charset="-120"/>
                <a:ea typeface="HanWang WeiBeiMedium-Gb5" pitchFamily="2" charset="-120"/>
              </a:rPr>
              <a:t>30</a:t>
            </a:r>
            <a:r>
              <a:rPr lang="zh-TW" altLang="en-US" dirty="0" smtClean="0">
                <a:latin typeface="HanWang WeiBeiMedium-Gb5" pitchFamily="2" charset="-120"/>
                <a:ea typeface="HanWang WeiBeiMedium-Gb5" pitchFamily="2" charset="-120"/>
              </a:rPr>
              <a:t> 他們回答說：「這人若不是作惡的，我們就不把他交給你。」</a:t>
            </a:r>
            <a:r>
              <a:rPr lang="en-US" altLang="zh-TW" baseline="30000" dirty="0" smtClean="0">
                <a:latin typeface="HanWang WeiBeiMedium-Gb5" pitchFamily="2" charset="-120"/>
                <a:ea typeface="HanWang WeiBeiMedium-Gb5" pitchFamily="2" charset="-120"/>
              </a:rPr>
              <a:t>31</a:t>
            </a:r>
            <a:r>
              <a:rPr lang="zh-TW" altLang="en-US" dirty="0" smtClean="0">
                <a:latin typeface="HanWang WeiBeiMedium-Gb5" pitchFamily="2" charset="-120"/>
                <a:ea typeface="HanWang WeiBeiMedium-Gb5" pitchFamily="2" charset="-120"/>
              </a:rPr>
              <a:t> </a:t>
            </a:r>
            <a:r>
              <a:rPr lang="zh-TW" altLang="en-US" dirty="0" smtClean="0">
                <a:solidFill>
                  <a:srgbClr val="FFFF00"/>
                </a:solidFill>
                <a:latin typeface="HanWang WeiBeiMedium-Gb5" pitchFamily="2" charset="-120"/>
                <a:ea typeface="HanWang WeiBeiMedium-Gb5" pitchFamily="2" charset="-120"/>
              </a:rPr>
              <a:t>彼拉多說：「你們自己帶他去，按著你們的律法審問他吧。」猶太人說：「我們沒有殺人的權柄。」 </a:t>
            </a:r>
            <a:endParaRPr lang="en-US" altLang="zh-TW" dirty="0" smtClean="0">
              <a:solidFill>
                <a:srgbClr val="FFFF00"/>
              </a:solidFill>
              <a:latin typeface="HanWang WeiBeiMedium-Gb5" pitchFamily="2" charset="-120"/>
              <a:ea typeface="HanWang WeiBeiMedium-Gb5" pitchFamily="2" charset="-120"/>
            </a:endParaRPr>
          </a:p>
          <a:p>
            <a:r>
              <a:rPr lang="en-US" baseline="30000" dirty="0" smtClean="0">
                <a:latin typeface="Arial Narrow" pitchFamily="34" charset="0"/>
                <a:ea typeface="HanWang WeiBeiMedium-Gb5" pitchFamily="2" charset="-120"/>
              </a:rPr>
              <a:t>29</a:t>
            </a:r>
            <a:r>
              <a:rPr lang="en-US" dirty="0" smtClean="0">
                <a:latin typeface="Arial Narrow" pitchFamily="34" charset="0"/>
                <a:ea typeface="HanWang WeiBeiMedium-Gb5" pitchFamily="2" charset="-120"/>
              </a:rPr>
              <a:t> So Pilate </a:t>
            </a:r>
            <a:r>
              <a:rPr lang="en-US" dirty="0" smtClean="0">
                <a:latin typeface="Arial Narrow" pitchFamily="34" charset="0"/>
              </a:rPr>
              <a:t>came out to them and asked, “What charges are you bringing against this man?” </a:t>
            </a:r>
            <a:r>
              <a:rPr lang="en-US" baseline="30000" dirty="0" smtClean="0">
                <a:latin typeface="Arial Narrow" pitchFamily="34" charset="0"/>
              </a:rPr>
              <a:t>30</a:t>
            </a:r>
            <a:r>
              <a:rPr lang="en-US" dirty="0" smtClean="0">
                <a:latin typeface="Arial Narrow" pitchFamily="34" charset="0"/>
              </a:rPr>
              <a:t> “If he were not a criminal,” they replied, “we would not have handed him over to you.” </a:t>
            </a:r>
            <a:r>
              <a:rPr lang="en-US" baseline="30000" dirty="0" smtClean="0">
                <a:latin typeface="Arial Narrow" pitchFamily="34" charset="0"/>
              </a:rPr>
              <a:t>31</a:t>
            </a:r>
            <a:r>
              <a:rPr lang="en-US" dirty="0" smtClean="0">
                <a:latin typeface="Arial Narrow" pitchFamily="34" charset="0"/>
              </a:rPr>
              <a:t> </a:t>
            </a:r>
            <a:r>
              <a:rPr lang="en-US" dirty="0" smtClean="0">
                <a:solidFill>
                  <a:srgbClr val="FFFF00"/>
                </a:solidFill>
                <a:latin typeface="Arial Narrow" pitchFamily="34" charset="0"/>
              </a:rPr>
              <a:t>Pilate said, “Take him yourselves and judge him by your own law.” “But we have no right to execute anyone,” they objected. </a:t>
            </a:r>
          </a:p>
          <a:p>
            <a:endParaRPr lang="zh-TW" alt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12</a:t>
            </a:fld>
            <a:endParaRPr lang="es-E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smtClean="0">
                <a:solidFill>
                  <a:schemeClr val="tx1"/>
                </a:solidFill>
              </a:rPr>
              <a:t>2. </a:t>
            </a:r>
            <a:r>
              <a:rPr lang="zh-TW" altLang="en-US" dirty="0" smtClean="0">
                <a:solidFill>
                  <a:schemeClr val="tx1"/>
                </a:solidFill>
                <a:latin typeface="HanWang WeiBeiMedium-Gb5" pitchFamily="2" charset="-120"/>
                <a:ea typeface="HanWang WeiBeiMedium-Gb5" pitchFamily="2" charset="-120"/>
              </a:rPr>
              <a:t>耶穌的無辜</a:t>
            </a:r>
            <a:r>
              <a:rPr lang="en-US" altLang="zh-TW" dirty="0" smtClean="0">
                <a:solidFill>
                  <a:schemeClr val="tx1"/>
                </a:solidFill>
              </a:rPr>
              <a:t/>
            </a:r>
            <a:br>
              <a:rPr lang="en-US" altLang="zh-TW" dirty="0" smtClean="0">
                <a:solidFill>
                  <a:schemeClr val="tx1"/>
                </a:solidFill>
              </a:rPr>
            </a:br>
            <a:r>
              <a:rPr lang="en-US" dirty="0" smtClean="0">
                <a:solidFill>
                  <a:schemeClr val="tx1"/>
                </a:solidFill>
              </a:rPr>
              <a:t>The Innocence of Jesus</a:t>
            </a:r>
            <a:endParaRPr lang="en-US" dirty="0">
              <a:solidFill>
                <a:schemeClr val="tx1"/>
              </a:solidFill>
            </a:endParaRPr>
          </a:p>
        </p:txBody>
      </p:sp>
      <p:sp>
        <p:nvSpPr>
          <p:cNvPr id="5" name="Content Placeholder 4"/>
          <p:cNvSpPr>
            <a:spLocks noGrp="1"/>
          </p:cNvSpPr>
          <p:nvPr>
            <p:ph idx="1"/>
          </p:nvPr>
        </p:nvSpPr>
        <p:spPr/>
        <p:txBody>
          <a:bodyPr/>
          <a:lstStyle/>
          <a:p>
            <a:pPr marL="0" indent="0">
              <a:buNone/>
            </a:pPr>
            <a:r>
              <a:rPr lang="zh-TW" altLang="en-US" dirty="0" smtClean="0">
                <a:latin typeface="HanWang WeiBeiMedium-Gb5" pitchFamily="2" charset="-120"/>
                <a:ea typeface="HanWang WeiBeiMedium-Gb5" pitchFamily="2" charset="-120"/>
              </a:rPr>
              <a:t>約翰福音 </a:t>
            </a:r>
            <a:r>
              <a:rPr lang="en-US" dirty="0" smtClean="0"/>
              <a:t>John </a:t>
            </a:r>
            <a:r>
              <a:rPr lang="en-US" altLang="zh-TW" dirty="0" smtClean="0"/>
              <a:t>18:33–38</a:t>
            </a:r>
          </a:p>
          <a:p>
            <a:pPr marL="0" indent="0">
              <a:buNone/>
            </a:pPr>
            <a:r>
              <a:rPr lang="en-US" altLang="zh-TW" baseline="30000" dirty="0" smtClean="0">
                <a:latin typeface="HanWang WeiBeiMedium-Gb5" pitchFamily="2" charset="-120"/>
                <a:ea typeface="HanWang WeiBeiMedium-Gb5" pitchFamily="2" charset="-120"/>
              </a:rPr>
              <a:t>33</a:t>
            </a:r>
            <a:r>
              <a:rPr lang="zh-TW" altLang="en-US" dirty="0" smtClean="0">
                <a:latin typeface="HanWang WeiBeiMedium-Gb5" pitchFamily="2" charset="-120"/>
                <a:ea typeface="HanWang WeiBeiMedium-Gb5" pitchFamily="2" charset="-120"/>
              </a:rPr>
              <a:t> 彼拉多又進了衙門，叫耶穌來，對他說：「你是猶太人的王嗎？」</a:t>
            </a:r>
          </a:p>
          <a:p>
            <a:pPr marL="0" indent="0">
              <a:buNone/>
            </a:pPr>
            <a:r>
              <a:rPr lang="en-US" baseline="30000" dirty="0" smtClean="0"/>
              <a:t>33</a:t>
            </a:r>
            <a:r>
              <a:rPr lang="en-US" dirty="0" smtClean="0"/>
              <a:t> Pilate then went back inside the palace, summoned Jesus and asked him, “Are you the king of the Jews?”</a:t>
            </a:r>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13</a:t>
            </a:fld>
            <a:endParaRPr lang="es-E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ltLang="zh-TW" baseline="30000" dirty="0" smtClean="0">
                <a:latin typeface="HanWang WeiBeiMedium-Gb5" pitchFamily="2" charset="-120"/>
                <a:ea typeface="HanWang WeiBeiMedium-Gb5" pitchFamily="2" charset="-120"/>
              </a:rPr>
              <a:t>…36</a:t>
            </a:r>
            <a:r>
              <a:rPr lang="zh-TW" altLang="en-US" dirty="0" smtClean="0">
                <a:latin typeface="HanWang WeiBeiMedium-Gb5" pitchFamily="2" charset="-120"/>
                <a:ea typeface="HanWang WeiBeiMedium-Gb5" pitchFamily="2" charset="-120"/>
              </a:rPr>
              <a:t> 耶穌回答說：「我的國不屬這世界；我的國若屬這世界，我的臣僕必要爭戰，使我不至於被交給猶太人。只是我的國不屬這世界。」</a:t>
            </a:r>
          </a:p>
          <a:p>
            <a:r>
              <a:rPr lang="en-US" baseline="30000" dirty="0" smtClean="0"/>
              <a:t>…36</a:t>
            </a:r>
            <a:r>
              <a:rPr lang="en-US" dirty="0" smtClean="0"/>
              <a:t> Jesus said, “My kingdom is not of this world. If it were, my servants would fight to prevent my arrest by the Jewish leaders. But now my kingdom is from another place.”</a:t>
            </a:r>
          </a:p>
          <a:p>
            <a:pPr marL="0" indent="0">
              <a:buNone/>
            </a:pPr>
            <a:endParaRPr lang="en-US" dirty="0" smtClean="0"/>
          </a:p>
          <a:p>
            <a:pPr marL="0" indent="0">
              <a:buNone/>
            </a:pPr>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14</a:t>
            </a:fld>
            <a:endParaRPr lang="es-E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ltLang="zh-TW" baseline="30000" dirty="0" smtClean="0">
                <a:latin typeface="HanWang WeiBeiMedium-Gb5" pitchFamily="2" charset="-120"/>
                <a:ea typeface="HanWang WeiBeiMedium-Gb5" pitchFamily="2" charset="-120"/>
              </a:rPr>
              <a:t>37</a:t>
            </a:r>
            <a:r>
              <a:rPr lang="zh-TW" altLang="en-US" dirty="0" smtClean="0">
                <a:latin typeface="HanWang WeiBeiMedium-Gb5" pitchFamily="2" charset="-120"/>
                <a:ea typeface="HanWang WeiBeiMedium-Gb5" pitchFamily="2" charset="-120"/>
              </a:rPr>
              <a:t> 彼拉多就對他說：「這樣，你是王嗎？」耶穌回答說：「你說我是王。我為此而生，也為此來到世間，特為給真理作見證。凡屬真理的人就聽我的話。」 </a:t>
            </a:r>
          </a:p>
          <a:p>
            <a:r>
              <a:rPr lang="en-US" baseline="30000" dirty="0" smtClean="0"/>
              <a:t>37</a:t>
            </a:r>
            <a:r>
              <a:rPr lang="en-US" dirty="0" smtClean="0"/>
              <a:t> “You are a king, then!” said Pilate. Jesus answered, “You say that I am a king. In fact, the reason I was born and came into the world is to testify to the truth. Everyone on the side of truth listens to me.” </a:t>
            </a:r>
          </a:p>
          <a:p>
            <a:pPr marL="0" indent="0">
              <a:buNone/>
            </a:pPr>
            <a:endParaRPr lang="en-US" dirty="0" smtClean="0"/>
          </a:p>
          <a:p>
            <a:pPr marL="0" indent="0">
              <a:buNone/>
            </a:pPr>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15</a:t>
            </a:fld>
            <a:endParaRPr lang="es-E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338" y="35868"/>
            <a:ext cx="5186362" cy="2786137"/>
          </a:xfrm>
        </p:spPr>
        <p:txBody>
          <a:bodyPr/>
          <a:lstStyle/>
          <a:p>
            <a:r>
              <a:rPr lang="zh-TW" altLang="en-US" dirty="0" smtClean="0">
                <a:latin typeface="HanWang WeiBeiMedium-Gb5" pitchFamily="2" charset="-120"/>
                <a:ea typeface="HanWang WeiBeiMedium-Gb5" pitchFamily="2" charset="-120"/>
              </a:rPr>
              <a:t>馬太福音 </a:t>
            </a:r>
            <a:r>
              <a:rPr lang="en-US" dirty="0" smtClean="0"/>
              <a:t>Matthew </a:t>
            </a:r>
            <a:r>
              <a:rPr lang="en-US" altLang="zh-TW" dirty="0" smtClean="0"/>
              <a:t>27:12–14</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12</a:t>
            </a:r>
            <a:r>
              <a:rPr lang="zh-TW" altLang="en-US" dirty="0" smtClean="0">
                <a:latin typeface="HanWang WeiBeiMedium-Gb5" pitchFamily="2" charset="-120"/>
                <a:ea typeface="HanWang WeiBeiMedium-Gb5" pitchFamily="2" charset="-120"/>
              </a:rPr>
              <a:t> 他被祭司長和長老控告的時候，甚麼都不回答。</a:t>
            </a:r>
            <a:r>
              <a:rPr lang="en-US" altLang="zh-TW" baseline="30000" dirty="0" smtClean="0">
                <a:latin typeface="HanWang WeiBeiMedium-Gb5" pitchFamily="2" charset="-120"/>
                <a:ea typeface="HanWang WeiBeiMedium-Gb5" pitchFamily="2" charset="-120"/>
              </a:rPr>
              <a:t>13</a:t>
            </a:r>
            <a:r>
              <a:rPr lang="zh-TW" altLang="en-US" dirty="0" smtClean="0">
                <a:latin typeface="HanWang WeiBeiMedium-Gb5" pitchFamily="2" charset="-120"/>
                <a:ea typeface="HanWang WeiBeiMedium-Gb5" pitchFamily="2" charset="-120"/>
              </a:rPr>
              <a:t> 彼拉多就對他說：「他們作見證告你這麼多的事，你沒有聽見嗎？」</a:t>
            </a:r>
            <a:r>
              <a:rPr lang="en-US" altLang="zh-TW" baseline="30000" dirty="0" smtClean="0">
                <a:latin typeface="HanWang WeiBeiMedium-Gb5" pitchFamily="2" charset="-120"/>
                <a:ea typeface="HanWang WeiBeiMedium-Gb5" pitchFamily="2" charset="-120"/>
              </a:rPr>
              <a:t>14</a:t>
            </a:r>
            <a:r>
              <a:rPr lang="zh-TW" altLang="en-US" dirty="0" smtClean="0">
                <a:latin typeface="HanWang WeiBeiMedium-Gb5" pitchFamily="2" charset="-120"/>
                <a:ea typeface="HanWang WeiBeiMedium-Gb5" pitchFamily="2" charset="-120"/>
              </a:rPr>
              <a:t> 耶穌仍不回答，連一句話也不說，以致巡撫甚覺希奇。 </a:t>
            </a:r>
          </a:p>
          <a:p>
            <a:r>
              <a:rPr lang="en-US" baseline="30000" dirty="0" smtClean="0"/>
              <a:t>12</a:t>
            </a:r>
            <a:r>
              <a:rPr lang="en-US" dirty="0" smtClean="0"/>
              <a:t> When he was accused by the chief priests and the elders, he gave no answer. </a:t>
            </a:r>
            <a:r>
              <a:rPr lang="en-US" baseline="30000" dirty="0" smtClean="0"/>
              <a:t>13</a:t>
            </a:r>
            <a:r>
              <a:rPr lang="en-US" dirty="0" smtClean="0"/>
              <a:t> Then Pilate asked him, “Don’t you hear the testimony they are bringing against you?” </a:t>
            </a:r>
            <a:r>
              <a:rPr lang="en-US" baseline="30000" dirty="0" smtClean="0"/>
              <a:t>14</a:t>
            </a:r>
            <a:r>
              <a:rPr lang="en-US" dirty="0" smtClean="0"/>
              <a:t> But Jesus made no reply, not even to a single charge—to the great amazement of the governor.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約翰福音 </a:t>
            </a:r>
            <a:r>
              <a:rPr lang="en-US" dirty="0" smtClean="0"/>
              <a:t>John</a:t>
            </a:r>
            <a:r>
              <a:rPr lang="zh-TW" altLang="en-US" dirty="0" smtClean="0"/>
              <a:t> </a:t>
            </a:r>
            <a:r>
              <a:rPr lang="en-US" altLang="zh-TW" dirty="0" smtClean="0"/>
              <a:t>18:38</a:t>
            </a:r>
            <a:r>
              <a:rPr lang="zh-TW" altLang="en-US" dirty="0" smtClean="0"/>
              <a:t> </a:t>
            </a:r>
            <a:r>
              <a:rPr lang="en-US" altLang="zh-TW" dirty="0" smtClean="0"/>
              <a:t> </a:t>
            </a:r>
          </a:p>
          <a:p>
            <a:r>
              <a:rPr lang="en-US" altLang="zh-TW" baseline="30000" dirty="0" smtClean="0">
                <a:latin typeface="HanWang WeiBeiMedium-Gb5" pitchFamily="2" charset="-120"/>
                <a:ea typeface="HanWang WeiBeiMedium-Gb5" pitchFamily="2" charset="-120"/>
              </a:rPr>
              <a:t>38</a:t>
            </a:r>
            <a:r>
              <a:rPr lang="zh-TW" altLang="en-US" dirty="0" smtClean="0">
                <a:latin typeface="HanWang WeiBeiMedium-Gb5" pitchFamily="2" charset="-120"/>
                <a:ea typeface="HanWang WeiBeiMedium-Gb5" pitchFamily="2" charset="-120"/>
              </a:rPr>
              <a:t> </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又出來到猶太人那裏，對他們說：「我查不出他有甚麼罪來。 </a:t>
            </a:r>
          </a:p>
          <a:p>
            <a:r>
              <a:rPr lang="en-US" baseline="30000" dirty="0" smtClean="0"/>
              <a:t>38</a:t>
            </a:r>
            <a:r>
              <a:rPr lang="en-US" dirty="0" smtClean="0"/>
              <a:t> …With this he went out again to the Jews gathered there and said, “I find no basis for a charge against him. </a:t>
            </a:r>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17</a:t>
            </a:fld>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馬太福</a:t>
            </a:r>
            <a:r>
              <a:rPr lang="zh-TW" altLang="en-US" dirty="0" smtClean="0">
                <a:latin typeface="HanWang WeiBeiMedium-Gb5" pitchFamily="2" charset="-120"/>
                <a:ea typeface="HanWang WeiBeiMedium-Gb5" pitchFamily="2" charset="-120"/>
              </a:rPr>
              <a:t>音 </a:t>
            </a:r>
            <a:r>
              <a:rPr lang="en-US" dirty="0" smtClean="0"/>
              <a:t>Matthew </a:t>
            </a:r>
            <a:r>
              <a:rPr lang="zh-TW" altLang="en-US" dirty="0" smtClean="0"/>
              <a:t> </a:t>
            </a:r>
            <a:r>
              <a:rPr lang="en-US" altLang="zh-TW" dirty="0" smtClean="0"/>
              <a:t>27:23</a:t>
            </a:r>
            <a:endParaRPr lang="en-US" altLang="zh-TW" dirty="0" smtClean="0"/>
          </a:p>
          <a:p>
            <a:r>
              <a:rPr lang="en-US" altLang="zh-TW" baseline="30000" dirty="0" smtClean="0">
                <a:latin typeface="HanWang WeiBeiMedium-Gb5" pitchFamily="2" charset="-120"/>
                <a:ea typeface="HanWang WeiBeiMedium-Gb5" pitchFamily="2" charset="-120"/>
              </a:rPr>
              <a:t>23</a:t>
            </a:r>
            <a:r>
              <a:rPr lang="zh-TW" altLang="en-US" dirty="0" smtClean="0">
                <a:latin typeface="HanWang WeiBeiMedium-Gb5" pitchFamily="2" charset="-120"/>
                <a:ea typeface="HanWang WeiBeiMedium-Gb5" pitchFamily="2" charset="-120"/>
              </a:rPr>
              <a:t> 巡撫說：「為甚麼呢？他做了甚麼惡事呢？」他們便極力地喊著說：「把他釘十字架！」 </a:t>
            </a:r>
          </a:p>
          <a:p>
            <a:r>
              <a:rPr lang="en-US" baseline="30000" dirty="0" smtClean="0"/>
              <a:t>23</a:t>
            </a:r>
            <a:r>
              <a:rPr lang="en-US" dirty="0" smtClean="0"/>
              <a:t> </a:t>
            </a:r>
            <a:r>
              <a:rPr lang="en-US" dirty="0" smtClean="0"/>
              <a:t>“Why? What crime has he committed?” asked Pilate. But they shouted all the louder, “Crucify him!”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18</a:t>
            </a:fld>
            <a:endParaRPr lang="es-E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馬太福音 </a:t>
            </a:r>
            <a:r>
              <a:rPr lang="en-US" dirty="0" smtClean="0"/>
              <a:t>Matthew </a:t>
            </a:r>
            <a:r>
              <a:rPr lang="en-US" altLang="zh-TW" dirty="0" smtClean="0"/>
              <a:t>27:24</a:t>
            </a:r>
            <a:endParaRPr lang="en-US" altLang="zh-TW" dirty="0" smtClean="0"/>
          </a:p>
          <a:p>
            <a:r>
              <a:rPr lang="en-US" altLang="zh-TW" baseline="30000" dirty="0" smtClean="0">
                <a:latin typeface="HanWang WeiBeiMedium-Gb5" pitchFamily="2" charset="-120"/>
                <a:ea typeface="HanWang WeiBeiMedium-Gb5" pitchFamily="2" charset="-120"/>
              </a:rPr>
              <a:t>24</a:t>
            </a:r>
            <a:r>
              <a:rPr lang="zh-TW" altLang="en-US" dirty="0" smtClean="0">
                <a:latin typeface="HanWang WeiBeiMedium-Gb5" pitchFamily="2" charset="-120"/>
                <a:ea typeface="HanWang WeiBeiMedium-Gb5" pitchFamily="2" charset="-120"/>
              </a:rPr>
              <a:t> 彼拉多見說也無濟於事，反要生亂，就拿水在眾人面前洗手，說：「流這義人的血，罪不在我，你們承當吧。」 </a:t>
            </a:r>
          </a:p>
          <a:p>
            <a:r>
              <a:rPr lang="en-US" baseline="30000" dirty="0" smtClean="0"/>
              <a:t>24</a:t>
            </a:r>
            <a:r>
              <a:rPr lang="en-US" dirty="0" smtClean="0"/>
              <a:t> </a:t>
            </a:r>
            <a:r>
              <a:rPr lang="en-US" dirty="0" smtClean="0"/>
              <a:t>When Pilate saw that he was getting nowhere, but that instead an uproar was starting, he took water and washed his hands in front of the crowd. “I am innocent of this man’s blood,” he said. “It is your responsibility!”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19</a:t>
            </a:fld>
            <a:endParaRPr lang="es-E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07" y="107876"/>
            <a:ext cx="2520279" cy="2952328"/>
          </a:xfrm>
        </p:spPr>
        <p:txBody>
          <a:bodyPr/>
          <a:lstStyle/>
          <a:p>
            <a:pPr marL="0" indent="0">
              <a:buNone/>
            </a:pPr>
            <a:r>
              <a:rPr lang="en-US" altLang="zh-TW" baseline="30000" dirty="0" smtClean="0">
                <a:solidFill>
                  <a:srgbClr val="FFFF00"/>
                </a:solidFill>
                <a:latin typeface="HanWang WeiBeiMedium-Gb5" pitchFamily="2" charset="-120"/>
                <a:ea typeface="HanWang WeiBeiMedium-Gb5" pitchFamily="2" charset="-120"/>
              </a:rPr>
              <a:t>14</a:t>
            </a:r>
            <a:r>
              <a:rPr lang="zh-TW" altLang="en-US" dirty="0" smtClean="0">
                <a:solidFill>
                  <a:srgbClr val="FFFF00"/>
                </a:solidFill>
                <a:latin typeface="HanWang WeiBeiMedium-Gb5" pitchFamily="2" charset="-120"/>
                <a:ea typeface="HanWang WeiBeiMedium-Gb5" pitchFamily="2" charset="-120"/>
              </a:rPr>
              <a:t> 耶穌仍不回答，連一句話也不說，以致巡撫甚覺希奇。 </a:t>
            </a:r>
            <a:r>
              <a:rPr lang="en-US" altLang="zh-TW" baseline="30000" dirty="0" smtClean="0">
                <a:solidFill>
                  <a:srgbClr val="FFFF00"/>
                </a:solidFill>
                <a:latin typeface="HanWang WeiBeiMedium-Gb5" pitchFamily="2" charset="-120"/>
                <a:ea typeface="HanWang WeiBeiMedium-Gb5" pitchFamily="2" charset="-120"/>
              </a:rPr>
              <a:t>15</a:t>
            </a:r>
            <a:r>
              <a:rPr lang="zh-TW" altLang="en-US" dirty="0" smtClean="0">
                <a:solidFill>
                  <a:srgbClr val="FFFF00"/>
                </a:solidFill>
                <a:latin typeface="HanWang WeiBeiMedium-Gb5" pitchFamily="2" charset="-120"/>
                <a:ea typeface="HanWang WeiBeiMedium-Gb5" pitchFamily="2" charset="-120"/>
              </a:rPr>
              <a:t> 巡撫有一個常例，每逢這節期，隨眾人所要的釋放一個囚犯給他們。</a:t>
            </a:r>
            <a:r>
              <a:rPr lang="en-US" altLang="zh-TW" baseline="30000" dirty="0" smtClean="0">
                <a:solidFill>
                  <a:srgbClr val="FFFF00"/>
                </a:solidFill>
                <a:latin typeface="HanWang WeiBeiMedium-Gb5" pitchFamily="2" charset="-120"/>
                <a:ea typeface="HanWang WeiBeiMedium-Gb5" pitchFamily="2" charset="-120"/>
              </a:rPr>
              <a:t>16</a:t>
            </a:r>
            <a:r>
              <a:rPr lang="zh-TW" altLang="en-US" dirty="0" smtClean="0">
                <a:solidFill>
                  <a:srgbClr val="FFFF00"/>
                </a:solidFill>
                <a:latin typeface="HanWang WeiBeiMedium-Gb5" pitchFamily="2" charset="-120"/>
                <a:ea typeface="HanWang WeiBeiMedium-Gb5" pitchFamily="2" charset="-120"/>
              </a:rPr>
              <a:t> 當時有一個出名的囚犯叫巴拉巴。</a:t>
            </a:r>
            <a:r>
              <a:rPr lang="en-US" altLang="zh-TW" baseline="30000" dirty="0" smtClean="0">
                <a:solidFill>
                  <a:srgbClr val="FFFF00"/>
                </a:solidFill>
                <a:latin typeface="HanWang WeiBeiMedium-Gb5" pitchFamily="2" charset="-120"/>
                <a:ea typeface="HanWang WeiBeiMedium-Gb5" pitchFamily="2" charset="-120"/>
              </a:rPr>
              <a:t>17</a:t>
            </a:r>
            <a:r>
              <a:rPr lang="zh-TW" altLang="en-US" dirty="0" smtClean="0">
                <a:solidFill>
                  <a:srgbClr val="FFFF00"/>
                </a:solidFill>
                <a:latin typeface="HanWang WeiBeiMedium-Gb5" pitchFamily="2" charset="-120"/>
                <a:ea typeface="HanWang WeiBeiMedium-Gb5" pitchFamily="2" charset="-120"/>
              </a:rPr>
              <a:t> 眾人聚集的時候，彼拉多就對他們說：「你們要我釋放哪一個給你們？</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a:p>
        </p:txBody>
      </p:sp>
      <p:sp>
        <p:nvSpPr>
          <p:cNvPr id="5" name="Content Placeholder 2"/>
          <p:cNvSpPr txBox="1">
            <a:spLocks/>
          </p:cNvSpPr>
          <p:nvPr/>
        </p:nvSpPr>
        <p:spPr bwMode="auto">
          <a:xfrm>
            <a:off x="2592487" y="107876"/>
            <a:ext cx="3168551"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latin typeface="Arial Narrow" pitchFamily="34" charset="0"/>
              </a:rPr>
              <a:t>14</a:t>
            </a:r>
            <a:r>
              <a:rPr lang="en-US" sz="1800" dirty="0" smtClean="0">
                <a:latin typeface="Arial Narrow" pitchFamily="34" charset="0"/>
              </a:rPr>
              <a:t> But Jesus made no reply, not even to a single charge—to the great amazement of the governor. </a:t>
            </a:r>
            <a:r>
              <a:rPr lang="en-US" sz="1800" baseline="30000" dirty="0" smtClean="0">
                <a:latin typeface="Arial Narrow" pitchFamily="34" charset="0"/>
              </a:rPr>
              <a:t>15</a:t>
            </a:r>
            <a:r>
              <a:rPr lang="en-US" sz="1800" dirty="0" smtClean="0">
                <a:latin typeface="Arial Narrow" pitchFamily="34" charset="0"/>
              </a:rPr>
              <a:t> Now it was the governor’s custom at the festival to release a prisoner chosen by the crowd. </a:t>
            </a:r>
            <a:r>
              <a:rPr lang="en-US" sz="1800" baseline="30000" dirty="0" smtClean="0">
                <a:latin typeface="Arial Narrow" pitchFamily="34" charset="0"/>
              </a:rPr>
              <a:t>16</a:t>
            </a:r>
            <a:r>
              <a:rPr lang="en-US" sz="1800" dirty="0" smtClean="0">
                <a:latin typeface="Arial Narrow" pitchFamily="34" charset="0"/>
              </a:rPr>
              <a:t> At that time they had a well-known prisoner whose name was Jesus Barabbas. </a:t>
            </a:r>
            <a:r>
              <a:rPr lang="en-US" sz="1800" baseline="30000" dirty="0" smtClean="0">
                <a:latin typeface="Arial Narrow" pitchFamily="34" charset="0"/>
              </a:rPr>
              <a:t>17</a:t>
            </a:r>
            <a:r>
              <a:rPr lang="en-US" sz="1800" dirty="0" smtClean="0">
                <a:latin typeface="Arial Narrow" pitchFamily="34" charset="0"/>
              </a:rPr>
              <a:t> So when the crowd had gathered, Pilate asked them, “Which one do you want me to release to you:</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216" y="107876"/>
            <a:ext cx="2448271" cy="2786137"/>
          </a:xfrm>
        </p:spPr>
        <p:txBody>
          <a:bodyPr/>
          <a:lstStyle/>
          <a:p>
            <a:r>
              <a:rPr lang="zh-TW" altLang="en-US" dirty="0" smtClean="0">
                <a:latin typeface="HanWang WeiBeiMedium-Gb5" pitchFamily="2" charset="-120"/>
                <a:ea typeface="HanWang WeiBeiMedium-Gb5" pitchFamily="2" charset="-120"/>
              </a:rPr>
              <a:t>路加福音 </a:t>
            </a:r>
            <a:r>
              <a:rPr lang="en-US" dirty="0" smtClean="0"/>
              <a:t>Luke </a:t>
            </a:r>
            <a:r>
              <a:rPr lang="en-US" altLang="zh-TW" dirty="0" smtClean="0"/>
              <a:t>23:47</a:t>
            </a:r>
            <a:endParaRPr lang="en-US" altLang="zh-TW" dirty="0" smtClean="0"/>
          </a:p>
          <a:p>
            <a:r>
              <a:rPr lang="en-US" altLang="zh-TW" baseline="30000" dirty="0" smtClean="0">
                <a:latin typeface="HanWang WeiBeiMedium-Gb5" pitchFamily="2" charset="-120"/>
                <a:ea typeface="HanWang WeiBeiMedium-Gb5" pitchFamily="2" charset="-120"/>
              </a:rPr>
              <a:t>47</a:t>
            </a:r>
            <a:r>
              <a:rPr lang="zh-TW" altLang="en-US" dirty="0" smtClean="0">
                <a:latin typeface="HanWang WeiBeiMedium-Gb5" pitchFamily="2" charset="-120"/>
                <a:ea typeface="HanWang WeiBeiMedium-Gb5" pitchFamily="2" charset="-120"/>
              </a:rPr>
              <a:t> 百夫長看見所成的事，就歸榮耀與上帝，說：「</a:t>
            </a:r>
            <a:r>
              <a:rPr lang="zh-TW" altLang="en-US" dirty="0" smtClean="0">
                <a:solidFill>
                  <a:srgbClr val="FFFF00"/>
                </a:solidFill>
                <a:latin typeface="HanWang WeiBeiMedium-Gb5" pitchFamily="2" charset="-120"/>
                <a:ea typeface="HanWang WeiBeiMedium-Gb5" pitchFamily="2" charset="-120"/>
              </a:rPr>
              <a:t>這真是個義人！</a:t>
            </a:r>
            <a:r>
              <a:rPr lang="zh-TW" altLang="en-US" dirty="0" smtClean="0">
                <a:latin typeface="HanWang WeiBeiMedium-Gb5" pitchFamily="2" charset="-120"/>
                <a:ea typeface="HanWang WeiBeiMedium-Gb5" pitchFamily="2" charset="-120"/>
              </a:rPr>
              <a:t>」 </a:t>
            </a:r>
          </a:p>
          <a:p>
            <a:r>
              <a:rPr lang="en-US" baseline="30000" dirty="0" smtClean="0">
                <a:latin typeface="Arial Narrow" pitchFamily="34" charset="0"/>
              </a:rPr>
              <a:t>47</a:t>
            </a:r>
            <a:r>
              <a:rPr lang="en-US" dirty="0" smtClean="0">
                <a:latin typeface="Arial Narrow" pitchFamily="34" charset="0"/>
              </a:rPr>
              <a:t> </a:t>
            </a:r>
            <a:r>
              <a:rPr lang="en-US" dirty="0" smtClean="0">
                <a:latin typeface="Arial Narrow" pitchFamily="34" charset="0"/>
              </a:rPr>
              <a:t>The centurion, seeing what had happened, praised God and said, “</a:t>
            </a:r>
            <a:r>
              <a:rPr lang="en-US" dirty="0" smtClean="0">
                <a:solidFill>
                  <a:srgbClr val="FF0000"/>
                </a:solidFill>
                <a:latin typeface="Arial Narrow" pitchFamily="34" charset="0"/>
              </a:rPr>
              <a:t>Surely this was a righteous man.</a:t>
            </a:r>
            <a:r>
              <a:rPr lang="en-US" dirty="0" smtClean="0">
                <a:latin typeface="Arial Narrow" pitchFamily="34" charset="0"/>
              </a:rPr>
              <a:t>”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20</a:t>
            </a:fld>
            <a:endParaRPr lang="es-ES"/>
          </a:p>
        </p:txBody>
      </p:sp>
      <p:sp>
        <p:nvSpPr>
          <p:cNvPr id="4" name="Content Placeholder 1"/>
          <p:cNvSpPr txBox="1">
            <a:spLocks/>
          </p:cNvSpPr>
          <p:nvPr/>
        </p:nvSpPr>
        <p:spPr bwMode="auto">
          <a:xfrm>
            <a:off x="2808511" y="35868"/>
            <a:ext cx="2880320"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marL="0" marR="0" lvl="0" indent="0" algn="l" defTabSz="514350" rtl="0" eaLnBrk="1" fontAlgn="base" latinLnBrk="0" hangingPunct="1">
              <a:lnSpc>
                <a:spcPct val="100000"/>
              </a:lnSpc>
              <a:spcBef>
                <a:spcPct val="20000"/>
              </a:spcBef>
              <a:spcAft>
                <a:spcPct val="0"/>
              </a:spcAft>
              <a:buClrTx/>
              <a:buSzTx/>
              <a:buFontTx/>
              <a:buNone/>
              <a:tabLst/>
              <a:defRPr/>
            </a:pPr>
            <a:r>
              <a:rPr kumimoji="0" lang="zh-TW" altLang="en-US" sz="1800" b="0" i="0" u="none" strike="noStrike" kern="0" cap="none" spc="0" normalizeH="0" baseline="0" noProof="0" dirty="0" smtClean="0">
                <a:ln>
                  <a:noFill/>
                </a:ln>
                <a:solidFill>
                  <a:schemeClr val="tx1"/>
                </a:solidFill>
                <a:effectLst/>
                <a:uLnTx/>
                <a:uFillTx/>
                <a:latin typeface="HanWang WeiBeiMedium-Gb5" pitchFamily="2" charset="-120"/>
                <a:ea typeface="HanWang WeiBeiMedium-Gb5" pitchFamily="2" charset="-120"/>
                <a:cs typeface="+mn-cs"/>
              </a:rPr>
              <a:t>馬太福音 </a:t>
            </a:r>
            <a:r>
              <a:rPr kumimoji="0" lang="en-US" sz="1800" b="0" i="0" u="none" strike="noStrike" kern="0" cap="none" spc="0" normalizeH="0" baseline="0" noProof="0" dirty="0" smtClean="0">
                <a:ln>
                  <a:noFill/>
                </a:ln>
                <a:solidFill>
                  <a:schemeClr val="tx1"/>
                </a:solidFill>
                <a:effectLst/>
                <a:uLnTx/>
                <a:uFillTx/>
                <a:latin typeface="+mn-lt"/>
                <a:ea typeface="+mn-ea"/>
                <a:cs typeface="+mn-cs"/>
              </a:rPr>
              <a:t>Mt </a:t>
            </a:r>
            <a:r>
              <a:rPr kumimoji="0" lang="en-US" altLang="zh-TW" sz="1800" b="0" i="0" u="none" strike="noStrike" kern="0" cap="none" spc="0" normalizeH="0" baseline="0" noProof="0" dirty="0" smtClean="0">
                <a:ln>
                  <a:noFill/>
                </a:ln>
                <a:solidFill>
                  <a:schemeClr val="tx1"/>
                </a:solidFill>
                <a:effectLst/>
                <a:uLnTx/>
                <a:uFillTx/>
                <a:latin typeface="+mn-lt"/>
                <a:ea typeface="+mn-ea"/>
                <a:cs typeface="+mn-cs"/>
              </a:rPr>
              <a:t>27:54 </a:t>
            </a:r>
            <a:r>
              <a:rPr kumimoji="0" lang="en-US" altLang="zh-TW" sz="1800" b="0" i="0" u="none" strike="noStrike" kern="0" cap="none" spc="0" normalizeH="0" baseline="30000" noProof="0" dirty="0" smtClean="0">
                <a:ln>
                  <a:noFill/>
                </a:ln>
                <a:solidFill>
                  <a:schemeClr val="tx1"/>
                </a:solidFill>
                <a:effectLst/>
                <a:uLnTx/>
                <a:uFillTx/>
                <a:latin typeface="HanWang WeiBeiMedium-Gb5" pitchFamily="2" charset="-120"/>
                <a:ea typeface="HanWang WeiBeiMedium-Gb5" pitchFamily="2" charset="-120"/>
                <a:cs typeface="+mn-cs"/>
              </a:rPr>
              <a:t>54</a:t>
            </a:r>
            <a:r>
              <a:rPr kumimoji="0" lang="zh-TW" altLang="en-US" sz="1800" b="0" i="0" u="none" strike="noStrike" kern="0" cap="none" spc="0" normalizeH="0" baseline="0" noProof="0" dirty="0" smtClean="0">
                <a:ln>
                  <a:noFill/>
                </a:ln>
                <a:solidFill>
                  <a:schemeClr val="tx1"/>
                </a:solidFill>
                <a:effectLst/>
                <a:uLnTx/>
                <a:uFillTx/>
                <a:latin typeface="HanWang WeiBeiMedium-Gb5" pitchFamily="2" charset="-120"/>
                <a:ea typeface="HanWang WeiBeiMedium-Gb5" pitchFamily="2" charset="-120"/>
                <a:cs typeface="+mn-cs"/>
              </a:rPr>
              <a:t> 百夫長和一同看守耶穌的人看見地震並所經歷的事，就極其害怕，說：「</a:t>
            </a:r>
            <a:r>
              <a:rPr kumimoji="0" lang="zh-TW" altLang="en-US" sz="1800" b="0" i="0" u="none" strike="noStrike" kern="0" cap="none" spc="0" normalizeH="0" baseline="0" noProof="0" dirty="0" smtClean="0">
                <a:ln>
                  <a:noFill/>
                </a:ln>
                <a:solidFill>
                  <a:srgbClr val="FFFF00"/>
                </a:solidFill>
                <a:effectLst/>
                <a:uLnTx/>
                <a:uFillTx/>
                <a:latin typeface="HanWang WeiBeiMedium-Gb5" pitchFamily="2" charset="-120"/>
                <a:ea typeface="HanWang WeiBeiMedium-Gb5" pitchFamily="2" charset="-120"/>
                <a:cs typeface="+mn-cs"/>
              </a:rPr>
              <a:t>這真是上帝的兒子了！</a:t>
            </a:r>
            <a:r>
              <a:rPr kumimoji="0" lang="zh-TW" altLang="en-US" sz="1800" b="0" i="0" u="none" strike="noStrike" kern="0" cap="none" spc="0" normalizeH="0" baseline="0" noProof="0" dirty="0" smtClean="0">
                <a:ln>
                  <a:noFill/>
                </a:ln>
                <a:solidFill>
                  <a:schemeClr val="tx1"/>
                </a:solidFill>
                <a:effectLst/>
                <a:uLnTx/>
                <a:uFillTx/>
                <a:latin typeface="HanWang WeiBeiMedium-Gb5" pitchFamily="2" charset="-120"/>
                <a:ea typeface="HanWang WeiBeiMedium-Gb5" pitchFamily="2" charset="-120"/>
                <a:cs typeface="+mn-cs"/>
              </a:rPr>
              <a:t>」 </a:t>
            </a:r>
          </a:p>
          <a:p>
            <a:pPr marL="0" marR="0" lvl="0" indent="0" algn="l" defTabSz="51435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30000" noProof="0" dirty="0" smtClean="0">
                <a:ln>
                  <a:noFill/>
                </a:ln>
                <a:solidFill>
                  <a:schemeClr val="tx1"/>
                </a:solidFill>
                <a:effectLst/>
                <a:uLnTx/>
                <a:uFillTx/>
                <a:latin typeface="Arial Narrow" pitchFamily="34" charset="0"/>
                <a:ea typeface="+mn-ea"/>
                <a:cs typeface="+mn-cs"/>
              </a:rPr>
              <a:t>54</a:t>
            </a:r>
            <a:r>
              <a:rPr kumimoji="0" lang="en-US" sz="1800" b="0" i="0" u="none" strike="noStrike" kern="0" cap="none" spc="0" normalizeH="0" baseline="0" noProof="0" dirty="0" smtClean="0">
                <a:ln>
                  <a:noFill/>
                </a:ln>
                <a:solidFill>
                  <a:schemeClr val="tx1"/>
                </a:solidFill>
                <a:effectLst/>
                <a:uLnTx/>
                <a:uFillTx/>
                <a:latin typeface="Arial Narrow" pitchFamily="34" charset="0"/>
                <a:ea typeface="+mn-ea"/>
                <a:cs typeface="+mn-cs"/>
              </a:rPr>
              <a:t> When the centurion and those with him who were guarding Jesus saw the earthquake and all that had happened, they were terrified, and exclaimed, “</a:t>
            </a:r>
            <a:r>
              <a:rPr kumimoji="0" lang="en-US" sz="1800" b="0" i="0" u="none" strike="noStrike" kern="0" cap="none" spc="0" normalizeH="0" baseline="0" noProof="0" dirty="0" smtClean="0">
                <a:ln>
                  <a:noFill/>
                </a:ln>
                <a:solidFill>
                  <a:srgbClr val="FF0000"/>
                </a:solidFill>
                <a:effectLst/>
                <a:uLnTx/>
                <a:uFillTx/>
                <a:latin typeface="Arial Narrow" pitchFamily="34" charset="0"/>
                <a:ea typeface="+mn-ea"/>
                <a:cs typeface="+mn-cs"/>
              </a:rPr>
              <a:t>Surely he was the Son of God!</a:t>
            </a:r>
            <a:r>
              <a:rPr kumimoji="0" lang="en-US" sz="1800" b="0" i="0" u="none" strike="noStrike" kern="0" cap="none" spc="0" normalizeH="0" baseline="0" noProof="0" dirty="0" smtClean="0">
                <a:ln>
                  <a:noFill/>
                </a:ln>
                <a:effectLst/>
                <a:uLnTx/>
                <a:uFillTx/>
                <a:latin typeface="Arial Narrow" pitchFamily="34" charset="0"/>
                <a:ea typeface="+mn-ea"/>
                <a:cs typeface="+mn-cs"/>
              </a:rPr>
              <a:t>”</a:t>
            </a:r>
            <a:r>
              <a:rPr kumimoji="0" lang="en-US" sz="1800" b="0" i="0" u="none" strike="noStrike" kern="0" cap="none" spc="0" normalizeH="0" baseline="0" noProof="0" dirty="0" smtClean="0">
                <a:ln>
                  <a:noFill/>
                </a:ln>
                <a:solidFill>
                  <a:srgbClr val="FFFF00"/>
                </a:solidFill>
                <a:effectLst/>
                <a:uLnTx/>
                <a:uFillTx/>
                <a:latin typeface="Arial Narrow" pitchFamily="34" charset="0"/>
                <a:ea typeface="+mn-ea"/>
                <a:cs typeface="+mn-cs"/>
              </a:rPr>
              <a:t> </a:t>
            </a:r>
          </a:p>
          <a:p>
            <a:pPr marL="0" marR="0" lvl="0" indent="0" algn="l" defTabSz="51435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3. </a:t>
            </a:r>
            <a:r>
              <a:rPr lang="zh-TW" altLang="en-US" dirty="0" smtClean="0">
                <a:solidFill>
                  <a:schemeClr val="tx1"/>
                </a:solidFill>
                <a:latin typeface="HanWang WeiBeiMedium-Gb5" pitchFamily="2" charset="-120"/>
                <a:ea typeface="HanWang WeiBeiMedium-Gb5" pitchFamily="2" charset="-120"/>
              </a:rPr>
              <a:t>人</a:t>
            </a:r>
            <a:r>
              <a:rPr lang="zh-TW" altLang="en-US" dirty="0" smtClean="0">
                <a:solidFill>
                  <a:schemeClr val="tx1"/>
                </a:solidFill>
                <a:latin typeface="HanWang WeiBeiMedium-Gb5" pitchFamily="2" charset="-120"/>
                <a:ea typeface="HanWang WeiBeiMedium-Gb5" pitchFamily="2" charset="-120"/>
              </a:rPr>
              <a:t>心</a:t>
            </a:r>
            <a:r>
              <a:rPr lang="zh-TW" altLang="en-US" dirty="0" smtClean="0">
                <a:solidFill>
                  <a:schemeClr val="tx1"/>
                </a:solidFill>
                <a:latin typeface="HanWang WeiBeiMedium-Gb5" pitchFamily="2" charset="-120"/>
                <a:ea typeface="HanWang WeiBeiMedium-Gb5" pitchFamily="2" charset="-120"/>
              </a:rPr>
              <a:t>的</a:t>
            </a:r>
            <a:r>
              <a:rPr lang="zh-HK" altLang="en-US" dirty="0" smtClean="0">
                <a:solidFill>
                  <a:schemeClr val="tx1"/>
                </a:solidFill>
                <a:latin typeface="HanWang WeiBeiMedium-Gb5" pitchFamily="2" charset="-120"/>
                <a:ea typeface="HanWang WeiBeiMedium-Gb5" pitchFamily="2" charset="-120"/>
              </a:rPr>
              <a:t>剛</a:t>
            </a:r>
            <a:r>
              <a:rPr lang="zh-TW" altLang="en-US" dirty="0" smtClean="0">
                <a:solidFill>
                  <a:schemeClr val="tx1"/>
                </a:solidFill>
                <a:latin typeface="HanWang WeiBeiMedium-Gb5" pitchFamily="2" charset="-120"/>
                <a:ea typeface="HanWang WeiBeiMedium-Gb5" pitchFamily="2" charset="-120"/>
              </a:rPr>
              <a:t>硬</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The Hardness of Heart</a:t>
            </a:r>
            <a:endParaRPr lang="en-US" dirty="0">
              <a:solidFill>
                <a:schemeClr val="tx1"/>
              </a:solidFill>
            </a:endParaRPr>
          </a:p>
        </p:txBody>
      </p:sp>
      <p:sp>
        <p:nvSpPr>
          <p:cNvPr id="5" name="Content Placeholder 4"/>
          <p:cNvSpPr>
            <a:spLocks noGrp="1"/>
          </p:cNvSpPr>
          <p:nvPr>
            <p:ph idx="1"/>
          </p:nvPr>
        </p:nvSpPr>
        <p:spPr/>
        <p:txBody>
          <a:bodyPr/>
          <a:lstStyle/>
          <a:p>
            <a:pPr marL="0" indent="0">
              <a:buNone/>
            </a:pPr>
            <a:r>
              <a:rPr lang="zh-TW" altLang="en-US" dirty="0" smtClean="0">
                <a:latin typeface="HanWang WeiBeiMedium-Gb5" pitchFamily="2" charset="-120"/>
                <a:ea typeface="HanWang WeiBeiMedium-Gb5" pitchFamily="2" charset="-120"/>
              </a:rPr>
              <a:t>馬太福</a:t>
            </a:r>
            <a:r>
              <a:rPr lang="zh-TW" altLang="en-US" dirty="0" smtClean="0">
                <a:latin typeface="HanWang WeiBeiMedium-Gb5" pitchFamily="2" charset="-120"/>
                <a:ea typeface="HanWang WeiBeiMedium-Gb5" pitchFamily="2" charset="-120"/>
              </a:rPr>
              <a:t>音 </a:t>
            </a:r>
            <a:r>
              <a:rPr lang="en-US" dirty="0" smtClean="0"/>
              <a:t>Matthew</a:t>
            </a:r>
            <a:r>
              <a:rPr lang="zh-TW" altLang="en-US" dirty="0" smtClean="0"/>
              <a:t> </a:t>
            </a:r>
            <a:r>
              <a:rPr lang="en-US" altLang="zh-TW" dirty="0" smtClean="0"/>
              <a:t>27:15–16</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15</a:t>
            </a:r>
            <a:r>
              <a:rPr lang="zh-TW" altLang="en-US" dirty="0" smtClean="0">
                <a:latin typeface="HanWang WeiBeiMedium-Gb5" pitchFamily="2" charset="-120"/>
                <a:ea typeface="HanWang WeiBeiMedium-Gb5" pitchFamily="2" charset="-120"/>
              </a:rPr>
              <a:t> 巡撫有一個常例，每逢這節期，隨眾人所要的釋放一個囚犯給他們。</a:t>
            </a:r>
            <a:r>
              <a:rPr lang="en-US" altLang="zh-TW" baseline="30000" dirty="0" smtClean="0">
                <a:latin typeface="HanWang WeiBeiMedium-Gb5" pitchFamily="2" charset="-120"/>
                <a:ea typeface="HanWang WeiBeiMedium-Gb5" pitchFamily="2" charset="-120"/>
              </a:rPr>
              <a:t>16</a:t>
            </a:r>
            <a:r>
              <a:rPr lang="zh-TW" altLang="en-US" dirty="0" smtClean="0">
                <a:latin typeface="HanWang WeiBeiMedium-Gb5" pitchFamily="2" charset="-120"/>
                <a:ea typeface="HanWang WeiBeiMedium-Gb5" pitchFamily="2" charset="-120"/>
              </a:rPr>
              <a:t> 當時有一個出名的囚犯叫巴拉巴。 </a:t>
            </a:r>
          </a:p>
          <a:p>
            <a:pPr marL="0" indent="0">
              <a:buNone/>
            </a:pPr>
            <a:r>
              <a:rPr lang="en-US" baseline="30000" dirty="0" smtClean="0"/>
              <a:t>15</a:t>
            </a:r>
            <a:r>
              <a:rPr lang="en-US" dirty="0" smtClean="0"/>
              <a:t> </a:t>
            </a:r>
            <a:r>
              <a:rPr lang="en-US" dirty="0" smtClean="0"/>
              <a:t>Now it was the governor’s custom at the festival to release a prisoner chosen by the crowd. </a:t>
            </a:r>
            <a:r>
              <a:rPr lang="en-US" baseline="30000" dirty="0" smtClean="0"/>
              <a:t>16</a:t>
            </a:r>
            <a:r>
              <a:rPr lang="en-US" dirty="0" smtClean="0"/>
              <a:t> At that time they had a well-known prisoner whose name was Jesus Barabbas.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21</a:t>
            </a:fld>
            <a:endParaRPr lang="es-E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zh-TW" altLang="en-US" dirty="0" smtClean="0">
                <a:latin typeface="HanWang WeiBeiMedium-Gb5" pitchFamily="2" charset="-120"/>
                <a:ea typeface="HanWang WeiBeiMedium-Gb5" pitchFamily="2" charset="-120"/>
              </a:rPr>
              <a:t>馬太福</a:t>
            </a:r>
            <a:r>
              <a:rPr lang="zh-TW" altLang="en-US" dirty="0" smtClean="0">
                <a:latin typeface="HanWang WeiBeiMedium-Gb5" pitchFamily="2" charset="-120"/>
                <a:ea typeface="HanWang WeiBeiMedium-Gb5" pitchFamily="2" charset="-120"/>
              </a:rPr>
              <a:t>音 </a:t>
            </a:r>
            <a:r>
              <a:rPr lang="en-US" dirty="0" smtClean="0"/>
              <a:t>Matthew</a:t>
            </a:r>
            <a:r>
              <a:rPr lang="zh-TW" altLang="en-US" dirty="0" smtClean="0"/>
              <a:t> </a:t>
            </a:r>
            <a:r>
              <a:rPr lang="en-US" altLang="zh-TW" dirty="0" smtClean="0"/>
              <a:t>27:17</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17</a:t>
            </a:r>
            <a:r>
              <a:rPr lang="zh-TW" altLang="en-US" dirty="0" smtClean="0">
                <a:latin typeface="HanWang WeiBeiMedium-Gb5" pitchFamily="2" charset="-120"/>
                <a:ea typeface="HanWang WeiBeiMedium-Gb5" pitchFamily="2" charset="-120"/>
              </a:rPr>
              <a:t> 眾人聚集的時候，彼拉多就對他們說：「你們要我釋放哪一個給你們？</a:t>
            </a:r>
            <a:r>
              <a:rPr lang="zh-TW" altLang="en-US" dirty="0" smtClean="0">
                <a:solidFill>
                  <a:srgbClr val="FFFF00"/>
                </a:solidFill>
                <a:latin typeface="HanWang WeiBeiMedium-Gb5" pitchFamily="2" charset="-120"/>
                <a:ea typeface="HanWang WeiBeiMedium-Gb5" pitchFamily="2" charset="-120"/>
              </a:rPr>
              <a:t>是巴拉巴呢？是稱為基督的耶穌呢？</a:t>
            </a:r>
            <a:r>
              <a:rPr lang="zh-TW" altLang="en-US" dirty="0" smtClean="0">
                <a:latin typeface="HanWang WeiBeiMedium-Gb5" pitchFamily="2" charset="-120"/>
                <a:ea typeface="HanWang WeiBeiMedium-Gb5" pitchFamily="2" charset="-120"/>
              </a:rPr>
              <a:t>」 </a:t>
            </a:r>
          </a:p>
          <a:p>
            <a:r>
              <a:rPr lang="en-US" baseline="30000" dirty="0" smtClean="0"/>
              <a:t>17</a:t>
            </a:r>
            <a:r>
              <a:rPr lang="en-US" dirty="0" smtClean="0"/>
              <a:t> </a:t>
            </a:r>
            <a:r>
              <a:rPr lang="en-US" dirty="0" smtClean="0"/>
              <a:t>So when the crowd had gathered, Pilate asked them, “Which one do you want me to release to you: </a:t>
            </a:r>
            <a:r>
              <a:rPr lang="en-US" dirty="0" smtClean="0">
                <a:solidFill>
                  <a:srgbClr val="FFFF00"/>
                </a:solidFill>
              </a:rPr>
              <a:t>Jesus Barabbas, or Jesus who is called the Messiah?”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22</a:t>
            </a:fld>
            <a:endParaRPr lang="es-E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馬太福音 </a:t>
            </a:r>
            <a:r>
              <a:rPr lang="en-US" dirty="0" smtClean="0"/>
              <a:t>Matthew </a:t>
            </a:r>
            <a:r>
              <a:rPr lang="en-US" altLang="zh-TW" dirty="0" smtClean="0"/>
              <a:t>27:21–22</a:t>
            </a:r>
            <a:endParaRPr lang="en-US" altLang="zh-TW" dirty="0" smtClean="0"/>
          </a:p>
          <a:p>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巡撫對眾人說：「這兩個人，你們要我釋放哪一個給你們呢？」他們說：「巴拉巴。」</a:t>
            </a:r>
            <a:r>
              <a:rPr lang="en-US" altLang="zh-TW" baseline="30000" dirty="0" smtClean="0">
                <a:latin typeface="HanWang WeiBeiMedium-Gb5" pitchFamily="2" charset="-120"/>
                <a:ea typeface="HanWang WeiBeiMedium-Gb5" pitchFamily="2" charset="-120"/>
              </a:rPr>
              <a:t>22</a:t>
            </a:r>
            <a:r>
              <a:rPr lang="zh-TW" altLang="en-US" dirty="0" smtClean="0">
                <a:latin typeface="HanWang WeiBeiMedium-Gb5" pitchFamily="2" charset="-120"/>
                <a:ea typeface="HanWang WeiBeiMedium-Gb5" pitchFamily="2" charset="-120"/>
              </a:rPr>
              <a:t> 彼拉多說：「這樣，那稱為基督的耶穌我怎麼辦他呢？」他們都說：「把他釘十字架！」 </a:t>
            </a:r>
          </a:p>
          <a:p>
            <a:r>
              <a:rPr lang="en-US" baseline="30000" dirty="0" smtClean="0"/>
              <a:t>21</a:t>
            </a:r>
            <a:r>
              <a:rPr lang="en-US" dirty="0" smtClean="0"/>
              <a:t> </a:t>
            </a:r>
            <a:r>
              <a:rPr lang="en-US" dirty="0" smtClean="0"/>
              <a:t>“Which of the two do you want me to release to you?” asked the governor. “Barabbas,” they answered. </a:t>
            </a:r>
            <a:r>
              <a:rPr lang="en-US" baseline="30000" dirty="0" smtClean="0"/>
              <a:t>22</a:t>
            </a:r>
            <a:r>
              <a:rPr lang="en-US" dirty="0" smtClean="0"/>
              <a:t> “What shall I do, then, with Jesus who is called the Messiah?” Pilate asked. They all answered, “Crucify him!”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23</a:t>
            </a:fld>
            <a:endParaRPr lang="es-E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馬太福音 </a:t>
            </a:r>
            <a:r>
              <a:rPr lang="en-US" smtClean="0"/>
              <a:t>Matthew </a:t>
            </a:r>
            <a:r>
              <a:rPr lang="en-US" altLang="zh-TW" smtClean="0"/>
              <a:t>27:24–25</a:t>
            </a:r>
            <a:endParaRPr lang="en-US" altLang="zh-TW" dirty="0" smtClean="0"/>
          </a:p>
          <a:p>
            <a:r>
              <a:rPr lang="en-US" altLang="zh-TW" baseline="30000" dirty="0" smtClean="0">
                <a:latin typeface="HanWang WeiBeiMedium-Gb5" pitchFamily="2" charset="-120"/>
                <a:ea typeface="HanWang WeiBeiMedium-Gb5" pitchFamily="2" charset="-120"/>
              </a:rPr>
              <a:t>24</a:t>
            </a:r>
            <a:r>
              <a:rPr lang="zh-TW" altLang="en-US" dirty="0" smtClean="0">
                <a:latin typeface="HanWang WeiBeiMedium-Gb5" pitchFamily="2" charset="-120"/>
                <a:ea typeface="HanWang WeiBeiMedium-Gb5" pitchFamily="2" charset="-120"/>
              </a:rPr>
              <a:t> 彼拉多見說也無濟於事，反要生亂，就拿水在眾人面前洗手，說：「流這義人的血，罪不在我，你們承當吧。」</a:t>
            </a:r>
            <a:r>
              <a:rPr lang="en-US" altLang="zh-TW" baseline="30000" dirty="0" smtClean="0">
                <a:latin typeface="HanWang WeiBeiMedium-Gb5" pitchFamily="2" charset="-120"/>
                <a:ea typeface="HanWang WeiBeiMedium-Gb5" pitchFamily="2" charset="-120"/>
              </a:rPr>
              <a:t>25</a:t>
            </a:r>
            <a:r>
              <a:rPr lang="zh-TW" altLang="en-US" dirty="0" smtClean="0">
                <a:latin typeface="HanWang WeiBeiMedium-Gb5" pitchFamily="2" charset="-120"/>
                <a:ea typeface="HanWang WeiBeiMedium-Gb5" pitchFamily="2" charset="-120"/>
              </a:rPr>
              <a:t> 眾人都回答說：「他的血歸到我們和我們的子孫身上。」 </a:t>
            </a:r>
          </a:p>
          <a:p>
            <a:r>
              <a:rPr lang="en-US" baseline="30000" dirty="0" smtClean="0">
                <a:latin typeface="Arial Narrow" pitchFamily="34" charset="0"/>
              </a:rPr>
              <a:t>24</a:t>
            </a:r>
            <a:r>
              <a:rPr lang="en-US" dirty="0" smtClean="0">
                <a:latin typeface="Arial Narrow" pitchFamily="34" charset="0"/>
              </a:rPr>
              <a:t> </a:t>
            </a:r>
            <a:r>
              <a:rPr lang="en-US" dirty="0" smtClean="0">
                <a:latin typeface="Arial Narrow" pitchFamily="34" charset="0"/>
              </a:rPr>
              <a:t>When Pilate saw that he was getting nowhere, but that instead an uproar was starting, he took water and washed his hands in front of the crowd. “I am innocent of this man’s blood,” he said. “It is your responsibility!” </a:t>
            </a:r>
            <a:r>
              <a:rPr lang="en-US" baseline="30000" dirty="0" smtClean="0">
                <a:latin typeface="Arial Narrow" pitchFamily="34" charset="0"/>
              </a:rPr>
              <a:t>25</a:t>
            </a:r>
            <a:r>
              <a:rPr lang="en-US" dirty="0" smtClean="0">
                <a:latin typeface="Arial Narrow" pitchFamily="34" charset="0"/>
              </a:rPr>
              <a:t> All the people answered, “His blood is on us and on our children!”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24</a:t>
            </a:fld>
            <a:endParaRPr lang="es-E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07" y="107876"/>
            <a:ext cx="2376264" cy="2952328"/>
          </a:xfrm>
        </p:spPr>
        <p:txBody>
          <a:bodyPr/>
          <a:lstStyle/>
          <a:p>
            <a:pPr marL="0" indent="0">
              <a:buNone/>
            </a:pPr>
            <a:r>
              <a:rPr lang="zh-TW" altLang="en-US" dirty="0" smtClean="0">
                <a:solidFill>
                  <a:srgbClr val="FFFF00"/>
                </a:solidFill>
                <a:latin typeface="HanWang WeiBeiMedium-Gb5" pitchFamily="2" charset="-120"/>
                <a:ea typeface="HanWang WeiBeiMedium-Gb5" pitchFamily="2" charset="-120"/>
              </a:rPr>
              <a:t>是巴拉巴呢？是稱為基督的耶穌呢？」</a:t>
            </a:r>
            <a:r>
              <a:rPr lang="en-US" altLang="zh-TW" baseline="30000" dirty="0" smtClean="0">
                <a:solidFill>
                  <a:srgbClr val="FFFF00"/>
                </a:solidFill>
                <a:latin typeface="HanWang WeiBeiMedium-Gb5" pitchFamily="2" charset="-120"/>
                <a:ea typeface="HanWang WeiBeiMedium-Gb5" pitchFamily="2" charset="-120"/>
              </a:rPr>
              <a:t>18</a:t>
            </a:r>
            <a:r>
              <a:rPr lang="zh-TW" altLang="en-US" dirty="0" smtClean="0">
                <a:solidFill>
                  <a:srgbClr val="FFFF00"/>
                </a:solidFill>
                <a:latin typeface="HanWang WeiBeiMedium-Gb5" pitchFamily="2" charset="-120"/>
                <a:ea typeface="HanWang WeiBeiMedium-Gb5" pitchFamily="2" charset="-120"/>
              </a:rPr>
              <a:t> 巡撫原知道他們是因為嫉妒才把他解了來。</a:t>
            </a:r>
            <a:r>
              <a:rPr lang="en-US" altLang="zh-TW" baseline="30000" dirty="0" smtClean="0">
                <a:latin typeface="HanWang WeiBeiMedium-Gb5" pitchFamily="2" charset="-120"/>
                <a:ea typeface="HanWang WeiBeiMedium-Gb5" pitchFamily="2" charset="-120"/>
              </a:rPr>
              <a:t>19</a:t>
            </a:r>
            <a:r>
              <a:rPr lang="zh-TW" altLang="en-US" dirty="0" smtClean="0">
                <a:latin typeface="HanWang WeiBeiMedium-Gb5" pitchFamily="2" charset="-120"/>
                <a:ea typeface="HanWang WeiBeiMedium-Gb5" pitchFamily="2" charset="-120"/>
              </a:rPr>
              <a:t> 正坐堂的時候，他的夫人打發人來說：「這義人的事，你一點不可管，因為我今天在夢中為他受了許多的苦。」</a:t>
            </a:r>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 祭司長和長老挑唆眾人，</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3</a:t>
            </a:fld>
            <a:endParaRPr lang="es-ES"/>
          </a:p>
        </p:txBody>
      </p:sp>
      <p:sp>
        <p:nvSpPr>
          <p:cNvPr id="5" name="Content Placeholder 2"/>
          <p:cNvSpPr txBox="1">
            <a:spLocks/>
          </p:cNvSpPr>
          <p:nvPr/>
        </p:nvSpPr>
        <p:spPr bwMode="auto">
          <a:xfrm>
            <a:off x="2592486" y="107876"/>
            <a:ext cx="3168551"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latin typeface="Arial Narrow" pitchFamily="34" charset="0"/>
              </a:rPr>
              <a:t>Jesus Barabbas, or Jesus who is called the Messiah?” </a:t>
            </a:r>
            <a:r>
              <a:rPr lang="en-US" sz="1800" baseline="30000" dirty="0" smtClean="0">
                <a:latin typeface="Arial Narrow" pitchFamily="34" charset="0"/>
              </a:rPr>
              <a:t>18</a:t>
            </a:r>
            <a:r>
              <a:rPr lang="en-US" sz="1800" dirty="0" smtClean="0">
                <a:latin typeface="Arial Narrow" pitchFamily="34" charset="0"/>
              </a:rPr>
              <a:t> For he knew it was out of self-interest that they had handed Jesus over to him. </a:t>
            </a:r>
            <a:r>
              <a:rPr lang="en-US" sz="1800" baseline="30000" dirty="0" smtClean="0">
                <a:latin typeface="Arial Narrow" pitchFamily="34" charset="0"/>
              </a:rPr>
              <a:t>19</a:t>
            </a:r>
            <a:r>
              <a:rPr lang="en-US" sz="1800" dirty="0" smtClean="0">
                <a:latin typeface="Arial Narrow" pitchFamily="34" charset="0"/>
              </a:rPr>
              <a:t> </a:t>
            </a:r>
            <a:r>
              <a:rPr lang="en-US" sz="1800" dirty="0" smtClean="0">
                <a:solidFill>
                  <a:srgbClr val="FFFF00"/>
                </a:solidFill>
                <a:latin typeface="Arial Narrow" pitchFamily="34" charset="0"/>
              </a:rPr>
              <a:t>While Pilate was sitting on the judge’s seat, his wife sent him this message: “Don’t have anything to do with that innocent man, for I have suffered a great deal today in a dream because of him.” </a:t>
            </a:r>
            <a:r>
              <a:rPr lang="en-US" sz="1800" baseline="30000" dirty="0" smtClean="0">
                <a:solidFill>
                  <a:srgbClr val="FFFF00"/>
                </a:solidFill>
                <a:latin typeface="Arial Narrow" pitchFamily="34" charset="0"/>
              </a:rPr>
              <a:t>20</a:t>
            </a:r>
            <a:r>
              <a:rPr lang="en-US" sz="1800" dirty="0" smtClean="0">
                <a:solidFill>
                  <a:srgbClr val="FFFF00"/>
                </a:solidFill>
                <a:latin typeface="Arial Narrow" pitchFamily="34" charset="0"/>
              </a:rPr>
              <a:t> But the chief priests and the elders</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07876"/>
            <a:ext cx="2520279" cy="2952328"/>
          </a:xfrm>
        </p:spPr>
        <p:txBody>
          <a:bodyPr/>
          <a:lstStyle/>
          <a:p>
            <a:pPr marL="0" indent="0">
              <a:buNone/>
            </a:pPr>
            <a:r>
              <a:rPr lang="zh-TW" altLang="en-US" dirty="0" smtClean="0">
                <a:latin typeface="HanWang WeiBeiMedium-Gb5" pitchFamily="2" charset="-120"/>
                <a:ea typeface="HanWang WeiBeiMedium-Gb5" pitchFamily="2" charset="-120"/>
              </a:rPr>
              <a:t>求釋放巴拉巴，除滅耶穌。</a:t>
            </a: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巡撫對眾人說：「這兩個人，你們要我釋放哪一個給你們呢？」他們說：「巴拉巴。」</a:t>
            </a:r>
            <a:r>
              <a:rPr lang="en-US" altLang="zh-TW" baseline="30000" dirty="0" smtClean="0">
                <a:latin typeface="HanWang WeiBeiMedium-Gb5" pitchFamily="2" charset="-120"/>
                <a:ea typeface="HanWang WeiBeiMedium-Gb5" pitchFamily="2" charset="-120"/>
              </a:rPr>
              <a:t>22</a:t>
            </a:r>
            <a:r>
              <a:rPr lang="zh-TW" altLang="en-US" dirty="0" smtClean="0">
                <a:latin typeface="HanWang WeiBeiMedium-Gb5" pitchFamily="2" charset="-120"/>
                <a:ea typeface="HanWang WeiBeiMedium-Gb5" pitchFamily="2" charset="-120"/>
              </a:rPr>
              <a:t> 彼拉多說：「這樣，那稱為基督的耶穌我怎麼辦他呢？」他們都說：「把他釘十字架！」</a:t>
            </a:r>
            <a:r>
              <a:rPr lang="en-US" altLang="zh-TW" baseline="30000" dirty="0" smtClean="0">
                <a:latin typeface="HanWang WeiBeiMedium-Gb5" pitchFamily="2" charset="-120"/>
                <a:ea typeface="HanWang WeiBeiMedium-Gb5" pitchFamily="2" charset="-120"/>
              </a:rPr>
              <a:t>23</a:t>
            </a:r>
            <a:r>
              <a:rPr lang="zh-TW" altLang="en-US" dirty="0" smtClean="0">
                <a:latin typeface="HanWang WeiBeiMedium-Gb5" pitchFamily="2" charset="-120"/>
                <a:ea typeface="HanWang WeiBeiMedium-Gb5" pitchFamily="2" charset="-120"/>
              </a:rPr>
              <a:t> 巡撫說：「為甚麼呢？他做了甚麼惡事呢？」</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4</a:t>
            </a:fld>
            <a:endParaRPr lang="es-ES"/>
          </a:p>
        </p:txBody>
      </p:sp>
      <p:sp>
        <p:nvSpPr>
          <p:cNvPr id="5" name="Content Placeholder 2"/>
          <p:cNvSpPr txBox="1">
            <a:spLocks/>
          </p:cNvSpPr>
          <p:nvPr/>
        </p:nvSpPr>
        <p:spPr bwMode="auto">
          <a:xfrm>
            <a:off x="2664494" y="107876"/>
            <a:ext cx="3096543"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persuaded the crowd to ask for Barabbas and to have Jesus executed. </a:t>
            </a:r>
            <a:r>
              <a:rPr lang="en-US" sz="1800" baseline="30000" dirty="0" smtClean="0">
                <a:solidFill>
                  <a:srgbClr val="FFFF00"/>
                </a:solidFill>
                <a:latin typeface="Arial Narrow" pitchFamily="34" charset="0"/>
              </a:rPr>
              <a:t>21</a:t>
            </a:r>
            <a:r>
              <a:rPr lang="en-US" sz="1800" dirty="0" smtClean="0">
                <a:solidFill>
                  <a:srgbClr val="FFFF00"/>
                </a:solidFill>
                <a:latin typeface="Arial Narrow" pitchFamily="34" charset="0"/>
              </a:rPr>
              <a:t> “Which of the two do you want me to release to you?” asked the governor. “Barabbas,” they answered. </a:t>
            </a:r>
            <a:r>
              <a:rPr lang="en-US" sz="1800" baseline="30000" dirty="0" smtClean="0">
                <a:solidFill>
                  <a:srgbClr val="FFFF00"/>
                </a:solidFill>
                <a:latin typeface="Arial Narrow" pitchFamily="34" charset="0"/>
              </a:rPr>
              <a:t>22</a:t>
            </a:r>
            <a:r>
              <a:rPr lang="en-US" sz="1800" dirty="0" smtClean="0">
                <a:solidFill>
                  <a:srgbClr val="FFFF00"/>
                </a:solidFill>
                <a:latin typeface="Arial Narrow" pitchFamily="34" charset="0"/>
              </a:rPr>
              <a:t> “What shall I do, then, with Jesus who is called the Messiah?” Pilate asked. They all answered, “Crucify him!” </a:t>
            </a:r>
            <a:r>
              <a:rPr lang="en-US" sz="1800" baseline="30000" dirty="0" smtClean="0">
                <a:solidFill>
                  <a:srgbClr val="FFFF00"/>
                </a:solidFill>
                <a:latin typeface="Arial Narrow" pitchFamily="34" charset="0"/>
              </a:rPr>
              <a:t>23</a:t>
            </a:r>
            <a:r>
              <a:rPr lang="en-US" sz="1800" dirty="0" smtClean="0">
                <a:solidFill>
                  <a:srgbClr val="FFFF00"/>
                </a:solidFill>
                <a:latin typeface="Arial Narrow" pitchFamily="34" charset="0"/>
              </a:rPr>
              <a:t> “Why? What crime has he committed?” asked Pilate. </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6" y="107876"/>
            <a:ext cx="2376264" cy="2952328"/>
          </a:xfrm>
        </p:spPr>
        <p:txBody>
          <a:bodyPr/>
          <a:lstStyle/>
          <a:p>
            <a:pPr marL="0" indent="0">
              <a:buNone/>
            </a:pPr>
            <a:r>
              <a:rPr lang="zh-TW" altLang="en-US" dirty="0" smtClean="0">
                <a:latin typeface="HanWang WeiBeiMedium-Gb5" pitchFamily="2" charset="-120"/>
                <a:ea typeface="HanWang WeiBeiMedium-Gb5" pitchFamily="2" charset="-120"/>
              </a:rPr>
              <a:t>他們便極力地喊著說：「把他釘十字架！」</a:t>
            </a:r>
            <a:r>
              <a:rPr lang="en-US" altLang="zh-TW" baseline="30000" dirty="0" smtClean="0">
                <a:latin typeface="HanWang WeiBeiMedium-Gb5" pitchFamily="2" charset="-120"/>
                <a:ea typeface="HanWang WeiBeiMedium-Gb5" pitchFamily="2" charset="-120"/>
              </a:rPr>
              <a:t>24</a:t>
            </a:r>
            <a:r>
              <a:rPr lang="zh-TW" altLang="en-US" dirty="0" smtClean="0">
                <a:latin typeface="HanWang WeiBeiMedium-Gb5" pitchFamily="2" charset="-120"/>
                <a:ea typeface="HanWang WeiBeiMedium-Gb5" pitchFamily="2" charset="-120"/>
              </a:rPr>
              <a:t> 彼拉多見說也無濟於事，反要生亂，就拿水在眾人面前洗手，說：「流這義人的血，罪不在我，你們承當吧。」</a:t>
            </a:r>
            <a:r>
              <a:rPr lang="en-US" altLang="zh-TW" baseline="30000" dirty="0" smtClean="0">
                <a:latin typeface="HanWang WeiBeiMedium-Gb5" pitchFamily="2" charset="-120"/>
                <a:ea typeface="HanWang WeiBeiMedium-Gb5" pitchFamily="2" charset="-120"/>
              </a:rPr>
              <a:t>25</a:t>
            </a:r>
            <a:r>
              <a:rPr lang="zh-TW" altLang="en-US" dirty="0" smtClean="0">
                <a:latin typeface="HanWang WeiBeiMedium-Gb5" pitchFamily="2" charset="-120"/>
                <a:ea typeface="HanWang WeiBeiMedium-Gb5" pitchFamily="2" charset="-120"/>
              </a:rPr>
              <a:t> 眾人都回答說：「他的血歸到我們和我們的子孫身上。」</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5</a:t>
            </a:fld>
            <a:endParaRPr lang="es-ES"/>
          </a:p>
        </p:txBody>
      </p:sp>
      <p:sp>
        <p:nvSpPr>
          <p:cNvPr id="5" name="Content Placeholder 2"/>
          <p:cNvSpPr txBox="1">
            <a:spLocks/>
          </p:cNvSpPr>
          <p:nvPr/>
        </p:nvSpPr>
        <p:spPr bwMode="auto">
          <a:xfrm>
            <a:off x="2520480" y="107876"/>
            <a:ext cx="3240558"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But they shouted all the louder, “Crucify him!” </a:t>
            </a:r>
            <a:r>
              <a:rPr lang="en-US" sz="1800" baseline="30000" dirty="0" smtClean="0">
                <a:solidFill>
                  <a:srgbClr val="FFFF00"/>
                </a:solidFill>
                <a:latin typeface="Arial Narrow" pitchFamily="34" charset="0"/>
              </a:rPr>
              <a:t>24</a:t>
            </a:r>
            <a:r>
              <a:rPr lang="en-US" sz="1800" dirty="0" smtClean="0">
                <a:solidFill>
                  <a:srgbClr val="FFFF00"/>
                </a:solidFill>
                <a:latin typeface="Arial Narrow" pitchFamily="34" charset="0"/>
              </a:rPr>
              <a:t> When Pilate saw that he was getting nowhere, but that instead an uproar was starting, he took water and washed his hands in front of the crowd. “I am innocent of this man’s blood,” he said. “It is your responsibility!” </a:t>
            </a:r>
            <a:r>
              <a:rPr lang="en-US" sz="1800" baseline="30000" dirty="0" smtClean="0">
                <a:solidFill>
                  <a:srgbClr val="FFFF00"/>
                </a:solidFill>
                <a:latin typeface="Arial Narrow" pitchFamily="34" charset="0"/>
              </a:rPr>
              <a:t>25</a:t>
            </a:r>
            <a:r>
              <a:rPr lang="en-US" sz="1800" dirty="0" smtClean="0">
                <a:solidFill>
                  <a:srgbClr val="FFFF00"/>
                </a:solidFill>
                <a:latin typeface="Arial Narrow" pitchFamily="34" charset="0"/>
              </a:rPr>
              <a:t> All the people answered, “His blood is on us and on our children!”</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07876"/>
            <a:ext cx="2448271" cy="2952328"/>
          </a:xfrm>
        </p:spPr>
        <p:txBody>
          <a:bodyPr/>
          <a:lstStyle/>
          <a:p>
            <a:pPr marL="0" indent="0">
              <a:buNone/>
            </a:pPr>
            <a:r>
              <a:rPr lang="en-US" altLang="zh-TW" baseline="30000" dirty="0" smtClean="0">
                <a:latin typeface="HanWang WeiBeiMedium-Gb5" pitchFamily="2" charset="-120"/>
                <a:ea typeface="HanWang WeiBeiMedium-Gb5" pitchFamily="2" charset="-120"/>
              </a:rPr>
              <a:t>26</a:t>
            </a:r>
            <a:r>
              <a:rPr lang="zh-TW" altLang="en-US" dirty="0" smtClean="0">
                <a:latin typeface="HanWang WeiBeiMedium-Gb5" pitchFamily="2" charset="-120"/>
                <a:ea typeface="HanWang WeiBeiMedium-Gb5" pitchFamily="2" charset="-120"/>
              </a:rPr>
              <a:t> 於是彼拉多釋放巴拉巴給他們，把耶穌鞭打了，交給人釘十字架。</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6</a:t>
            </a:fld>
            <a:endParaRPr lang="es-ES"/>
          </a:p>
        </p:txBody>
      </p:sp>
      <p:sp>
        <p:nvSpPr>
          <p:cNvPr id="5" name="Content Placeholder 2"/>
          <p:cNvSpPr txBox="1">
            <a:spLocks/>
          </p:cNvSpPr>
          <p:nvPr/>
        </p:nvSpPr>
        <p:spPr bwMode="auto">
          <a:xfrm>
            <a:off x="2592486" y="107876"/>
            <a:ext cx="3168551"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solidFill>
                  <a:srgbClr val="FFFF00"/>
                </a:solidFill>
                <a:latin typeface="Arial Narrow" pitchFamily="34" charset="0"/>
              </a:rPr>
              <a:t>26</a:t>
            </a:r>
            <a:r>
              <a:rPr lang="en-US" sz="1800" dirty="0" smtClean="0">
                <a:solidFill>
                  <a:srgbClr val="FFFF00"/>
                </a:solidFill>
                <a:latin typeface="Arial Narrow" pitchFamily="34" charset="0"/>
              </a:rPr>
              <a:t> Then he released Barabbas to them. But he had Jesus flogged, and handed him over to be crucified. </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55948"/>
            <a:ext cx="5761038" cy="695325"/>
          </a:xfrm>
        </p:spPr>
        <p:txBody>
          <a:bodyPr/>
          <a:lstStyle/>
          <a:p>
            <a:r>
              <a:rPr lang="zh-TW" altLang="en-US" sz="2800" dirty="0" smtClean="0">
                <a:solidFill>
                  <a:schemeClr val="tx1"/>
                </a:solidFill>
                <a:latin typeface="HanWang WeiBeiMedium-Gb5" pitchFamily="2" charset="-120"/>
                <a:ea typeface="HanWang WeiBeiMedium-Gb5" pitchFamily="2" charset="-120"/>
              </a:rPr>
              <a:t>耶穌的審判</a:t>
            </a:r>
            <a:r>
              <a:rPr lang="en-US" altLang="zh-TW" sz="2800" dirty="0" smtClean="0">
                <a:solidFill>
                  <a:schemeClr val="tx1"/>
                </a:solidFill>
                <a:latin typeface="HanWang WeiBeiMedium-Gb5" pitchFamily="2" charset="-120"/>
                <a:ea typeface="HanWang WeiBeiMedium-Gb5" pitchFamily="2" charset="-120"/>
              </a:rPr>
              <a:t/>
            </a:r>
            <a:br>
              <a:rPr lang="en-US" altLang="zh-TW" sz="2800" dirty="0" smtClean="0">
                <a:solidFill>
                  <a:schemeClr val="tx1"/>
                </a:solidFill>
                <a:latin typeface="HanWang WeiBeiMedium-Gb5" pitchFamily="2" charset="-120"/>
                <a:ea typeface="HanWang WeiBeiMedium-Gb5" pitchFamily="2" charset="-120"/>
              </a:rPr>
            </a:br>
            <a:r>
              <a:rPr lang="en-US" altLang="zh-TW" dirty="0" smtClean="0">
                <a:solidFill>
                  <a:schemeClr val="tx1"/>
                </a:solidFill>
              </a:rPr>
              <a:t> The Trial </a:t>
            </a:r>
            <a:r>
              <a:rPr lang="en-US" altLang="zh-TW" smtClean="0">
                <a:solidFill>
                  <a:schemeClr val="tx1"/>
                </a:solidFill>
              </a:rPr>
              <a:t>of Jesus</a:t>
            </a:r>
            <a:endParaRPr lang="en-US" dirty="0">
              <a:solidFill>
                <a:schemeClr val="tx1"/>
              </a:solidFill>
            </a:endParaRPr>
          </a:p>
        </p:txBody>
      </p:sp>
      <p:sp>
        <p:nvSpPr>
          <p:cNvPr id="3" name="Subtitle 2"/>
          <p:cNvSpPr>
            <a:spLocks noGrp="1"/>
          </p:cNvSpPr>
          <p:nvPr>
            <p:ph type="subTitle" idx="1"/>
          </p:nvPr>
        </p:nvSpPr>
        <p:spPr>
          <a:xfrm>
            <a:off x="936303" y="2052092"/>
            <a:ext cx="4032727" cy="576064"/>
          </a:xfrm>
        </p:spPr>
        <p:txBody>
          <a:bodyPr/>
          <a:lstStyle/>
          <a:p>
            <a:r>
              <a:rPr lang="zh-TW" altLang="en-US" sz="2000" dirty="0" smtClean="0">
                <a:latin typeface="HanWang WeiBeiMedium-Gb5" pitchFamily="2" charset="-120"/>
                <a:ea typeface="HanWang WeiBeiMedium-Gb5" pitchFamily="2" charset="-120"/>
              </a:rPr>
              <a:t>馬太福音 </a:t>
            </a:r>
            <a:r>
              <a:rPr lang="en-US" altLang="zh-TW" sz="2000" dirty="0" smtClean="0"/>
              <a:t>Matthew 27:11-26</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8</a:t>
            </a:fld>
            <a:endParaRPr lang="es-ES"/>
          </a:p>
        </p:txBody>
      </p:sp>
      <p:pic>
        <p:nvPicPr>
          <p:cNvPr id="1026" name="Picture 2"/>
          <p:cNvPicPr>
            <a:picLocks noChangeAspect="1" noChangeArrowheads="1"/>
          </p:cNvPicPr>
          <p:nvPr/>
        </p:nvPicPr>
        <p:blipFill>
          <a:blip r:embed="rId3" cstate="print"/>
          <a:srcRect l="12995" t="19989" r="32275"/>
          <a:stretch>
            <a:fillRect/>
          </a:stretch>
        </p:blipFill>
        <p:spPr bwMode="auto">
          <a:xfrm>
            <a:off x="792088" y="0"/>
            <a:ext cx="4104655" cy="325035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TW" altLang="en-US" dirty="0" smtClean="0">
                <a:solidFill>
                  <a:schemeClr val="tx1"/>
                </a:solidFill>
                <a:latin typeface="HanWang WeiBeiMedium-Gb5" pitchFamily="2" charset="-120"/>
                <a:ea typeface="HanWang WeiBeiMedium-Gb5" pitchFamily="2" charset="-120"/>
              </a:rPr>
              <a:t>耶穌六次受審</a:t>
            </a:r>
            <a:r>
              <a:rPr lang="en-US" altLang="zh-TW" dirty="0" smtClean="0">
                <a:solidFill>
                  <a:schemeClr val="tx1"/>
                </a:solidFill>
              </a:rPr>
              <a:t/>
            </a:r>
            <a:br>
              <a:rPr lang="en-US" altLang="zh-TW" dirty="0" smtClean="0">
                <a:solidFill>
                  <a:schemeClr val="tx1"/>
                </a:solidFill>
              </a:rPr>
            </a:br>
            <a:r>
              <a:rPr lang="en-US" dirty="0" smtClean="0">
                <a:solidFill>
                  <a:schemeClr val="tx1"/>
                </a:solidFill>
              </a:rPr>
              <a:t>Six Trials of Jesus</a:t>
            </a:r>
            <a:endParaRPr lang="en-US" dirty="0">
              <a:solidFill>
                <a:schemeClr val="tx1"/>
              </a:solidFill>
            </a:endParaRPr>
          </a:p>
        </p:txBody>
      </p:sp>
      <p:sp>
        <p:nvSpPr>
          <p:cNvPr id="4" name="Content Placeholder 3"/>
          <p:cNvSpPr>
            <a:spLocks noGrp="1"/>
          </p:cNvSpPr>
          <p:nvPr>
            <p:ph idx="1"/>
          </p:nvPr>
        </p:nvSpPr>
        <p:spPr>
          <a:xfrm>
            <a:off x="144017" y="849833"/>
            <a:ext cx="5616822" cy="2138363"/>
          </a:xfrm>
        </p:spPr>
        <p:txBody>
          <a:bodyPr/>
          <a:lstStyle/>
          <a:p>
            <a:pPr marL="342900" indent="-342900">
              <a:buFont typeface="+mj-lt"/>
              <a:buAutoNum type="arabicPeriod"/>
            </a:pPr>
            <a:r>
              <a:rPr lang="zh-TW" altLang="en-US" dirty="0" smtClean="0">
                <a:latin typeface="HanWang WeiBeiMedium-Gb5" pitchFamily="2" charset="-120"/>
                <a:ea typeface="HanWang WeiBeiMedium-Gb5" pitchFamily="2" charset="-120"/>
              </a:rPr>
              <a:t>亞那 </a:t>
            </a:r>
            <a:r>
              <a:rPr lang="en-US" altLang="zh-TW" dirty="0" smtClean="0">
                <a:ea typeface="HanWang WeiBeiMedium-Gb5" pitchFamily="2" charset="-120"/>
              </a:rPr>
              <a:t>In front of </a:t>
            </a:r>
            <a:r>
              <a:rPr lang="en-US" altLang="zh-TW" dirty="0" err="1" smtClean="0">
                <a:ea typeface="HanWang WeiBeiMedium-Gb5" pitchFamily="2" charset="-120"/>
              </a:rPr>
              <a:t>Annas</a:t>
            </a:r>
            <a:r>
              <a:rPr lang="zh-TW" altLang="en-US" sz="1600" dirty="0" smtClean="0">
                <a:latin typeface="HanWang WeiBeiMedium-Gb5" pitchFamily="2" charset="-120"/>
                <a:ea typeface="HanWang WeiBeiMedium-Gb5" pitchFamily="2" charset="-120"/>
              </a:rPr>
              <a:t>（約 </a:t>
            </a:r>
            <a:r>
              <a:rPr lang="en-US" altLang="zh-TW" sz="1600" dirty="0" err="1" smtClean="0">
                <a:latin typeface="+mn-ea"/>
              </a:rPr>
              <a:t>Jn</a:t>
            </a:r>
            <a:r>
              <a:rPr lang="en-US" altLang="zh-TW" sz="1600" dirty="0" smtClean="0">
                <a:latin typeface="+mn-ea"/>
              </a:rPr>
              <a:t> 18</a:t>
            </a:r>
            <a:r>
              <a:rPr lang="zh-TW" altLang="en-US" sz="1600" dirty="0" smtClean="0">
                <a:latin typeface="+mn-ea"/>
              </a:rPr>
              <a:t>：</a:t>
            </a:r>
            <a:r>
              <a:rPr lang="en-US" altLang="zh-TW" sz="1600" dirty="0" smtClean="0">
                <a:latin typeface="+mn-ea"/>
              </a:rPr>
              <a:t>13-24</a:t>
            </a:r>
            <a:r>
              <a:rPr lang="zh-TW" altLang="en-US" sz="1600" dirty="0" smtClean="0">
                <a:latin typeface="HanWang WeiBeiMedium-Gb5" pitchFamily="2" charset="-120"/>
                <a:ea typeface="HanWang WeiBeiMedium-Gb5" pitchFamily="2" charset="-120"/>
              </a:rPr>
              <a:t>）</a:t>
            </a:r>
          </a:p>
          <a:p>
            <a:pPr marL="342900" indent="-342900">
              <a:buFont typeface="+mj-lt"/>
              <a:buAutoNum type="arabicPeriod"/>
            </a:pPr>
            <a:r>
              <a:rPr lang="zh-TW" altLang="en-US" dirty="0" smtClean="0">
                <a:latin typeface="HanWang WeiBeiMedium-Gb5" pitchFamily="2" charset="-120"/>
                <a:ea typeface="HanWang WeiBeiMedium-Gb5" pitchFamily="2" charset="-120"/>
              </a:rPr>
              <a:t>該亞法 </a:t>
            </a:r>
            <a:r>
              <a:rPr lang="en-US" altLang="zh-TW" dirty="0" smtClean="0">
                <a:latin typeface="+mn-ea"/>
              </a:rPr>
              <a:t>In front of Caiaphas</a:t>
            </a:r>
            <a:r>
              <a:rPr lang="zh-TW" altLang="en-US" sz="1600" dirty="0" smtClean="0">
                <a:latin typeface="+mn-ea"/>
              </a:rPr>
              <a:t>（</a:t>
            </a:r>
            <a:r>
              <a:rPr lang="zh-TW" altLang="en-US" sz="1600" dirty="0" smtClean="0">
                <a:latin typeface="HanWang WeiBeiMedium-Gb5" pitchFamily="2" charset="-120"/>
                <a:ea typeface="HanWang WeiBeiMedium-Gb5" pitchFamily="2" charset="-120"/>
              </a:rPr>
              <a:t>太 </a:t>
            </a:r>
            <a:r>
              <a:rPr lang="en-US" altLang="zh-TW" sz="1600" dirty="0" smtClean="0">
                <a:latin typeface="+mn-ea"/>
              </a:rPr>
              <a:t>Mt</a:t>
            </a:r>
            <a:r>
              <a:rPr lang="zh-TW" altLang="en-US" sz="1600" dirty="0" smtClean="0">
                <a:latin typeface="+mn-ea"/>
              </a:rPr>
              <a:t> </a:t>
            </a:r>
            <a:r>
              <a:rPr lang="en-US" altLang="zh-TW" sz="1600" dirty="0" smtClean="0">
                <a:latin typeface="+mn-ea"/>
              </a:rPr>
              <a:t>26:57-68)</a:t>
            </a:r>
            <a:endParaRPr lang="zh-TW" altLang="en-US" dirty="0" smtClean="0">
              <a:latin typeface="+mn-ea"/>
            </a:endParaRPr>
          </a:p>
          <a:p>
            <a:pPr marL="342900" indent="-342900">
              <a:buFont typeface="+mj-lt"/>
              <a:buAutoNum type="arabicPeriod"/>
            </a:pPr>
            <a:r>
              <a:rPr lang="zh-TW" altLang="en-US" dirty="0" smtClean="0">
                <a:latin typeface="HanWang WeiBeiMedium-Gb5" pitchFamily="2" charset="-120"/>
                <a:ea typeface="HanWang WeiBeiMedium-Gb5" pitchFamily="2" charset="-120"/>
              </a:rPr>
              <a:t>大公會 </a:t>
            </a:r>
            <a:r>
              <a:rPr lang="en-US" altLang="zh-TW" dirty="0" smtClean="0">
                <a:latin typeface="+mn-ea"/>
              </a:rPr>
              <a:t>In front of the Sanhedrin</a:t>
            </a:r>
            <a:r>
              <a:rPr lang="zh-TW" altLang="en-US" sz="1600" dirty="0" smtClean="0">
                <a:latin typeface="+mn-ea"/>
              </a:rPr>
              <a:t>（</a:t>
            </a:r>
            <a:r>
              <a:rPr lang="zh-TW" altLang="en-US" sz="1600" dirty="0" smtClean="0">
                <a:latin typeface="HanWang WeiBeiMedium-Gb5" pitchFamily="2" charset="-120"/>
                <a:ea typeface="HanWang WeiBeiMedium-Gb5" pitchFamily="2" charset="-120"/>
              </a:rPr>
              <a:t>路</a:t>
            </a:r>
            <a:r>
              <a:rPr lang="zh-TW" altLang="en-US" sz="1600" dirty="0" smtClean="0">
                <a:latin typeface="+mn-ea"/>
              </a:rPr>
              <a:t> </a:t>
            </a:r>
            <a:r>
              <a:rPr lang="en-US" altLang="zh-TW" sz="1600" dirty="0" err="1" smtClean="0">
                <a:latin typeface="+mn-ea"/>
              </a:rPr>
              <a:t>Lk</a:t>
            </a:r>
            <a:r>
              <a:rPr lang="en-US" altLang="zh-TW" sz="1600" dirty="0" smtClean="0">
                <a:latin typeface="+mn-ea"/>
              </a:rPr>
              <a:t> 22</a:t>
            </a:r>
            <a:r>
              <a:rPr lang="zh-TW" altLang="en-US" sz="1600" dirty="0" smtClean="0">
                <a:latin typeface="+mn-ea"/>
              </a:rPr>
              <a:t>：</a:t>
            </a:r>
            <a:r>
              <a:rPr lang="en-US" altLang="zh-TW" sz="1600" dirty="0" smtClean="0">
                <a:latin typeface="+mn-ea"/>
              </a:rPr>
              <a:t>66-71</a:t>
            </a:r>
            <a:r>
              <a:rPr lang="zh-TW" altLang="en-US" sz="1600" dirty="0" smtClean="0">
                <a:latin typeface="+mn-ea"/>
              </a:rPr>
              <a:t>）</a:t>
            </a:r>
            <a:endParaRPr lang="zh-TW" altLang="en-US" dirty="0" smtClean="0">
              <a:latin typeface="+mn-ea"/>
            </a:endParaRPr>
          </a:p>
          <a:p>
            <a:pPr marL="342900" indent="-342900">
              <a:buFont typeface="+mj-lt"/>
              <a:buAutoNum type="arabicPeriod"/>
            </a:pPr>
            <a:r>
              <a:rPr lang="zh-TW" altLang="en-US" dirty="0" smtClean="0">
                <a:latin typeface="HanWang WeiBeiMedium-Gb5" pitchFamily="2" charset="-120"/>
                <a:ea typeface="HanWang WeiBeiMedium-Gb5" pitchFamily="2" charset="-120"/>
              </a:rPr>
              <a:t>彼拉多 </a:t>
            </a:r>
            <a:r>
              <a:rPr lang="en-US" altLang="zh-TW" dirty="0" smtClean="0">
                <a:latin typeface="+mn-ea"/>
              </a:rPr>
              <a:t>In front of Pilate</a:t>
            </a:r>
            <a:r>
              <a:rPr lang="zh-TW" altLang="en-US" sz="1600" dirty="0" smtClean="0"/>
              <a:t>（</a:t>
            </a:r>
            <a:r>
              <a:rPr lang="zh-TW" altLang="en-US" sz="1600" dirty="0" smtClean="0">
                <a:latin typeface="HanWang WeiBeiMedium-Gb5" pitchFamily="2" charset="-120"/>
                <a:ea typeface="HanWang WeiBeiMedium-Gb5" pitchFamily="2" charset="-120"/>
              </a:rPr>
              <a:t>太 </a:t>
            </a:r>
            <a:r>
              <a:rPr lang="en-US" altLang="zh-TW" sz="1600" dirty="0" smtClean="0">
                <a:latin typeface="+mn-ea"/>
              </a:rPr>
              <a:t>Mt 27</a:t>
            </a:r>
            <a:r>
              <a:rPr lang="zh-TW" altLang="en-US" sz="1600" dirty="0" smtClean="0">
                <a:latin typeface="+mn-ea"/>
              </a:rPr>
              <a:t>：</a:t>
            </a:r>
            <a:r>
              <a:rPr lang="en-US" altLang="zh-TW" sz="1600" dirty="0" smtClean="0">
                <a:latin typeface="+mn-ea"/>
              </a:rPr>
              <a:t>11-14</a:t>
            </a:r>
            <a:r>
              <a:rPr lang="zh-TW" altLang="en-US" sz="1600" dirty="0" smtClean="0"/>
              <a:t>）</a:t>
            </a:r>
            <a:endParaRPr lang="zh-TW" altLang="en-US" dirty="0" smtClean="0"/>
          </a:p>
          <a:p>
            <a:pPr marL="342900" indent="-342900">
              <a:buFont typeface="+mj-lt"/>
              <a:buAutoNum type="arabicPeriod"/>
            </a:pPr>
            <a:r>
              <a:rPr lang="zh-TW" altLang="en-US" dirty="0" smtClean="0">
                <a:latin typeface="HanWang WeiBeiMedium-Gb5" pitchFamily="2" charset="-120"/>
                <a:ea typeface="HanWang WeiBeiMedium-Gb5" pitchFamily="2" charset="-120"/>
              </a:rPr>
              <a:t>希律王</a:t>
            </a:r>
            <a:r>
              <a:rPr lang="zh-TW" altLang="en-US" dirty="0" smtClean="0">
                <a:latin typeface="+mn-ea"/>
              </a:rPr>
              <a:t> </a:t>
            </a:r>
            <a:r>
              <a:rPr lang="en-US" altLang="zh-TW" dirty="0" smtClean="0">
                <a:latin typeface="+mn-ea"/>
              </a:rPr>
              <a:t>In front of King Herod</a:t>
            </a:r>
            <a:r>
              <a:rPr lang="zh-TW" altLang="en-US" sz="1600" dirty="0" smtClean="0"/>
              <a:t>（</a:t>
            </a:r>
            <a:r>
              <a:rPr lang="zh-TW" altLang="en-US" sz="1600" dirty="0" smtClean="0">
                <a:latin typeface="HanWang WeiBeiMedium-Gb5" pitchFamily="2" charset="-120"/>
                <a:ea typeface="HanWang WeiBeiMedium-Gb5" pitchFamily="2" charset="-120"/>
              </a:rPr>
              <a:t>路 </a:t>
            </a:r>
            <a:r>
              <a:rPr lang="en-US" altLang="zh-TW" sz="1600" dirty="0" err="1" smtClean="0">
                <a:latin typeface="+mn-ea"/>
              </a:rPr>
              <a:t>Lk</a:t>
            </a:r>
            <a:r>
              <a:rPr lang="en-US" altLang="zh-TW" sz="1600" dirty="0" smtClean="0">
                <a:latin typeface="+mn-ea"/>
              </a:rPr>
              <a:t> 23</a:t>
            </a:r>
            <a:r>
              <a:rPr lang="zh-TW" altLang="en-US" sz="1600" dirty="0" smtClean="0">
                <a:latin typeface="+mn-ea"/>
              </a:rPr>
              <a:t>：</a:t>
            </a:r>
            <a:r>
              <a:rPr lang="en-US" altLang="zh-TW" sz="1600" dirty="0" smtClean="0">
                <a:latin typeface="+mn-ea"/>
              </a:rPr>
              <a:t>7-11</a:t>
            </a:r>
            <a:r>
              <a:rPr lang="zh-TW" altLang="en-US" sz="1600" dirty="0" smtClean="0"/>
              <a:t>）</a:t>
            </a:r>
            <a:endParaRPr lang="zh-TW" altLang="en-US" dirty="0" smtClean="0"/>
          </a:p>
          <a:p>
            <a:pPr marL="342900" indent="-342900">
              <a:buFont typeface="+mj-lt"/>
              <a:buAutoNum type="arabicPeriod"/>
            </a:pPr>
            <a:r>
              <a:rPr lang="zh-TW" altLang="en-US" dirty="0" smtClean="0">
                <a:latin typeface="HanWang WeiBeiMedium-Gb5" pitchFamily="2" charset="-120"/>
                <a:ea typeface="HanWang WeiBeiMedium-Gb5" pitchFamily="2" charset="-120"/>
              </a:rPr>
              <a:t>回到彼拉多</a:t>
            </a:r>
            <a:r>
              <a:rPr lang="en-US" altLang="zh-TW" dirty="0" smtClean="0">
                <a:latin typeface="+mn-ea"/>
              </a:rPr>
              <a:t>In front of Pilate again</a:t>
            </a:r>
            <a:r>
              <a:rPr lang="zh-TW" altLang="en-US" sz="1600" dirty="0" smtClean="0"/>
              <a:t>（</a:t>
            </a:r>
            <a:r>
              <a:rPr lang="zh-TW" altLang="en-US" sz="1600" dirty="0" smtClean="0">
                <a:latin typeface="HanWang WeiBeiMedium-Gb5" pitchFamily="2" charset="-120"/>
                <a:ea typeface="HanWang WeiBeiMedium-Gb5" pitchFamily="2" charset="-120"/>
              </a:rPr>
              <a:t>太 </a:t>
            </a:r>
            <a:r>
              <a:rPr lang="en-US" altLang="zh-TW" sz="1600" dirty="0" smtClean="0">
                <a:latin typeface="+mn-ea"/>
              </a:rPr>
              <a:t>Mt 27</a:t>
            </a:r>
            <a:r>
              <a:rPr lang="zh-TW" altLang="en-US" sz="1600" dirty="0" smtClean="0">
                <a:latin typeface="+mn-ea"/>
              </a:rPr>
              <a:t>：</a:t>
            </a:r>
            <a:r>
              <a:rPr lang="en-US" altLang="zh-TW" sz="1600" dirty="0" smtClean="0">
                <a:latin typeface="+mn-ea"/>
              </a:rPr>
              <a:t>15-26</a:t>
            </a:r>
            <a:r>
              <a:rPr lang="en-US" altLang="zh-TW" sz="1600" dirty="0" smtClean="0"/>
              <a:t>)</a:t>
            </a: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9</a:t>
            </a:fld>
            <a:endParaRPr lang="es-E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145178</TotalTime>
  <Words>2694</Words>
  <Application>Microsoft Office PowerPoint</Application>
  <PresentationFormat>Custom</PresentationFormat>
  <Paragraphs>96</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Diseño predeterminado</vt:lpstr>
      <vt:lpstr>馬太福音 Matthew 27:11-26</vt:lpstr>
      <vt:lpstr>Slide 2</vt:lpstr>
      <vt:lpstr>Slide 3</vt:lpstr>
      <vt:lpstr>Slide 4</vt:lpstr>
      <vt:lpstr>Slide 5</vt:lpstr>
      <vt:lpstr>Slide 6</vt:lpstr>
      <vt:lpstr>耶穌的審判  The Trial of Jesus</vt:lpstr>
      <vt:lpstr>Slide 8</vt:lpstr>
      <vt:lpstr>耶穌六次受審 Six Trials of Jesus</vt:lpstr>
      <vt:lpstr>1. 祭司的詭詐 (11-12)  The Cunning of the Priests</vt:lpstr>
      <vt:lpstr>Slide 11</vt:lpstr>
      <vt:lpstr>Slide 12</vt:lpstr>
      <vt:lpstr>2. 耶穌的無辜 The Innocence of Jesus</vt:lpstr>
      <vt:lpstr>Slide 14</vt:lpstr>
      <vt:lpstr>Slide 15</vt:lpstr>
      <vt:lpstr>Slide 16</vt:lpstr>
      <vt:lpstr>Slide 17</vt:lpstr>
      <vt:lpstr>Slide 18</vt:lpstr>
      <vt:lpstr>Slide 19</vt:lpstr>
      <vt:lpstr>Slide 20</vt:lpstr>
      <vt:lpstr>3. 人心的剛硬 The Hardness of Heart</vt:lpstr>
      <vt:lpstr>Slide 22</vt:lpstr>
      <vt:lpstr>Slide 23</vt:lpstr>
      <vt:lpstr>Slide 24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2600</cp:revision>
  <dcterms:created xsi:type="dcterms:W3CDTF">2010-05-23T14:28:12Z</dcterms:created>
  <dcterms:modified xsi:type="dcterms:W3CDTF">2019-02-23T12:27:42Z</dcterms:modified>
</cp:coreProperties>
</file>