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847" r:id="rId2"/>
    <p:sldId id="888" r:id="rId3"/>
    <p:sldId id="912" r:id="rId4"/>
    <p:sldId id="911" r:id="rId5"/>
    <p:sldId id="915" r:id="rId6"/>
    <p:sldId id="917" r:id="rId7"/>
    <p:sldId id="919" r:id="rId8"/>
    <p:sldId id="916" r:id="rId9"/>
    <p:sldId id="918" r:id="rId10"/>
    <p:sldId id="890" r:id="rId11"/>
    <p:sldId id="848" r:id="rId12"/>
    <p:sldId id="849" r:id="rId13"/>
    <p:sldId id="921" r:id="rId14"/>
    <p:sldId id="920" r:id="rId15"/>
    <p:sldId id="923" r:id="rId16"/>
    <p:sldId id="924" r:id="rId17"/>
    <p:sldId id="925" r:id="rId18"/>
    <p:sldId id="926" r:id="rId19"/>
    <p:sldId id="927" r:id="rId20"/>
    <p:sldId id="928" r:id="rId21"/>
    <p:sldId id="929" r:id="rId22"/>
    <p:sldId id="930" r:id="rId23"/>
    <p:sldId id="931" r:id="rId24"/>
    <p:sldId id="932" r:id="rId25"/>
    <p:sldId id="933" r:id="rId26"/>
    <p:sldId id="913" r:id="rId27"/>
    <p:sldId id="914" r:id="rId28"/>
    <p:sldId id="934" r:id="rId29"/>
    <p:sldId id="935" r:id="rId30"/>
    <p:sldId id="936" r:id="rId31"/>
    <p:sldId id="937" r:id="rId32"/>
    <p:sldId id="938" r:id="rId33"/>
    <p:sldId id="940" r:id="rId34"/>
    <p:sldId id="939" r:id="rId35"/>
  </p:sldIdLst>
  <p:sldSz cx="5761038" cy="32400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393" autoAdjust="0"/>
  </p:normalViewPr>
  <p:slideViewPr>
    <p:cSldViewPr>
      <p:cViewPr>
        <p:scale>
          <a:sx n="90" d="100"/>
          <a:sy n="90" d="100"/>
        </p:scale>
        <p:origin x="-930" y="-1416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16CE-C476-4FDA-A571-E8981C2B4074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C23B-4CA4-4E5B-BA78-A8C7B41E8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science-environment-4787953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be.org/ceos-of-big-banks-to-face-tough-questioning-on-capitol-hill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https://www.bbc.com/news/science-environment-47879538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Kaiser, Walter C., Jr. </a:t>
            </a:r>
            <a:r>
              <a:rPr lang="en-US" i="1" dirty="0" smtClean="0"/>
              <a:t>Preaching and Teaching the Last Things: Old Testament Eschatology for the Life of the Church. Grand Rapids, MI: Baker Academic,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https://www.wabe.org/ceos-of-big-banks-to-face-tough-questioning-on-capitol-hill/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https://finance.yahoo.com/news/trump-cut-business-taxes-more-than-you-think-124252603.html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https://www.msn.com/en-us/finance/news/chinas-workers-are-protesting-techs-deadly-996-overtime-culture-alibabas-jack-ma-says-he-requires-it/ar-BBVS22Y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006475"/>
            <a:ext cx="4897438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836738"/>
            <a:ext cx="4033838" cy="827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1E56-B46C-4860-A8A2-43B3B7CFBA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2268538"/>
            <a:ext cx="3457575" cy="266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713" y="288925"/>
            <a:ext cx="3457575" cy="1944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713" y="2535238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F9BB-E9B1-4C79-8563-9CF534846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A7C35-FDB0-42BD-B0AE-EFB7C47452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236-BB74-4BE0-B024-1EB8579C82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82800"/>
            <a:ext cx="4895850" cy="6429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373188"/>
            <a:ext cx="4895850" cy="709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100-C7B2-41E1-B34F-D9091FD2A1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4511-492D-401A-93C5-E65CD8E5B5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725488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027113"/>
            <a:ext cx="2546350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63" y="725488"/>
            <a:ext cx="2547937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63" y="1027113"/>
            <a:ext cx="2547937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23-4B8D-4E5B-B46C-AD19BD2E7D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40D-314E-4C39-B781-13A60CEAE6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DD6-E10B-455A-8847-22580AC42F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28588"/>
            <a:ext cx="1895475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3" y="128588"/>
            <a:ext cx="3221037" cy="276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38" y="677863"/>
            <a:ext cx="1895475" cy="221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10C-CED4-4CD7-B29B-E7D926BC0B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E110A0D7-0ED2-4766-B2D7-93E8C0918B9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hf hdr="0" ftr="0" dt="0"/>
  <p:txStyles>
    <p:titleStyle>
      <a:lvl1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6144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20716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25288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9860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231" y="107876"/>
            <a:ext cx="5186362" cy="53975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>
                <a:solidFill>
                  <a:schemeClr val="tx1"/>
                </a:solidFill>
              </a:rPr>
              <a:t>2-4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endParaRPr lang="en-US" altLang="zh-TW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338" y="683940"/>
            <a:ext cx="5186362" cy="2138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亞摩斯的兒子以賽亞得默示，論到猶大和耶路撒冷。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末後的日子，耶和華殿的山必堅立， 超乎諸山，高舉過於萬嶺； 萬民都要流歸這山。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必有許多國的民前往，說： 來吧，我們登耶和華的山， 奔雅各上帝的殿。 主必將他的道教訓我們； 我們也要行他的路。 因為訓誨必出於錫安； 耶和華的言語必出於耶路撒冷。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他必在列國中施行審判， 為許多國民斷定是非。 他們要將刀打成犁頭， 把槍打成鐮刀。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E56-B46C-4860-A8A2-43B3B7CFBA2B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誰能登耶和華的山？</a:t>
            </a:r>
            <a:endParaRPr lang="en-US" dirty="0">
              <a:solidFill>
                <a:schemeClr val="tx1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「舊約末世論」 </a:t>
            </a:r>
            <a:r>
              <a:rPr lang="en-US" altLang="zh-HK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HK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對新約信徒的影響</a:t>
            </a:r>
            <a:endParaRPr lang="en-US" dirty="0">
              <a:solidFill>
                <a:schemeClr val="tx1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2448" y="107876"/>
            <a:ext cx="3241252" cy="2952328"/>
          </a:xfrm>
        </p:spPr>
        <p:txBody>
          <a:bodyPr/>
          <a:lstStyle/>
          <a:p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舊約中的末世論：</a:t>
            </a:r>
            <a:endParaRPr lang="en-US" altLang="zh-HK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760413" lvl="1" indent="-342900">
              <a:buFont typeface="+mj-lt"/>
              <a:buAutoNum type="arabicPeriod"/>
            </a:pPr>
            <a:r>
              <a:rPr lang="zh-TW" altLang="en-US" sz="1800" dirty="0" smtClean="0">
                <a:latin typeface="HanWang WeiBeiMedium-Gb5" pitchFamily="2" charset="-120"/>
                <a:ea typeface="HanWang WeiBeiMedium-Gb5" pitchFamily="2" charset="-120"/>
              </a:rPr>
              <a:t>有關個人方面</a:t>
            </a:r>
          </a:p>
          <a:p>
            <a:pPr marL="760413" lvl="1" indent="-342900">
              <a:buFont typeface="+mj-lt"/>
              <a:buAutoNum type="arabicPeriod"/>
            </a:pPr>
            <a:r>
              <a:rPr lang="zh-TW" altLang="en-US" sz="1800" dirty="0" smtClean="0">
                <a:latin typeface="HanWang WeiBeiMedium-Gb5" pitchFamily="2" charset="-120"/>
                <a:ea typeface="HanWang WeiBeiMedium-Gb5" pitchFamily="2" charset="-120"/>
              </a:rPr>
              <a:t>有關以色列國</a:t>
            </a:r>
          </a:p>
          <a:p>
            <a:pPr marL="760413" lvl="1" indent="-342900">
              <a:buFont typeface="+mj-lt"/>
              <a:buAutoNum type="arabicPeriod"/>
            </a:pPr>
            <a:r>
              <a:rPr lang="zh-TW" altLang="en-US" sz="18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有關大衛王朝</a:t>
            </a:r>
          </a:p>
          <a:p>
            <a:pPr marL="760413" lvl="1" indent="-342900">
              <a:buFont typeface="+mj-lt"/>
              <a:buAutoNum type="arabicPeriod"/>
            </a:pPr>
            <a:r>
              <a:rPr lang="zh-TW" altLang="en-US" sz="1800" dirty="0" smtClean="0">
                <a:latin typeface="HanWang WeiBeiMedium-Gb5" pitchFamily="2" charset="-120"/>
                <a:ea typeface="HanWang WeiBeiMedium-Gb5" pitchFamily="2" charset="-120"/>
              </a:rPr>
              <a:t>有關耶和華的日子</a:t>
            </a:r>
          </a:p>
          <a:p>
            <a:pPr marL="760413" lvl="1" indent="-342900">
              <a:buFont typeface="+mj-lt"/>
              <a:buAutoNum type="arabicPeriod"/>
            </a:pPr>
            <a:r>
              <a:rPr lang="zh-TW" altLang="en-US" sz="1800" dirty="0" smtClean="0">
                <a:latin typeface="HanWang WeiBeiMedium-Gb5" pitchFamily="2" charset="-120"/>
                <a:ea typeface="HanWang WeiBeiMedium-Gb5" pitchFamily="2" charset="-120"/>
              </a:rPr>
              <a:t>有關七年大災難</a:t>
            </a:r>
          </a:p>
          <a:p>
            <a:pPr marL="760413" lvl="1" indent="-342900">
              <a:buFont typeface="+mj-lt"/>
              <a:buAutoNum type="arabicPeriod"/>
            </a:pPr>
            <a:r>
              <a:rPr lang="zh-TW" altLang="en-US" sz="1800" dirty="0" smtClean="0">
                <a:latin typeface="HanWang WeiBeiMedium-Gb5" pitchFamily="2" charset="-120"/>
                <a:ea typeface="HanWang WeiBeiMedium-Gb5" pitchFamily="2" charset="-120"/>
              </a:rPr>
              <a:t>有關千禧年國</a:t>
            </a:r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1026" name="Picture 2" descr="Image result for Preaching and Teaching the Last Things: Old Testament Eschatology for the Life of the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96428"/>
            <a:ext cx="2016423" cy="3107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026" name="Picture 2" descr="Image result for the day 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74" y="0"/>
            <a:ext cx="2264651" cy="3240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為什麼要登耶和華的山？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(2:1-5)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2:2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末後的日子，耶和華殿的山必堅立， 超乎諸山，高舉過於萬嶺； 萬民都要流歸這山。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2:3–4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必有許多國的民前往，說： 來吧，我們登耶和華的山， 奔雅各上帝的殿。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主必將他的道教訓我們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； 我們也要行他的路。 因為訓誨必出於錫安； 耶和華的言語必出於耶路撒冷。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他必在列國中施行審判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 為許多國民斷定是非。 他們要將刀打成犁頭， 把槍打成鐮刀。 這國不舉刀攻擊那國； 他們也不再學習戰事。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2:3–4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必有許多國的民前往，說： 來吧，我們登耶和華的山， 奔雅各上帝的殿。 主必將他的道教訓我們；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我們也要行他的路。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因為訓誨必出於錫安； 耶和華的言語必出於耶路撒冷。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他必在列國中施行審判， 為許多國民斷定是非。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他們要將刀打成犁頭， 把槍打成鐮刀。 這國不舉刀攻擊那國； 他們也不再學習戰事。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2:5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雅各家啊，來吧！ 我們在耶和華的光明中行走。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要登耶和華的山，有什麼困難？</a:t>
            </a:r>
            <a:r>
              <a:rPr lang="en-US" dirty="0" smtClean="0">
                <a:solidFill>
                  <a:schemeClr val="tx1"/>
                </a:solidFill>
              </a:rPr>
              <a:t>(2:6-4:1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2:6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耶和華，你離棄了你百姓雅各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家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330" y="107876"/>
            <a:ext cx="5329485" cy="2786137"/>
          </a:xfrm>
        </p:spPr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2:10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你當進入巖穴，藏在土中，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躲避耶和華的驚嚇和他威嚴的榮光。 </a:t>
            </a:r>
          </a:p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2:19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耶和華興起，使地大震動的時候， 人就進入石洞，進入土穴，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躲避耶和華的驚嚇和他威嚴的榮光。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</a:p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2:21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到耶和華興起，使地大震動的時候， 人好進入磐石洞中和巖石穴裏，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躲避耶和華的驚嚇和他威嚴的榮光。 </a:t>
            </a:r>
            <a:endParaRPr lang="zh-TW" altLang="en-US" dirty="0">
              <a:solidFill>
                <a:srgbClr val="FFFF00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這國不舉刀攻擊那國； 他們也不再學習戰事。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雅各家啊，來吧！ 我們在耶和華的光明中行走。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r>
              <a:rPr lang="en-US" altLang="zh-TW" baseline="30000" dirty="0" smtClean="0"/>
              <a:t>	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耶和華，你離棄了你百姓雅各家， 是因他們充滿了東方的風俗， 作觀兆的，像非利士人一樣， 並與外邦人擊掌。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他們的國滿了金銀， 財寶也無窮； 他們的地滿了馬匹， 車輛也無數。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他們的地滿了偶像； 他們跪拜自己手所造的， 就是自己指頭所做的。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到那日，眼目高傲的必降為卑； 性情狂傲的都必屈膝； 惟獨耶和華被尊崇。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必有萬軍耶和華降罰的一個日子， 要臨到驕傲狂妄的； 一切自高的都必降為卑； </a:t>
            </a:r>
          </a:p>
          <a:p>
            <a:endParaRPr lang="zh-TW" altLang="en-US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338" y="107876"/>
            <a:ext cx="2593181" cy="2786137"/>
          </a:xfrm>
        </p:spPr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1:1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當烏西雅、約坦、亞哈斯、希西家作猶大王的時候，亞摩斯的兒子以賽亞得默示，論到猶大和耶路撒冷。 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402" t="38940" r="40781" b="4467"/>
          <a:stretch>
            <a:fillRect/>
          </a:stretch>
        </p:blipFill>
        <p:spPr bwMode="auto">
          <a:xfrm>
            <a:off x="3312567" y="87864"/>
            <a:ext cx="1944216" cy="311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1:3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牛認識主人， 驢認識主人的槽， 以色列卻不認識； 我的民卻不留意。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2:6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耶和華，你離棄了你百姓雅各家， 是因他們充滿了東方的風俗， 作觀兆的，像非利士人一樣， 並與外邦人擊掌。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2:7, 11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他們的國滿了金銀， 財寶也無窮； 他們的地滿了馬匹， 車輛也無數。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到那日，眼目高傲的必降為卑； 性情狂傲的都必屈膝； 惟獨耶和華被尊崇。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3:8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耶路撒冷敗落， 猶大傾倒； 因為他們的舌頭和行為與耶和華反對， 惹了他榮光的眼目。 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3:14–15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耶和華必審問他民中的長老和首領，說： 吃盡葡萄園果子的就是你們； 向貧窮人所奪的都在你們家中。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主－萬軍之耶和華說： 你們為何壓制我的百姓， 搓磨貧窮人的臉呢？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838" t="10539" r="35031" b="5866"/>
          <a:stretch>
            <a:fillRect/>
          </a:stretch>
        </p:blipFill>
        <p:spPr bwMode="auto">
          <a:xfrm>
            <a:off x="1233981" y="1"/>
            <a:ext cx="301469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2050" name="Picture 2" descr="https://s.yimg.com/ny/api/res/1.2/d6g8B58E2WESELgrFxYvRw--~A/YXBwaWQ9aGlnaGxhbmRlcjtzbT0xO3c9MTI4MDtoPTk2MDtpbD1wbGFuZQ--/https:/img.huffingtonpost.com/asset/5cacfde91f0000c6007f1886.png.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96" y="1"/>
            <a:ext cx="3240088" cy="3240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863" t="19262" r="37000" b="50208"/>
          <a:stretch>
            <a:fillRect/>
          </a:stretch>
        </p:blipFill>
        <p:spPr bwMode="auto">
          <a:xfrm>
            <a:off x="199" y="0"/>
            <a:ext cx="5708726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誰能登耶和華的山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？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4:2-6)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4:2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到那日，耶和華發生的苗必華美尊榮，地的出產必為以色列逃脫的人顯為榮華茂盛。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耶和華興起，使地大震動的時候， 人就進入石洞，進入土穴， 躲避耶和華的驚嚇和他威嚴的榮光。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到那日，人必將為拜而造的金偶像、銀偶像 拋給田鼠和蝙蝠。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3:1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主－萬軍之耶和華從耶路撒冷和猶大， 除掉眾人所倚靠的，所仗賴的， 就是所倚靠的糧，所仗賴的水；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耶路撒冷敗落， 猶大傾倒； 因為他們的舌頭和行為與耶和華反對， 惹了他榮光的眼目。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耶和華起來辯論， 站著審判眾民。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耶和華必審問他民中的長老和首領，說： 吃盡葡萄園果子的就是你們； 向貧窮人所奪的都在你們家中。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endParaRPr lang="zh-TW" altLang="en-US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338" y="35868"/>
            <a:ext cx="5186362" cy="2786137"/>
          </a:xfrm>
        </p:spPr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耶利米書 </a:t>
            </a:r>
            <a:r>
              <a:rPr lang="en-US" altLang="zh-TW" dirty="0" smtClean="0"/>
              <a:t>23:5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耶和華說：「日子將到，我要給大衛興起一個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公義的苗裔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；他必掌王權，行事有智慧，在地上施行公平和公義。 </a:t>
            </a:r>
          </a:p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耶利米書 </a:t>
            </a:r>
            <a:r>
              <a:rPr lang="en-US" altLang="zh-TW" dirty="0" smtClean="0"/>
              <a:t>33:15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當那日子，那時候，我必使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大衛公義的苗裔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長起來；他必在地上施行公平和公義。 </a:t>
            </a:r>
          </a:p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撒迦利亞書 </a:t>
            </a:r>
            <a:r>
              <a:rPr lang="en-US" altLang="zh-TW" dirty="0" smtClean="0"/>
              <a:t>3:8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大祭司約書亞啊，你和坐在你面前的同伴都當聽。（他們是作預兆的。）我必使我僕人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大衛的苗裔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發出。 </a:t>
            </a:r>
          </a:p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撒迦利亞書 </a:t>
            </a:r>
            <a:r>
              <a:rPr lang="en-US" altLang="zh-TW" dirty="0" smtClean="0"/>
              <a:t>6:12</a:t>
            </a:r>
            <a:r>
              <a:rPr lang="zh-TW" altLang="en-US" dirty="0" smtClean="0"/>
              <a:t> </a:t>
            </a:r>
            <a:r>
              <a:rPr lang="en-US" altLang="zh-TW" baseline="30000" dirty="0" smtClean="0"/>
              <a:t>12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對他說，萬軍之耶和華如此說：看哪，那名稱為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大衛苗裔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的，他要在本處長起來，並要建造耶和華的殿。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使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人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為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聖 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(4:3-4)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4:3–4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主以公義的靈和焚燒的靈，將錫安女子的污穢洗去，又將耶路撒冷中殺人的血除淨。那時，剩在錫安、留在耶路撒冷的，就是一切住耶路撒冷、在生命冊上記名的，必稱為聖。 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作人的丈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夫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(4:5)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4:5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耶和華也必在錫安全山，並各會眾以上，使白日有煙雲，黑夜有火焰的光。因為在全榮耀之上必有遮蔽。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4:1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在那日，七個女人必拉住一個男人，說：「我們吃自己的食物，穿自己的衣服，但求你許我們歸你名下；求你除掉我們的羞恥。」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作人藏身之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處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(4:6)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以賽亞書 </a:t>
            </a:r>
            <a:r>
              <a:rPr lang="en-US" altLang="zh-TW" dirty="0" smtClean="0"/>
              <a:t>4:6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必有亭子，白日可以得蔭避暑，也可以作為藏身之處，躲避狂風暴雨。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4:2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到那日，耶和華發生的苗必華美尊榮，地的出產必為以色列逃脫的人顯為榮華茂盛。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主以公義的靈和焚燒的靈，將錫安女子的污穢洗去，又將耶路撒冷中殺人的血除淨。那時，剩在錫安、留在耶路撒冷的，就是一切住耶路撒冷、在生命冊上記名的，必稱為聖。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耶和華也必在錫安全山，並各會眾以上，使白日有煙雲，黑夜有火焰的光。因為在全榮耀之上必有遮蔽。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必有亭子，白日可以得蔭避暑，也可以作為藏身之處，躲避狂風暴雨。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76" t="14900" r="12981" b="25493"/>
          <a:stretch>
            <a:fillRect/>
          </a:stretch>
        </p:blipFill>
        <p:spPr bwMode="auto">
          <a:xfrm>
            <a:off x="0" y="251892"/>
            <a:ext cx="5766919" cy="25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2050" name="Picture 2" descr="Image result for beresh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" y="107876"/>
            <a:ext cx="5526717" cy="30602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31746" name="Picture 2" descr="Journey to the 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60157" cy="3240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24263" y="-2036763"/>
            <a:ext cx="1301115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30722" name="Picture 2" descr="Image result for beresheet las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4036" cy="3240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139219</TotalTime>
  <Words>2195</Words>
  <Application>Microsoft Office PowerPoint</Application>
  <PresentationFormat>Custom</PresentationFormat>
  <Paragraphs>109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Diseño predeterminado</vt:lpstr>
      <vt:lpstr>以賽亞書 2-4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誰能登耶和華的山？</vt:lpstr>
      <vt:lpstr>「舊約末世論」  對新約信徒的影響</vt:lpstr>
      <vt:lpstr>Slide 12</vt:lpstr>
      <vt:lpstr>Slide 13</vt:lpstr>
      <vt:lpstr>1. 為什麼要登耶和華的山？ (2:1-5)</vt:lpstr>
      <vt:lpstr>Slide 15</vt:lpstr>
      <vt:lpstr>Slide 16</vt:lpstr>
      <vt:lpstr>Slide 17</vt:lpstr>
      <vt:lpstr>2. 要登耶和華的山，有什麼困難？(2:6-4:1)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3. 誰能登耶和華的山？ (4:2-6)</vt:lpstr>
      <vt:lpstr>Slide 30</vt:lpstr>
      <vt:lpstr>使人為聖 (4:3-4)</vt:lpstr>
      <vt:lpstr>作人的丈夫 (4:5)</vt:lpstr>
      <vt:lpstr>Slide 33</vt:lpstr>
      <vt:lpstr>作人藏身之處 (4:6)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2545</cp:revision>
  <dcterms:created xsi:type="dcterms:W3CDTF">2010-05-23T14:28:12Z</dcterms:created>
  <dcterms:modified xsi:type="dcterms:W3CDTF">2019-04-13T20:45:51Z</dcterms:modified>
</cp:coreProperties>
</file>