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783" r:id="rId2"/>
    <p:sldId id="791" r:id="rId3"/>
    <p:sldId id="792" r:id="rId4"/>
    <p:sldId id="844" r:id="rId5"/>
    <p:sldId id="944" r:id="rId6"/>
    <p:sldId id="976" r:id="rId7"/>
    <p:sldId id="977" r:id="rId8"/>
    <p:sldId id="978" r:id="rId9"/>
    <p:sldId id="979" r:id="rId10"/>
    <p:sldId id="980" r:id="rId11"/>
    <p:sldId id="982" r:id="rId12"/>
    <p:sldId id="983" r:id="rId13"/>
    <p:sldId id="984" r:id="rId14"/>
    <p:sldId id="985" r:id="rId15"/>
    <p:sldId id="986" r:id="rId16"/>
    <p:sldId id="987" r:id="rId17"/>
    <p:sldId id="988" r:id="rId18"/>
    <p:sldId id="989" r:id="rId19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22C16"/>
    <a:srgbClr val="0C788E"/>
    <a:srgbClr val="006666"/>
    <a:srgbClr val="0099CC"/>
    <a:srgbClr val="E0C0A0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83669" autoAdjust="0"/>
  </p:normalViewPr>
  <p:slideViewPr>
    <p:cSldViewPr>
      <p:cViewPr>
        <p:scale>
          <a:sx n="142" d="100"/>
          <a:sy n="142" d="100"/>
        </p:scale>
        <p:origin x="-78" y="-540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news.tw/news/2fdaa439-298b-473e-b505-617f9335384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news/world-asia-india-4715428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https://www.peoplenews.tw/news/2fdaa439-298b-473e-b505-617f93353845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https://www.bbc.com/news/world-asia-india-47154287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sz="2400" dirty="0" smtClean="0">
                <a:solidFill>
                  <a:schemeClr val="tx1"/>
                </a:solidFill>
              </a:rPr>
              <a:t>Luke 23:32–34, 36-43</a:t>
            </a:r>
            <a:endParaRPr lang="en-US" altLang="zh-CN" sz="24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467916"/>
            <a:ext cx="2376264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又有兩個犯人，和耶穌一同帶來處死。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到了一個地方，名叫「髑髏地」，就在那裏把耶穌釘在十字架上，又釘了兩個犯人：一個在左邊，一個在右邊。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當下耶穌說：「父啊！赦免他們；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467916"/>
            <a:ext cx="3240559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32</a:t>
            </a:r>
            <a:r>
              <a:rPr lang="en-US" sz="1800" dirty="0" smtClean="0"/>
              <a:t> Two other men, both criminals, were also led out with him to be executed. </a:t>
            </a:r>
            <a:r>
              <a:rPr lang="en-US" sz="1800" baseline="30000" dirty="0" smtClean="0"/>
              <a:t>33</a:t>
            </a:r>
            <a:r>
              <a:rPr lang="en-US" sz="1800" dirty="0" smtClean="0"/>
              <a:t> When they came to the place called the Skull, they crucified him there, along with the criminals—one on his right, the other on his left. </a:t>
            </a:r>
            <a:r>
              <a:rPr lang="en-US" sz="1800" baseline="30000" dirty="0" smtClean="0"/>
              <a:t>34</a:t>
            </a:r>
            <a:r>
              <a:rPr lang="en-US" sz="1800" dirty="0" smtClean="0"/>
              <a:t> Jesus said, “Father, forgive them,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224" y="107876"/>
            <a:ext cx="5544615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</a:t>
            </a:r>
            <a:r>
              <a:rPr lang="zh-TW" altLang="en-US" dirty="0" smtClean="0"/>
              <a:t> </a:t>
            </a:r>
            <a:r>
              <a:rPr lang="en-US" altLang="zh-TW" dirty="0" smtClean="0"/>
              <a:t>23:39–41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那同釘的兩個犯人有一個譏笑他，說：「你不是基督嗎？可以救自己和我們吧！」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那一個就應聲責備他，說：「你既是一樣受刑的，還不怕上帝嗎？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我們是應該的，因我們所受的與我們所做的相稱，但這個人沒有做過一件不好的事。」 </a:t>
            </a:r>
          </a:p>
          <a:p>
            <a:r>
              <a:rPr lang="en-US" baseline="30000" dirty="0" smtClean="0">
                <a:latin typeface="Arial Narrow" pitchFamily="34" charset="0"/>
              </a:rPr>
              <a:t>39</a:t>
            </a:r>
            <a:r>
              <a:rPr lang="en-US" dirty="0" smtClean="0">
                <a:latin typeface="Arial Narrow" pitchFamily="34" charset="0"/>
              </a:rPr>
              <a:t> One of the criminals who hung there hurled insults at him: “Aren’t you the Messiah? Save yourself and us!” </a:t>
            </a:r>
            <a:r>
              <a:rPr lang="en-US" baseline="30000" dirty="0" smtClean="0">
                <a:latin typeface="Arial Narrow" pitchFamily="34" charset="0"/>
              </a:rPr>
              <a:t>40</a:t>
            </a:r>
            <a:r>
              <a:rPr lang="en-US" dirty="0" smtClean="0">
                <a:latin typeface="Arial Narrow" pitchFamily="34" charset="0"/>
              </a:rPr>
              <a:t> But the other criminal rebuked him. “Don’t you fear God,” he said, “since you are under the same sentence? </a:t>
            </a:r>
            <a:r>
              <a:rPr lang="en-US" baseline="30000" dirty="0" smtClean="0">
                <a:latin typeface="Arial Narrow" pitchFamily="34" charset="0"/>
              </a:rPr>
              <a:t>41</a:t>
            </a:r>
            <a:r>
              <a:rPr lang="en-US" dirty="0" smtClean="0">
                <a:latin typeface="Arial Narrow" pitchFamily="34" charset="0"/>
              </a:rPr>
              <a:t> We are punished justly, for we are getting what our deeds deserve. But this man has done nothing wrong.”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2445" t="14900" r="41331" b="12408"/>
          <a:stretch>
            <a:fillRect/>
          </a:stretch>
        </p:blipFill>
        <p:spPr bwMode="auto">
          <a:xfrm>
            <a:off x="1224334" y="0"/>
            <a:ext cx="2980881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224" y="107876"/>
            <a:ext cx="5544615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</a:t>
            </a:r>
            <a:r>
              <a:rPr lang="zh-TW" altLang="en-US" dirty="0" smtClean="0"/>
              <a:t> </a:t>
            </a:r>
            <a:r>
              <a:rPr lang="en-US" altLang="zh-TW" dirty="0" smtClean="0"/>
              <a:t>23:39–41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那同釘的兩個犯人有一個譏笑他，說：「你不是基督嗎？可以救自己和我們吧！」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那一個就應聲責備他，說：「你既是一樣受刑的，還不怕上帝嗎？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我們是應該的，因我們所受的與我們所做的相稱，但這個人沒有做過一件不好的事。」 </a:t>
            </a:r>
          </a:p>
          <a:p>
            <a:r>
              <a:rPr lang="en-US" baseline="30000" dirty="0" smtClean="0">
                <a:latin typeface="Arial Narrow" pitchFamily="34" charset="0"/>
              </a:rPr>
              <a:t>39</a:t>
            </a:r>
            <a:r>
              <a:rPr lang="en-US" dirty="0" smtClean="0">
                <a:latin typeface="Arial Narrow" pitchFamily="34" charset="0"/>
              </a:rPr>
              <a:t> One of the criminals who hung there hurled insults at him: “Aren’t you the Messiah? Save yourself and us!” </a:t>
            </a:r>
            <a:r>
              <a:rPr lang="en-US" baseline="30000" dirty="0" smtClean="0">
                <a:latin typeface="Arial Narrow" pitchFamily="34" charset="0"/>
              </a:rPr>
              <a:t>40</a:t>
            </a:r>
            <a:r>
              <a:rPr lang="en-US" dirty="0" smtClean="0">
                <a:latin typeface="Arial Narrow" pitchFamily="34" charset="0"/>
              </a:rPr>
              <a:t> But the other criminal rebuked him. “Don’t you fear God,” he said, “since you are under the same sentence? </a:t>
            </a:r>
            <a:r>
              <a:rPr lang="en-US" baseline="30000" dirty="0" smtClean="0">
                <a:latin typeface="Arial Narrow" pitchFamily="34" charset="0"/>
              </a:rPr>
              <a:t>41</a:t>
            </a:r>
            <a:r>
              <a:rPr lang="en-US" dirty="0" smtClean="0">
                <a:latin typeface="Arial Narrow" pitchFamily="34" charset="0"/>
              </a:rPr>
              <a:t> We are punished justly, for we are getting what our deeds deserve. But this man has done nothing wrong.”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 </a:t>
            </a:r>
            <a:r>
              <a:rPr lang="en-US" altLang="zh-TW" dirty="0" smtClean="0"/>
              <a:t>23:34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當下耶穌說：「父啊！赦免他們；因為他們所做的，他們不曉得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34</a:t>
            </a:r>
            <a:r>
              <a:rPr lang="en-US" dirty="0" smtClean="0"/>
              <a:t> </a:t>
            </a:r>
            <a:r>
              <a:rPr lang="en-US" dirty="0" smtClean="0"/>
              <a:t>Jesus said, “Father, forgive them, for they do not know what they are doing</a:t>
            </a:r>
            <a:r>
              <a:rPr lang="en-US" dirty="0" smtClean="0"/>
              <a:t>.”</a:t>
            </a:r>
            <a:endParaRPr lang="en-US" dirty="0" smtClean="0"/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 </a:t>
            </a:r>
            <a:r>
              <a:rPr lang="en-US" altLang="zh-TW" dirty="0" smtClean="0"/>
              <a:t>23:42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就說：「耶穌啊，你得國降臨的時候，求你記念我！」 </a:t>
            </a:r>
          </a:p>
          <a:p>
            <a:r>
              <a:rPr lang="en-US" baseline="30000" dirty="0" smtClean="0"/>
              <a:t>42</a:t>
            </a:r>
            <a:r>
              <a:rPr lang="en-US" dirty="0" smtClean="0"/>
              <a:t> </a:t>
            </a:r>
            <a:r>
              <a:rPr lang="en-US" dirty="0" smtClean="0"/>
              <a:t>Then he said, “Jesus, remember me when you come into your kingdom.”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 </a:t>
            </a:r>
            <a:r>
              <a:rPr lang="en-US" altLang="zh-TW" dirty="0" smtClean="0"/>
              <a:t>23:43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耶穌對他說：「我實在告訴你，今日你要同我在樂園裏了。」 </a:t>
            </a:r>
          </a:p>
          <a:p>
            <a:r>
              <a:rPr lang="en-US" baseline="30000" dirty="0" smtClean="0"/>
              <a:t>43</a:t>
            </a:r>
            <a:r>
              <a:rPr lang="en-US" dirty="0" smtClean="0"/>
              <a:t> </a:t>
            </a:r>
            <a:r>
              <a:rPr lang="en-US" dirty="0" smtClean="0"/>
              <a:t>Jesus answered him, “Truly I tell you, today you will be with me in paradise.”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以弗所書 </a:t>
            </a:r>
            <a:r>
              <a:rPr lang="en-US" dirty="0" smtClean="0"/>
              <a:t>Ephesians </a:t>
            </a:r>
            <a:r>
              <a:rPr lang="en-US" altLang="zh-TW" dirty="0" smtClean="0"/>
              <a:t>2:8–9</a:t>
            </a:r>
            <a:r>
              <a:rPr lang="zh-TW" altLang="en-US" dirty="0" smtClean="0"/>
              <a:t> </a:t>
            </a:r>
            <a:r>
              <a:rPr lang="en-US" altLang="zh-TW" dirty="0" smtClean="0"/>
              <a:t>(CUVNP) </a:t>
            </a: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你們得救是本乎恩，也因著信；這並不是出於自己，乃是上帝所賜的；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也不是出於行為，免得有人自誇。 </a:t>
            </a:r>
          </a:p>
          <a:p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For it is by grace you have been saved, through faith—and this is not from yourselves, it is the gift of God—</a:t>
            </a:r>
            <a:r>
              <a:rPr lang="en-US" baseline="30000" dirty="0" smtClean="0"/>
              <a:t>9</a:t>
            </a:r>
            <a:r>
              <a:rPr lang="en-US" dirty="0" smtClean="0"/>
              <a:t> not by works, so that no one can boast.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什麼是罪無可恕的罪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？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is the </a:t>
            </a:r>
            <a:r>
              <a:rPr lang="en-US" dirty="0" smtClean="0">
                <a:solidFill>
                  <a:schemeClr val="tx1"/>
                </a:solidFill>
              </a:rPr>
              <a:t>Unpardonable Sin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馬太福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音 </a:t>
            </a:r>
            <a:r>
              <a:rPr lang="en-US" dirty="0" smtClean="0"/>
              <a:t>Matthew</a:t>
            </a:r>
            <a:r>
              <a:rPr lang="zh-TW" altLang="en-US" dirty="0" smtClean="0"/>
              <a:t> </a:t>
            </a:r>
            <a:r>
              <a:rPr lang="en-US" altLang="zh-TW" dirty="0" smtClean="0"/>
              <a:t>7:13–14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「你們要進窄門。因為引到滅亡，那門是寬的，路是大的，進去的人也多；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引到永生，那門是窄的，路是小的，找著的人也少。」 </a:t>
            </a:r>
          </a:p>
          <a:p>
            <a:pPr marL="0" indent="0">
              <a:buNone/>
            </a:pPr>
            <a:r>
              <a:rPr lang="en-US" baseline="30000" dirty="0" smtClean="0">
                <a:latin typeface="Arial Narrow" pitchFamily="34" charset="0"/>
              </a:rPr>
              <a:t>13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“Enter through the narrow gate. For wide is the gate and broad is the road that leads to destruction, and many enter through it. </a:t>
            </a:r>
            <a:r>
              <a:rPr lang="en-US" baseline="30000" dirty="0" smtClean="0">
                <a:latin typeface="Arial Narrow" pitchFamily="34" charset="0"/>
              </a:rPr>
              <a:t>14</a:t>
            </a:r>
            <a:r>
              <a:rPr lang="en-US" dirty="0" smtClean="0">
                <a:latin typeface="Arial Narrow" pitchFamily="34" charset="0"/>
              </a:rPr>
              <a:t> But small is the gate and narrow the road that leads to life, and only a few find it.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1" y="107876"/>
            <a:ext cx="5186362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5/18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教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會的佈道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會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3CW Evangelistic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755650"/>
            <a:ext cx="2377157" cy="2138363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米城華人基督教會的王鈞毅長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 smtClean="0"/>
              <a:t>Elder John Wang of Chinese Christian Church of Milwaukee.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  <p:pic>
        <p:nvPicPr>
          <p:cNvPr id="2050" name="Picture 2" descr="http://cccm.net/wordpress/wp-content/uploads/2016/07/E-W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6503" y="827956"/>
            <a:ext cx="1902718" cy="215089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7" y="107876"/>
            <a:ext cx="2520279" cy="29523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因為他們所做的，他們不曉得。」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兵丁也戲弄他，上前拿醋送給他喝，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說：「你若是猶太人的王，可以救自己吧！」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38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在耶穌以上有一個牌子寫著：「這是猶太人的王。」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7" y="107876"/>
            <a:ext cx="31685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for they do not know what they are doing.” …</a:t>
            </a:r>
            <a:r>
              <a:rPr lang="en-US" sz="1800" baseline="30000" dirty="0" smtClean="0"/>
              <a:t>36</a:t>
            </a:r>
            <a:r>
              <a:rPr lang="en-US" sz="1800" dirty="0" smtClean="0"/>
              <a:t> The soldiers also came up and mocked him. They offered him wine vinegar </a:t>
            </a:r>
            <a:r>
              <a:rPr lang="en-US" sz="1800" baseline="30000" dirty="0" smtClean="0"/>
              <a:t>37</a:t>
            </a:r>
            <a:r>
              <a:rPr lang="en-US" sz="1800" dirty="0" smtClean="0"/>
              <a:t> and said, “If you are the king of the Jews, save yourself.” </a:t>
            </a:r>
            <a:r>
              <a:rPr lang="en-US" sz="1800" baseline="30000" dirty="0" smtClean="0"/>
              <a:t>38</a:t>
            </a:r>
            <a:r>
              <a:rPr lang="en-US" sz="1800" dirty="0" smtClean="0"/>
              <a:t> There was a written notice above him, which read: </a:t>
            </a:r>
            <a:r>
              <a:rPr lang="en-US" sz="1800" cap="small" dirty="0" smtClean="0"/>
              <a:t>this is the king of the </a:t>
            </a:r>
            <a:r>
              <a:rPr lang="en-US" sz="1800" cap="small" dirty="0" err="1" smtClean="0"/>
              <a:t>jews</a:t>
            </a:r>
            <a:r>
              <a:rPr lang="en-US" sz="1800" dirty="0" smtClean="0"/>
              <a:t>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7" y="107876"/>
            <a:ext cx="2376264" cy="29523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那同釘的兩個犯人有一個譏笑他，說：「你不是基督嗎？可以救自己和我們吧！」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那一個就應聲責備他，說：「你既是一樣受刑的，還不怕上帝嗎？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我們是應該的，因我們所受的與我們所做的相稱，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2486" y="107876"/>
            <a:ext cx="316855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</a:rPr>
              <a:t>39</a:t>
            </a:r>
            <a:r>
              <a:rPr lang="en-US" sz="1800" dirty="0" smtClean="0">
                <a:solidFill>
                  <a:srgbClr val="FFFF00"/>
                </a:solidFill>
              </a:rPr>
              <a:t> One of the criminals who hung there hurled insults at him: “Aren’t you the Messiah? Save yourself and us!”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40</a:t>
            </a:r>
            <a:r>
              <a:rPr lang="en-US" sz="1800" dirty="0" smtClean="0">
                <a:solidFill>
                  <a:srgbClr val="FFFF00"/>
                </a:solidFill>
              </a:rPr>
              <a:t> But the other criminal rebuked him. “Don’t you fear God,” he said, “since you are under the same sentence? </a:t>
            </a:r>
            <a:r>
              <a:rPr lang="en-US" sz="1800" baseline="30000" dirty="0" smtClean="0">
                <a:solidFill>
                  <a:srgbClr val="FFFF00"/>
                </a:solidFill>
              </a:rPr>
              <a:t>41</a:t>
            </a:r>
            <a:r>
              <a:rPr lang="en-US" sz="1800" dirty="0" smtClean="0">
                <a:solidFill>
                  <a:srgbClr val="FFFF00"/>
                </a:solidFill>
              </a:rPr>
              <a:t> We are punished justly, for we are getting what our deeds deserve.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2520279" cy="29523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但這個人沒有做過一件不好的事。」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就說：「耶穌啊，你得國降臨的時候，求你記念我！」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耶穌對他說：「我實在告訴你，今日你要同我在樂園裏了。」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664494" y="107876"/>
            <a:ext cx="309654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But this man has done nothing wrong.”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42</a:t>
            </a:r>
            <a:r>
              <a:rPr lang="en-US" sz="1800" dirty="0" smtClean="0">
                <a:solidFill>
                  <a:srgbClr val="FFFF00"/>
                </a:solidFill>
              </a:rPr>
              <a:t> Then he said, “Jesus, remember me when you come into your kingdom.”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43</a:t>
            </a:r>
            <a:r>
              <a:rPr lang="en-US" sz="1800" dirty="0" smtClean="0">
                <a:solidFill>
                  <a:srgbClr val="FFFF00"/>
                </a:solidFill>
              </a:rPr>
              <a:t> Jesus answered him, “Truly I tell you, today you will be with me in paradise.”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55948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罪無可恕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b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 The Unpardonable Sin?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2052092"/>
            <a:ext cx="4032727" cy="576064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sz="2000" dirty="0" smtClean="0"/>
              <a:t>Luke 23:32–34, 36-43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教堂掛習近平、毛澤東像　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 l="9957" t="19503" r="8398" b="11603"/>
          <a:stretch>
            <a:fillRect/>
          </a:stretch>
        </p:blipFill>
        <p:spPr bwMode="auto">
          <a:xfrm>
            <a:off x="648271" y="624941"/>
            <a:ext cx="4608512" cy="259859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這兩個強盜犯了什麼罪？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>What Sins Have the Two Criminals Done?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馬可福音 </a:t>
            </a:r>
            <a:r>
              <a:rPr lang="en-US" dirty="0" smtClean="0"/>
              <a:t>Mark </a:t>
            </a:r>
            <a:r>
              <a:rPr lang="en-US" altLang="zh-TW" dirty="0" smtClean="0"/>
              <a:t>15:7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有一個人名叫巴拉巴，和作亂的人一同捆綁。他們作亂的時候，曾殺過人。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A man called Barabbas was in prison with the insurrectionists who had committed murder in the uprising.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去樂園的強盜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The Criminal Who Goes to Paradise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 </a:t>
            </a:r>
            <a:r>
              <a:rPr lang="en-US" altLang="zh-TW" dirty="0" smtClean="0"/>
              <a:t>23:43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耶穌對他說：「我實在告訴你，今日你要同我在樂園裏了。」 </a:t>
            </a:r>
          </a:p>
          <a:p>
            <a:pPr marL="0" indent="0">
              <a:buNone/>
            </a:pPr>
            <a:r>
              <a:rPr lang="en-US" baseline="30000" dirty="0" smtClean="0"/>
              <a:t>43</a:t>
            </a:r>
            <a:r>
              <a:rPr lang="en-US" dirty="0" smtClean="0"/>
              <a:t> Jesus answered him, “Truly I tell you, today you will be with me in paradise.”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215" y="107876"/>
            <a:ext cx="5472607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dirty="0" smtClean="0"/>
              <a:t>Matthew </a:t>
            </a:r>
            <a:r>
              <a:rPr lang="en-US" altLang="zh-TW" dirty="0" smtClean="0"/>
              <a:t>27:41–44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祭司長和文士並長老也是這樣戲弄他，說：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「他救了別人，不能救自己。他是以色列的王，現在可以從十字架上下來，我們就信他。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…44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那和他同釘的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強盜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也是這樣地譏誚他。 </a:t>
            </a:r>
          </a:p>
          <a:p>
            <a:r>
              <a:rPr lang="en-US" baseline="30000" dirty="0" smtClean="0">
                <a:latin typeface="Arial Narrow" pitchFamily="34" charset="0"/>
              </a:rPr>
              <a:t>41</a:t>
            </a:r>
            <a:r>
              <a:rPr lang="en-US" dirty="0" smtClean="0">
                <a:latin typeface="Arial Narrow" pitchFamily="34" charset="0"/>
              </a:rPr>
              <a:t> In the same way the chief priests, the teachers of the law and the elders mocked him. </a:t>
            </a:r>
            <a:r>
              <a:rPr lang="en-US" baseline="30000" dirty="0" smtClean="0">
                <a:latin typeface="Arial Narrow" pitchFamily="34" charset="0"/>
              </a:rPr>
              <a:t>42</a:t>
            </a:r>
            <a:r>
              <a:rPr lang="en-US" dirty="0" smtClean="0">
                <a:latin typeface="Arial Narrow" pitchFamily="34" charset="0"/>
              </a:rPr>
              <a:t> “He saved others,” they said, “but he can’t save himself! He’s the king of Israel! Let him come down now from the cross, and we will believe in him…</a:t>
            </a:r>
            <a:r>
              <a:rPr lang="en-US" baseline="30000" dirty="0" smtClean="0">
                <a:latin typeface="Arial Narrow" pitchFamily="34" charset="0"/>
              </a:rPr>
              <a:t>44</a:t>
            </a:r>
            <a:r>
              <a:rPr lang="en-US" dirty="0" smtClean="0">
                <a:latin typeface="Arial Narrow" pitchFamily="34" charset="0"/>
              </a:rPr>
              <a:t> In the same way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the rebels </a:t>
            </a:r>
            <a:r>
              <a:rPr lang="en-US" dirty="0" smtClean="0">
                <a:latin typeface="Arial Narrow" pitchFamily="34" charset="0"/>
              </a:rPr>
              <a:t>who were crucified with him also heaped insults on him.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146846</TotalTime>
  <Words>1641</Words>
  <Application>Microsoft Office PowerPoint</Application>
  <PresentationFormat>Custom</PresentationFormat>
  <Paragraphs>68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Diseño predeterminado</vt:lpstr>
      <vt:lpstr>路加福音 Luke 23:32–34, 36-43</vt:lpstr>
      <vt:lpstr>Slide 2</vt:lpstr>
      <vt:lpstr>Slide 3</vt:lpstr>
      <vt:lpstr>Slide 4</vt:lpstr>
      <vt:lpstr>罪無可恕?  The Unpardonable Sin?</vt:lpstr>
      <vt:lpstr>教堂掛習近平、毛澤東像　</vt:lpstr>
      <vt:lpstr>1. 這兩個強盜犯了什麼罪？ What Sins Have the Two Criminals Done?</vt:lpstr>
      <vt:lpstr>2. 去樂園的強盜 The Criminal Who Goes to Paradise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3. 什麼是罪無可恕的罪？ What is the Unpardonable Sin?</vt:lpstr>
      <vt:lpstr>5/18 教會的佈道會 3CW Evangelistic Meeting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2619</cp:revision>
  <dcterms:created xsi:type="dcterms:W3CDTF">2010-05-23T14:28:12Z</dcterms:created>
  <dcterms:modified xsi:type="dcterms:W3CDTF">2019-03-30T18:05:33Z</dcterms:modified>
</cp:coreProperties>
</file>