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783" r:id="rId2"/>
    <p:sldId id="791" r:id="rId3"/>
    <p:sldId id="792" r:id="rId4"/>
    <p:sldId id="844" r:id="rId5"/>
    <p:sldId id="944" r:id="rId6"/>
    <p:sldId id="976" r:id="rId7"/>
    <p:sldId id="977" r:id="rId8"/>
    <p:sldId id="978" r:id="rId9"/>
    <p:sldId id="979" r:id="rId10"/>
    <p:sldId id="980" r:id="rId11"/>
    <p:sldId id="982" r:id="rId12"/>
    <p:sldId id="983" r:id="rId13"/>
    <p:sldId id="984" r:id="rId14"/>
    <p:sldId id="985" r:id="rId15"/>
    <p:sldId id="986" r:id="rId16"/>
    <p:sldId id="987" r:id="rId17"/>
    <p:sldId id="988" r:id="rId18"/>
    <p:sldId id="989" r:id="rId19"/>
  </p:sldIdLst>
  <p:sldSz cx="5761038" cy="3240088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422C16"/>
    <a:srgbClr val="0C788E"/>
    <a:srgbClr val="006666"/>
    <a:srgbClr val="0099CC"/>
    <a:srgbClr val="E0C0A0"/>
    <a:srgbClr val="361800"/>
    <a:srgbClr val="33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50" autoAdjust="0"/>
    <p:restoredTop sz="83669" autoAdjust="0"/>
  </p:normalViewPr>
  <p:slideViewPr>
    <p:cSldViewPr>
      <p:cViewPr>
        <p:scale>
          <a:sx n="142" d="100"/>
          <a:sy n="142" d="100"/>
        </p:scale>
        <p:origin x="-78" y="-540"/>
      </p:cViewPr>
      <p:guideLst>
        <p:guide orient="horz" pos="1021"/>
        <p:guide pos="18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016CE-C476-4FDA-A571-E8981C2B4074}" type="datetimeFigureOut">
              <a:rPr lang="en-US" smtClean="0"/>
              <a:pPr/>
              <a:t>3/30/2019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AC23B-4CA4-4E5B-BA78-A8C7B41E8D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oplenews.tw/news/2fdaa439-298b-473e-b505-617f93353845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m/news/world-asia-india-47154287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3"/>
              </a:rPr>
              <a:t>https://www.peoplenews.tw/news/2fdaa439-298b-473e-b505-617f93353845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3"/>
              </a:rPr>
              <a:t>https://www.bbc.com/news/world-asia-india-47154287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800" y="1006475"/>
            <a:ext cx="4897438" cy="6953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600" y="1836738"/>
            <a:ext cx="4033838" cy="8270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F1E56-B46C-4860-A8A2-43B3B7CFBA2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713" y="2268538"/>
            <a:ext cx="3457575" cy="266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28713" y="288925"/>
            <a:ext cx="3457575" cy="19446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713" y="2535238"/>
            <a:ext cx="3457575" cy="381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97F9BB-E9B1-4C79-8563-9CF53484674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EA7C35-FDB0-42BD-B0AE-EFB7C47452C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78300" y="130175"/>
            <a:ext cx="1295400" cy="2763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7338" y="130175"/>
            <a:ext cx="3738562" cy="2763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74A236-BB74-4BE0-B024-1EB8579C827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8810B-06D7-4E30-B019-6880925171F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ble ver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07876"/>
            <a:ext cx="5186362" cy="2786137"/>
          </a:xfrm>
        </p:spPr>
        <p:txBody>
          <a:bodyPr/>
          <a:lstStyle>
            <a:lvl1pPr marL="0" indent="0">
              <a:buFontTx/>
              <a:buNone/>
              <a:defRPr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8810B-06D7-4E30-B019-6880925171F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082800"/>
            <a:ext cx="4895850" cy="6429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613" y="1373188"/>
            <a:ext cx="4895850" cy="7096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4A100-C7B2-41E1-B34F-D9091FD2A19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338" y="755650"/>
            <a:ext cx="2516187" cy="213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55925" y="755650"/>
            <a:ext cx="2517775" cy="213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A4511-492D-401A-93C5-E65CD8E5B5C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338" y="725488"/>
            <a:ext cx="2546350" cy="301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7338" y="1027113"/>
            <a:ext cx="2546350" cy="18669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63" y="725488"/>
            <a:ext cx="2547937" cy="301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63" y="1027113"/>
            <a:ext cx="2547937" cy="18669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E3D23-4B8D-4E5B-B46C-AD19BD2E7D5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E840D-314E-4C39-B781-13A60CEAE67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26DD6-E10B-455A-8847-22580AC42F8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38" y="128588"/>
            <a:ext cx="1895475" cy="5492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663" y="128588"/>
            <a:ext cx="3221037" cy="2765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7338" y="677863"/>
            <a:ext cx="1895475" cy="2216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F610C-CED4-4CD7-B29B-E7D926BC0BC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7338" y="130175"/>
            <a:ext cx="518636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7338" y="755650"/>
            <a:ext cx="5186362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7338" y="2951163"/>
            <a:ext cx="1344612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defTabSz="514350">
              <a:defRPr sz="8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68500" y="2951163"/>
            <a:ext cx="1824038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algn="ctr" defTabSz="514350">
              <a:defRPr sz="8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29088" y="2951163"/>
            <a:ext cx="1344612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algn="r" defTabSz="514350">
              <a:defRPr sz="800"/>
            </a:lvl1pPr>
          </a:lstStyle>
          <a:p>
            <a:fld id="{E110A0D7-0ED2-4766-B2D7-93E8C0918B95}" type="slidenum">
              <a:rPr lang="es-ES"/>
              <a:pPr/>
              <a:t>‹#›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/>
  <p:hf hdr="0" ftr="0" dt="0"/>
  <p:txStyles>
    <p:titleStyle>
      <a:lvl1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2pPr>
      <a:lvl3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3pPr>
      <a:lvl4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4pPr>
      <a:lvl5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5pPr>
      <a:lvl6pPr marL="4572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6pPr>
      <a:lvl7pPr marL="9144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93675" indent="-193675" algn="l" defTabSz="514350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17513" indent="-160338" algn="l" defTabSz="514350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642938" indent="-128588" algn="l" defTabSz="514350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900113" indent="-128588" algn="l" defTabSz="514350" rtl="0" fontAlgn="base">
        <a:spcBef>
          <a:spcPct val="20000"/>
        </a:spcBef>
        <a:spcAft>
          <a:spcPct val="0"/>
        </a:spcAft>
        <a:buChar char="–"/>
        <a:defRPr sz="1100">
          <a:solidFill>
            <a:schemeClr val="tx1"/>
          </a:solidFill>
          <a:latin typeface="+mn-lt"/>
          <a:cs typeface="+mn-cs"/>
        </a:defRPr>
      </a:lvl4pPr>
      <a:lvl5pPr marL="11572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5pPr>
      <a:lvl6pPr marL="16144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6pPr>
      <a:lvl7pPr marL="20716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7pPr>
      <a:lvl8pPr marL="25288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8pPr>
      <a:lvl9pPr marL="29860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87338" y="72182"/>
            <a:ext cx="5186362" cy="539750"/>
          </a:xfrm>
        </p:spPr>
        <p:txBody>
          <a:bodyPr/>
          <a:lstStyle/>
          <a:p>
            <a:r>
              <a:rPr lang="zh-TW" altLang="en-US" sz="24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路加福音 </a:t>
            </a:r>
            <a:r>
              <a:rPr lang="en-US" sz="2400" dirty="0" smtClean="0">
                <a:solidFill>
                  <a:schemeClr val="tx1"/>
                </a:solidFill>
              </a:rPr>
              <a:t>Luke 23:32–34, 36-43</a:t>
            </a:r>
            <a:endParaRPr lang="en-US" altLang="zh-CN" sz="2400" dirty="0" smtClean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44215" y="467916"/>
            <a:ext cx="2376264" cy="21383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32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又有兩個犯人，和耶穌一同帶來處死。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33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到了一個地方，名叫「髑髏地」，就在那裏把耶穌釘在十字架上，又釘了兩個犯人：一個在左邊，一個在右邊。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34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當下耶穌說：「父啊！赦免他們；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2520479" y="467916"/>
            <a:ext cx="3240559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baseline="30000" dirty="0" smtClean="0"/>
              <a:t>32</a:t>
            </a:r>
            <a:r>
              <a:rPr lang="en-US" sz="1800" dirty="0" smtClean="0"/>
              <a:t> Two other men, both criminals, were also led out with him to be executed. </a:t>
            </a:r>
            <a:r>
              <a:rPr lang="en-US" sz="1800" baseline="30000" dirty="0" smtClean="0"/>
              <a:t>33</a:t>
            </a:r>
            <a:r>
              <a:rPr lang="en-US" sz="1800" dirty="0" smtClean="0"/>
              <a:t> When they came to the place called the Skull, they crucified him there, along with the criminals—one on his right, the other on his left. </a:t>
            </a:r>
            <a:r>
              <a:rPr lang="en-US" sz="1800" baseline="30000" dirty="0" smtClean="0"/>
              <a:t>34</a:t>
            </a:r>
            <a:r>
              <a:rPr lang="en-US" sz="1800" dirty="0" smtClean="0"/>
              <a:t> Jesus said, “Father, forgive them, </a:t>
            </a:r>
            <a:endParaRPr lang="en-US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6224" y="107876"/>
            <a:ext cx="5544615" cy="2786137"/>
          </a:xfrm>
        </p:spPr>
        <p:txBody>
          <a:bodyPr/>
          <a:lstStyle/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路加福音 </a:t>
            </a:r>
            <a:r>
              <a:rPr lang="en-US" dirty="0" smtClean="0"/>
              <a:t>Luke</a:t>
            </a:r>
            <a:r>
              <a:rPr lang="zh-TW" altLang="en-US" dirty="0" smtClean="0"/>
              <a:t> </a:t>
            </a:r>
            <a:r>
              <a:rPr lang="en-US" altLang="zh-TW" dirty="0" smtClean="0"/>
              <a:t>23:39–41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那同釘的兩個犯人有一個譏笑他，說：「你不是基督嗎？可以救自己和我們吧！」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40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那一個就應聲責備他，說：「你既是一樣受刑的，還不怕上帝嗎？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我們是應該的，因我們所受的與我們所做的相稱，但這個人沒有做過一件不好的事。」 </a:t>
            </a:r>
          </a:p>
          <a:p>
            <a:r>
              <a:rPr lang="en-US" baseline="30000" dirty="0" smtClean="0">
                <a:latin typeface="Arial Narrow" pitchFamily="34" charset="0"/>
              </a:rPr>
              <a:t>39</a:t>
            </a:r>
            <a:r>
              <a:rPr lang="en-US" dirty="0" smtClean="0">
                <a:latin typeface="Arial Narrow" pitchFamily="34" charset="0"/>
              </a:rPr>
              <a:t> One of the criminals who hung there hurled insults at him: “Aren’t you the Messiah? Save yourself and us!” </a:t>
            </a:r>
            <a:r>
              <a:rPr lang="en-US" baseline="30000" dirty="0" smtClean="0">
                <a:latin typeface="Arial Narrow" pitchFamily="34" charset="0"/>
              </a:rPr>
              <a:t>40</a:t>
            </a:r>
            <a:r>
              <a:rPr lang="en-US" dirty="0" smtClean="0">
                <a:latin typeface="Arial Narrow" pitchFamily="34" charset="0"/>
              </a:rPr>
              <a:t> But the other criminal rebuked him. “Don’t you fear God,” he said, “since you are under the same sentence? </a:t>
            </a:r>
            <a:r>
              <a:rPr lang="en-US" baseline="30000" dirty="0" smtClean="0">
                <a:latin typeface="Arial Narrow" pitchFamily="34" charset="0"/>
              </a:rPr>
              <a:t>41</a:t>
            </a:r>
            <a:r>
              <a:rPr lang="en-US" dirty="0" smtClean="0">
                <a:latin typeface="Arial Narrow" pitchFamily="34" charset="0"/>
              </a:rPr>
              <a:t> We are punished justly, for we are getting what our deeds deserve. But this man has done nothing wrong.”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11</a:t>
            </a:fld>
            <a:endParaRPr lang="es-E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22445" t="14900" r="41331" b="12408"/>
          <a:stretch>
            <a:fillRect/>
          </a:stretch>
        </p:blipFill>
        <p:spPr bwMode="auto">
          <a:xfrm>
            <a:off x="1224334" y="0"/>
            <a:ext cx="2980881" cy="32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6224" y="107876"/>
            <a:ext cx="5544615" cy="2786137"/>
          </a:xfrm>
        </p:spPr>
        <p:txBody>
          <a:bodyPr/>
          <a:lstStyle/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路加福音 </a:t>
            </a:r>
            <a:r>
              <a:rPr lang="en-US" dirty="0" smtClean="0"/>
              <a:t>Luke</a:t>
            </a:r>
            <a:r>
              <a:rPr lang="zh-TW" altLang="en-US" dirty="0" smtClean="0"/>
              <a:t> </a:t>
            </a:r>
            <a:r>
              <a:rPr lang="en-US" altLang="zh-TW" dirty="0" smtClean="0"/>
              <a:t>23:39–41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那同釘的兩個犯人有一個譏笑他，說：「你不是基督嗎？可以救自己和我們吧！」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40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那一個就應聲責備他，說：「你既是一樣受刑的，還不怕上帝嗎？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我們是應該的，因我們所受的與我們所做的相稱，但這個人沒有做過一件不好的事。」 </a:t>
            </a:r>
          </a:p>
          <a:p>
            <a:r>
              <a:rPr lang="en-US" baseline="30000" dirty="0" smtClean="0">
                <a:latin typeface="Arial Narrow" pitchFamily="34" charset="0"/>
              </a:rPr>
              <a:t>39</a:t>
            </a:r>
            <a:r>
              <a:rPr lang="en-US" dirty="0" smtClean="0">
                <a:latin typeface="Arial Narrow" pitchFamily="34" charset="0"/>
              </a:rPr>
              <a:t> One of the criminals who hung there hurled insults at him: “Aren’t you the Messiah? Save yourself and us!” </a:t>
            </a:r>
            <a:r>
              <a:rPr lang="en-US" baseline="30000" dirty="0" smtClean="0">
                <a:latin typeface="Arial Narrow" pitchFamily="34" charset="0"/>
              </a:rPr>
              <a:t>40</a:t>
            </a:r>
            <a:r>
              <a:rPr lang="en-US" dirty="0" smtClean="0">
                <a:latin typeface="Arial Narrow" pitchFamily="34" charset="0"/>
              </a:rPr>
              <a:t> But the other criminal rebuked him. “Don’t you fear God,” he said, “since you are under the same sentence? </a:t>
            </a:r>
            <a:r>
              <a:rPr lang="en-US" baseline="30000" dirty="0" smtClean="0">
                <a:latin typeface="Arial Narrow" pitchFamily="34" charset="0"/>
              </a:rPr>
              <a:t>41</a:t>
            </a:r>
            <a:r>
              <a:rPr lang="en-US" dirty="0" smtClean="0">
                <a:latin typeface="Arial Narrow" pitchFamily="34" charset="0"/>
              </a:rPr>
              <a:t> We are punished justly, for we are getting what our deeds deserve. But this man has done nothing wrong.”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12</a:t>
            </a:fld>
            <a:endParaRPr lang="es-ES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路加福音 </a:t>
            </a:r>
            <a:r>
              <a:rPr lang="en-US" dirty="0" smtClean="0"/>
              <a:t>Luke </a:t>
            </a:r>
            <a:r>
              <a:rPr lang="en-US" altLang="zh-TW" dirty="0" smtClean="0"/>
              <a:t>23:34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34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當下耶穌說：「父啊！赦免他們；因為他們所做的，他們不曉得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。」</a:t>
            </a:r>
            <a:endParaRPr lang="en-US" altLang="zh-TW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r>
              <a:rPr lang="en-US" baseline="30000" dirty="0" smtClean="0"/>
              <a:t>34</a:t>
            </a:r>
            <a:r>
              <a:rPr lang="en-US" dirty="0" smtClean="0"/>
              <a:t> </a:t>
            </a:r>
            <a:r>
              <a:rPr lang="en-US" dirty="0" smtClean="0"/>
              <a:t>Jesus said, “Father, forgive them, for they do not know what they are doing</a:t>
            </a:r>
            <a:r>
              <a:rPr lang="en-US" dirty="0" smtClean="0"/>
              <a:t>.”</a:t>
            </a:r>
            <a:endParaRPr lang="en-US" dirty="0" smtClean="0"/>
          </a:p>
          <a:p>
            <a:endParaRPr lang="zh-TW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13</a:t>
            </a:fld>
            <a:endParaRPr lang="es-ES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路加福音 </a:t>
            </a:r>
            <a:r>
              <a:rPr lang="en-US" dirty="0" smtClean="0"/>
              <a:t>Luke </a:t>
            </a:r>
            <a:r>
              <a:rPr lang="en-US" altLang="zh-TW" dirty="0" smtClean="0"/>
              <a:t>23:42</a:t>
            </a:r>
            <a:r>
              <a:rPr lang="zh-TW" altLang="en-US" dirty="0" smtClean="0"/>
              <a:t> </a:t>
            </a:r>
            <a:r>
              <a:rPr lang="en-US" altLang="zh-TW" dirty="0" smtClean="0"/>
              <a:t> </a:t>
            </a:r>
            <a:endParaRPr lang="en-US" altLang="zh-TW" dirty="0" smtClean="0"/>
          </a:p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42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就說：「耶穌啊，你得國降臨的時候，求你記念我！」 </a:t>
            </a:r>
          </a:p>
          <a:p>
            <a:r>
              <a:rPr lang="en-US" baseline="30000" dirty="0" smtClean="0"/>
              <a:t>42</a:t>
            </a:r>
            <a:r>
              <a:rPr lang="en-US" dirty="0" smtClean="0"/>
              <a:t> </a:t>
            </a:r>
            <a:r>
              <a:rPr lang="en-US" dirty="0" smtClean="0"/>
              <a:t>Then he said, “Jesus, remember me when you come into your kingdom.”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14</a:t>
            </a:fld>
            <a:endParaRPr lang="es-ES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路加福音 </a:t>
            </a:r>
            <a:r>
              <a:rPr lang="en-US" dirty="0" smtClean="0"/>
              <a:t>Luke </a:t>
            </a:r>
            <a:r>
              <a:rPr lang="en-US" altLang="zh-TW" dirty="0" smtClean="0"/>
              <a:t>23:43</a:t>
            </a:r>
            <a:r>
              <a:rPr lang="zh-TW" altLang="en-US" dirty="0" smtClean="0"/>
              <a:t> </a:t>
            </a:r>
            <a:r>
              <a:rPr lang="en-US" altLang="zh-TW" dirty="0" smtClean="0"/>
              <a:t> </a:t>
            </a:r>
            <a:endParaRPr lang="en-US" altLang="zh-TW" dirty="0" smtClean="0"/>
          </a:p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耶穌對他說：「我實在告訴你，今日你要同我在樂園裏了。」 </a:t>
            </a:r>
          </a:p>
          <a:p>
            <a:r>
              <a:rPr lang="en-US" baseline="30000" dirty="0" smtClean="0"/>
              <a:t>43</a:t>
            </a:r>
            <a:r>
              <a:rPr lang="en-US" dirty="0" smtClean="0"/>
              <a:t> </a:t>
            </a:r>
            <a:r>
              <a:rPr lang="en-US" dirty="0" smtClean="0"/>
              <a:t>Jesus answered him, “Truly I tell you, today you will be with me in paradise.”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15</a:t>
            </a:fld>
            <a:endParaRPr lang="es-ES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以弗所書 </a:t>
            </a:r>
            <a:r>
              <a:rPr lang="en-US" dirty="0" smtClean="0"/>
              <a:t>Ephesians </a:t>
            </a:r>
            <a:r>
              <a:rPr lang="en-US" altLang="zh-TW" dirty="0" smtClean="0"/>
              <a:t>2:8–9</a:t>
            </a:r>
            <a:r>
              <a:rPr lang="zh-TW" altLang="en-US" dirty="0" smtClean="0"/>
              <a:t> </a:t>
            </a:r>
            <a:r>
              <a:rPr lang="en-US" altLang="zh-TW" dirty="0" smtClean="0"/>
              <a:t>(CUVNP) </a:t>
            </a:r>
          </a:p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8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你們得救是本乎恩，也因著信；這並不是出於自己，乃是上帝所賜的；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9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也不是出於行為，免得有人自誇。 </a:t>
            </a:r>
          </a:p>
          <a:p>
            <a:r>
              <a:rPr lang="en-US" baseline="30000" dirty="0" smtClean="0"/>
              <a:t>8</a:t>
            </a:r>
            <a:r>
              <a:rPr lang="en-US" dirty="0" smtClean="0"/>
              <a:t> </a:t>
            </a:r>
            <a:r>
              <a:rPr lang="en-US" dirty="0" smtClean="0"/>
              <a:t>For it is by grace you have been saved, through faith—and this is not from yourselves, it is the gift of God—</a:t>
            </a:r>
            <a:r>
              <a:rPr lang="en-US" baseline="30000" dirty="0" smtClean="0"/>
              <a:t>9</a:t>
            </a:r>
            <a:r>
              <a:rPr lang="en-US" dirty="0" smtClean="0"/>
              <a:t> not by works, so that no one can boast.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16</a:t>
            </a:fld>
            <a:endParaRPr lang="es-ES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3. 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什麼是罪無可恕的罪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？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What </a:t>
            </a:r>
            <a:r>
              <a:rPr lang="en-US" dirty="0" smtClean="0">
                <a:solidFill>
                  <a:schemeClr val="tx1"/>
                </a:solidFill>
              </a:rPr>
              <a:t>is the </a:t>
            </a:r>
            <a:r>
              <a:rPr lang="en-US" dirty="0" smtClean="0">
                <a:solidFill>
                  <a:schemeClr val="tx1"/>
                </a:solidFill>
              </a:rPr>
              <a:t>Unpardonable Sin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馬太福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音 </a:t>
            </a:r>
            <a:r>
              <a:rPr lang="en-US" dirty="0" smtClean="0"/>
              <a:t>Matthew</a:t>
            </a:r>
            <a:r>
              <a:rPr lang="zh-TW" altLang="en-US" dirty="0" smtClean="0"/>
              <a:t> </a:t>
            </a:r>
            <a:r>
              <a:rPr lang="en-US" altLang="zh-TW" dirty="0" smtClean="0"/>
              <a:t>7:13–14</a:t>
            </a:r>
            <a:r>
              <a:rPr lang="zh-TW" altLang="en-US" dirty="0" smtClean="0"/>
              <a:t> </a:t>
            </a:r>
            <a:r>
              <a:rPr lang="en-US" altLang="zh-TW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「你們要進窄門。因為引到滅亡，那門是寬的，路是大的，進去的人也多；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14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引到永生，那門是窄的，路是小的，找著的人也少。」 </a:t>
            </a:r>
          </a:p>
          <a:p>
            <a:pPr marL="0" indent="0">
              <a:buNone/>
            </a:pPr>
            <a:r>
              <a:rPr lang="en-US" baseline="30000" dirty="0" smtClean="0">
                <a:latin typeface="Arial Narrow" pitchFamily="34" charset="0"/>
              </a:rPr>
              <a:t>13</a:t>
            </a:r>
            <a:r>
              <a:rPr lang="en-US" dirty="0" smtClean="0">
                <a:latin typeface="Arial Narrow" pitchFamily="34" charset="0"/>
              </a:rPr>
              <a:t> </a:t>
            </a:r>
            <a:r>
              <a:rPr lang="en-US" dirty="0" smtClean="0">
                <a:latin typeface="Arial Narrow" pitchFamily="34" charset="0"/>
              </a:rPr>
              <a:t>“Enter through the narrow gate. For wide is the gate and broad is the road that leads to destruction, and many enter through it. </a:t>
            </a:r>
            <a:r>
              <a:rPr lang="en-US" baseline="30000" dirty="0" smtClean="0">
                <a:latin typeface="Arial Narrow" pitchFamily="34" charset="0"/>
              </a:rPr>
              <a:t>14</a:t>
            </a:r>
            <a:r>
              <a:rPr lang="en-US" dirty="0" smtClean="0">
                <a:latin typeface="Arial Narrow" pitchFamily="34" charset="0"/>
              </a:rPr>
              <a:t> But small is the gate and narrow the road that leads to life, and only a few find it.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17</a:t>
            </a:fld>
            <a:endParaRPr lang="es-ES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231" y="107876"/>
            <a:ext cx="5186362" cy="53975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5/18</a:t>
            </a:r>
            <a:r>
              <a:rPr lang="zh-TW" altLang="en-US" dirty="0" smtClean="0">
                <a:solidFill>
                  <a:schemeClr val="tx1"/>
                </a:solidFill>
              </a:rPr>
              <a:t> 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教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會的佈道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會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en-US" altLang="zh-TW" dirty="0" smtClean="0">
                <a:solidFill>
                  <a:schemeClr val="tx1"/>
                </a:solidFill>
              </a:rPr>
              <a:t>3CW Evangelistic Meeting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755650"/>
            <a:ext cx="2377157" cy="2138363"/>
          </a:xfrm>
        </p:spPr>
        <p:txBody>
          <a:bodyPr/>
          <a:lstStyle/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米城華人基督教會的王鈞毅長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老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dirty="0" smtClean="0"/>
              <a:t>Elder John Wang of Chinese Christian Church of Milwaukee.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18</a:t>
            </a:fld>
            <a:endParaRPr lang="es-ES"/>
          </a:p>
        </p:txBody>
      </p:sp>
      <p:pic>
        <p:nvPicPr>
          <p:cNvPr id="2050" name="Picture 2" descr="http://cccm.net/wordpress/wp-content/uploads/2016/07/E-Wa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36503" y="827956"/>
            <a:ext cx="1902718" cy="2150899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07" y="107876"/>
            <a:ext cx="2520279" cy="2952328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因為他們所做的，他們不曉得。」</a:t>
            </a:r>
            <a:r>
              <a:rPr lang="en-US" altLang="zh-TW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… 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36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兵丁也戲弄他，上前拿醋送給他喝，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37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說：「你若是猶太人的王，可以救自己吧！」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38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在耶穌以上有一個牌子寫著：「這是猶太人的王。」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</a:t>
            </a:fld>
            <a:endParaRPr lang="es-E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592487" y="107876"/>
            <a:ext cx="3168551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dirty="0" smtClean="0"/>
              <a:t>for they do not know what they are doing.” …</a:t>
            </a:r>
            <a:r>
              <a:rPr lang="en-US" sz="1800" baseline="30000" dirty="0" smtClean="0"/>
              <a:t>36</a:t>
            </a:r>
            <a:r>
              <a:rPr lang="en-US" sz="1800" dirty="0" smtClean="0"/>
              <a:t> The soldiers also came up and mocked him. They offered him wine vinegar </a:t>
            </a:r>
            <a:r>
              <a:rPr lang="en-US" sz="1800" baseline="30000" dirty="0" smtClean="0"/>
              <a:t>37</a:t>
            </a:r>
            <a:r>
              <a:rPr lang="en-US" sz="1800" dirty="0" smtClean="0"/>
              <a:t> and said, “If you are the king of the Jews, save yourself.” </a:t>
            </a:r>
            <a:r>
              <a:rPr lang="en-US" sz="1800" baseline="30000" dirty="0" smtClean="0"/>
              <a:t>38</a:t>
            </a:r>
            <a:r>
              <a:rPr lang="en-US" sz="1800" dirty="0" smtClean="0"/>
              <a:t> There was a written notice above him, which read: </a:t>
            </a:r>
            <a:r>
              <a:rPr lang="en-US" sz="1800" cap="small" dirty="0" smtClean="0"/>
              <a:t>this is the king of the </a:t>
            </a:r>
            <a:r>
              <a:rPr lang="en-US" sz="1800" cap="small" dirty="0" err="1" smtClean="0"/>
              <a:t>jews</a:t>
            </a:r>
            <a:r>
              <a:rPr lang="en-US" sz="1800" dirty="0" smtClean="0"/>
              <a:t>. </a:t>
            </a:r>
            <a:endParaRPr lang="en-US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07" y="107876"/>
            <a:ext cx="2376264" cy="2952328"/>
          </a:xfrm>
        </p:spPr>
        <p:txBody>
          <a:bodyPr/>
          <a:lstStyle/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39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那同釘的兩個犯人有一個譏笑他，說：「你不是基督嗎？可以救自己和我們吧！」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40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那一個就應聲責備他，說：「你既是一樣受刑的，還不怕上帝嗎？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我們是應該的，因我們所受的與我們所做的相稱，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3</a:t>
            </a:fld>
            <a:endParaRPr lang="es-E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592486" y="107876"/>
            <a:ext cx="3168551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baseline="30000" dirty="0" smtClean="0">
                <a:solidFill>
                  <a:srgbClr val="FFFF00"/>
                </a:solidFill>
              </a:rPr>
              <a:t>39</a:t>
            </a:r>
            <a:r>
              <a:rPr lang="en-US" sz="1800" dirty="0" smtClean="0">
                <a:solidFill>
                  <a:srgbClr val="FFFF00"/>
                </a:solidFill>
              </a:rPr>
              <a:t> One of the criminals who hung there hurled insults at him: “Aren’t you the Messiah? Save yourself and us!” </a:t>
            </a:r>
            <a:r>
              <a:rPr lang="en-US" sz="1800" baseline="30000" dirty="0" smtClean="0">
                <a:solidFill>
                  <a:srgbClr val="FFFF00"/>
                </a:solidFill>
              </a:rPr>
              <a:t>40</a:t>
            </a:r>
            <a:r>
              <a:rPr lang="en-US" sz="1800" dirty="0" smtClean="0">
                <a:solidFill>
                  <a:srgbClr val="FFFF00"/>
                </a:solidFill>
              </a:rPr>
              <a:t> But the other criminal rebuked him. “Don’t you fear God,” he said, “since you are under the same sentence? </a:t>
            </a:r>
            <a:r>
              <a:rPr lang="en-US" sz="1800" baseline="30000" dirty="0" smtClean="0">
                <a:solidFill>
                  <a:srgbClr val="FFFF00"/>
                </a:solidFill>
              </a:rPr>
              <a:t>41</a:t>
            </a:r>
            <a:r>
              <a:rPr lang="en-US" sz="1800" dirty="0" smtClean="0">
                <a:solidFill>
                  <a:srgbClr val="FFFF00"/>
                </a:solidFill>
              </a:rPr>
              <a:t> We are punished justly, for we are getting what our deeds deserve. </a:t>
            </a:r>
            <a:endParaRPr lang="en-US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215" y="107876"/>
            <a:ext cx="2520279" cy="2952328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但這個人沒有做過一件不好的事。」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42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就說：「耶穌啊，你得國降臨的時候，求你記念我！」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耶穌對他說：「我實在告訴你，今日你要同我在樂園裏了。」 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4</a:t>
            </a:fld>
            <a:endParaRPr lang="es-E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664494" y="107876"/>
            <a:ext cx="3096543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solidFill>
                  <a:srgbClr val="FFFF00"/>
                </a:solidFill>
              </a:rPr>
              <a:t>But this man has done nothing wrong.” </a:t>
            </a:r>
            <a:r>
              <a:rPr lang="en-US" sz="1800" baseline="30000" dirty="0" smtClean="0">
                <a:solidFill>
                  <a:srgbClr val="FFFF00"/>
                </a:solidFill>
              </a:rPr>
              <a:t>42</a:t>
            </a:r>
            <a:r>
              <a:rPr lang="en-US" sz="1800" dirty="0" smtClean="0">
                <a:solidFill>
                  <a:srgbClr val="FFFF00"/>
                </a:solidFill>
              </a:rPr>
              <a:t> Then he said, “Jesus, remember me when you come into your kingdom.” </a:t>
            </a:r>
            <a:r>
              <a:rPr lang="en-US" sz="1800" baseline="30000" dirty="0" smtClean="0">
                <a:solidFill>
                  <a:srgbClr val="FFFF00"/>
                </a:solidFill>
              </a:rPr>
              <a:t>43</a:t>
            </a:r>
            <a:r>
              <a:rPr lang="en-US" sz="1800" dirty="0" smtClean="0">
                <a:solidFill>
                  <a:srgbClr val="FFFF00"/>
                </a:solidFill>
              </a:rPr>
              <a:t> Jesus answered him, “Truly I tell you, today you will be with me in paradise.” </a:t>
            </a:r>
            <a:endParaRPr lang="en-US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55948"/>
            <a:ext cx="5761038" cy="695325"/>
          </a:xfrm>
        </p:spPr>
        <p:txBody>
          <a:bodyPr/>
          <a:lstStyle/>
          <a:p>
            <a:r>
              <a:rPr lang="zh-TW" altLang="en-US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罪無可恕</a:t>
            </a:r>
            <a:r>
              <a:rPr lang="en-US" altLang="zh-TW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?</a:t>
            </a:r>
            <a:br>
              <a:rPr lang="en-US" altLang="zh-TW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altLang="zh-TW" dirty="0" smtClean="0">
                <a:solidFill>
                  <a:schemeClr val="tx1"/>
                </a:solidFill>
              </a:rPr>
              <a:t> The Unpardonable Sin?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6303" y="2052092"/>
            <a:ext cx="4032727" cy="576064"/>
          </a:xfrm>
        </p:spPr>
        <p:txBody>
          <a:bodyPr/>
          <a:lstStyle/>
          <a:p>
            <a:r>
              <a:rPr lang="zh-TW" altLang="en-US" sz="2000" dirty="0" smtClean="0">
                <a:latin typeface="HanWang WeiBeiMedium-Gb5" pitchFamily="2" charset="-120"/>
                <a:ea typeface="HanWang WeiBeiMedium-Gb5" pitchFamily="2" charset="-120"/>
              </a:rPr>
              <a:t>路加福音 </a:t>
            </a:r>
            <a:r>
              <a:rPr lang="en-US" sz="2000" dirty="0" smtClean="0"/>
              <a:t>Luke 23:32–34, 36-43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教堂掛習近平、毛澤東像　</a:t>
            </a:r>
            <a:endParaRPr lang="en-US" dirty="0">
              <a:solidFill>
                <a:schemeClr val="tx1"/>
              </a:solidFill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6</a:t>
            </a:fld>
            <a:endParaRPr lang="es-ES"/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3" cstate="print"/>
          <a:srcRect l="9957" t="19503" r="8398" b="11603"/>
          <a:stretch>
            <a:fillRect/>
          </a:stretch>
        </p:blipFill>
        <p:spPr bwMode="auto">
          <a:xfrm>
            <a:off x="648271" y="624941"/>
            <a:ext cx="4608512" cy="2598597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1. 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這兩個強盜犯了什麼罪？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en-US" altLang="zh-TW" sz="2000" dirty="0" smtClean="0">
                <a:solidFill>
                  <a:schemeClr val="tx1"/>
                </a:solidFill>
              </a:rPr>
              <a:t>What Sins Have the Two Criminals Done?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馬可福音 </a:t>
            </a:r>
            <a:r>
              <a:rPr lang="en-US" dirty="0" smtClean="0"/>
              <a:t>Mark </a:t>
            </a:r>
            <a:r>
              <a:rPr lang="en-US" altLang="zh-TW" dirty="0" smtClean="0"/>
              <a:t>15:7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7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有一個人名叫巴拉巴，和作亂的人一同捆綁。他們作亂的時候，曾殺過人。 </a:t>
            </a:r>
          </a:p>
          <a:p>
            <a:pPr marL="0" indent="0">
              <a:buNone/>
            </a:pPr>
            <a:r>
              <a:rPr lang="en-US" baseline="30000" dirty="0" smtClean="0"/>
              <a:t>7</a:t>
            </a:r>
            <a:r>
              <a:rPr lang="en-US" dirty="0" smtClean="0"/>
              <a:t> A man called Barabbas was in prison with the insurrectionists who had committed murder in the uprising.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E840D-314E-4C39-B781-13A60CEAE675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2. 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去樂園的強盜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en-US" altLang="zh-TW" dirty="0" smtClean="0">
                <a:solidFill>
                  <a:schemeClr val="tx1"/>
                </a:solidFill>
              </a:rPr>
              <a:t>The Criminal Who Goes to Paradise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路加福音 </a:t>
            </a:r>
            <a:r>
              <a:rPr lang="en-US" dirty="0" smtClean="0"/>
              <a:t>Luke </a:t>
            </a:r>
            <a:r>
              <a:rPr lang="en-US" altLang="zh-TW" dirty="0" smtClean="0"/>
              <a:t>23:43</a:t>
            </a:r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耶穌對他說：「我實在告訴你，今日你要同我在樂園裏了。」 </a:t>
            </a:r>
          </a:p>
          <a:p>
            <a:pPr marL="0" indent="0">
              <a:buNone/>
            </a:pPr>
            <a:r>
              <a:rPr lang="en-US" baseline="30000" dirty="0" smtClean="0"/>
              <a:t>43</a:t>
            </a:r>
            <a:r>
              <a:rPr lang="en-US" dirty="0" smtClean="0"/>
              <a:t> Jesus answered him, “Truly I tell you, today you will be with me in paradise.”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4215" y="107876"/>
            <a:ext cx="5472607" cy="2786137"/>
          </a:xfrm>
        </p:spPr>
        <p:txBody>
          <a:bodyPr/>
          <a:lstStyle/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馬太福音 </a:t>
            </a:r>
            <a:r>
              <a:rPr lang="en-US" dirty="0" smtClean="0"/>
              <a:t>Matthew </a:t>
            </a:r>
            <a:r>
              <a:rPr lang="en-US" altLang="zh-TW" dirty="0" smtClean="0"/>
              <a:t>27:41–44</a:t>
            </a:r>
            <a:r>
              <a:rPr lang="zh-TW" altLang="en-US" dirty="0" smtClean="0"/>
              <a:t> 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祭司長和文士並長老也是這樣戲弄他，說：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42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「他救了別人，不能救自己。他是以色列的王，現在可以從十字架上下來，我們就信他。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…44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那和他同釘的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強盜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也是這樣地譏誚他。 </a:t>
            </a:r>
          </a:p>
          <a:p>
            <a:r>
              <a:rPr lang="en-US" baseline="30000" dirty="0" smtClean="0">
                <a:latin typeface="Arial Narrow" pitchFamily="34" charset="0"/>
              </a:rPr>
              <a:t>41</a:t>
            </a:r>
            <a:r>
              <a:rPr lang="en-US" dirty="0" smtClean="0">
                <a:latin typeface="Arial Narrow" pitchFamily="34" charset="0"/>
              </a:rPr>
              <a:t> In the same way the chief priests, the teachers of the law and the elders mocked him. </a:t>
            </a:r>
            <a:r>
              <a:rPr lang="en-US" baseline="30000" dirty="0" smtClean="0">
                <a:latin typeface="Arial Narrow" pitchFamily="34" charset="0"/>
              </a:rPr>
              <a:t>42</a:t>
            </a:r>
            <a:r>
              <a:rPr lang="en-US" dirty="0" smtClean="0">
                <a:latin typeface="Arial Narrow" pitchFamily="34" charset="0"/>
              </a:rPr>
              <a:t> “He saved others,” they said, “but he can’t save himself! He’s the king of Israel! Let him come down now from the cross, and we will believe in him…</a:t>
            </a:r>
            <a:r>
              <a:rPr lang="en-US" baseline="30000" dirty="0" smtClean="0">
                <a:latin typeface="Arial Narrow" pitchFamily="34" charset="0"/>
              </a:rPr>
              <a:t>44</a:t>
            </a:r>
            <a:r>
              <a:rPr lang="en-US" dirty="0" smtClean="0">
                <a:latin typeface="Arial Narrow" pitchFamily="34" charset="0"/>
              </a:rPr>
              <a:t> In the same way </a:t>
            </a:r>
            <a:r>
              <a:rPr lang="en-US" dirty="0" smtClean="0">
                <a:solidFill>
                  <a:srgbClr val="FFFF00"/>
                </a:solidFill>
                <a:latin typeface="Arial Narrow" pitchFamily="34" charset="0"/>
              </a:rPr>
              <a:t>the rebels </a:t>
            </a:r>
            <a:r>
              <a:rPr lang="en-US" dirty="0" smtClean="0">
                <a:latin typeface="Arial Narrow" pitchFamily="34" charset="0"/>
              </a:rPr>
              <a:t>who were crucified with him also heaped insults on him.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4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4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146846</TotalTime>
  <Words>1641</Words>
  <Application>Microsoft Office PowerPoint</Application>
  <PresentationFormat>Custom</PresentationFormat>
  <Paragraphs>68</Paragraphs>
  <Slides>18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Diseño predeterminado</vt:lpstr>
      <vt:lpstr>路加福音 Luke 23:32–34, 36-43</vt:lpstr>
      <vt:lpstr>Slide 2</vt:lpstr>
      <vt:lpstr>Slide 3</vt:lpstr>
      <vt:lpstr>Slide 4</vt:lpstr>
      <vt:lpstr>罪無可恕?  The Unpardonable Sin?</vt:lpstr>
      <vt:lpstr>教堂掛習近平、毛澤東像　</vt:lpstr>
      <vt:lpstr>1. 這兩個強盜犯了什麼罪？ What Sins Have the Two Criminals Done?</vt:lpstr>
      <vt:lpstr>2. 去樂園的強盜 The Criminal Who Goes to Paradise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3. 什麼是罪無可恕的罪？ What is the Unpardonable Sin?</vt:lpstr>
      <vt:lpstr>5/18 教會的佈道會 3CW Evangelistic Meeting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Windows User</cp:lastModifiedBy>
  <cp:revision>2619</cp:revision>
  <dcterms:created xsi:type="dcterms:W3CDTF">2010-05-23T14:28:12Z</dcterms:created>
  <dcterms:modified xsi:type="dcterms:W3CDTF">2019-03-30T18:05:33Z</dcterms:modified>
</cp:coreProperties>
</file>