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embeddedFontLst>
    <p:embeddedFont>
      <p:font typeface="Wingdings 3" panose="05040102010807070707" pitchFamily="18" charset="2"/>
      <p:regular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Wisdom of Easter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Proverbs </a:t>
            </a:r>
            <a:r>
              <a:rPr lang="en-US" dirty="0" smtClean="0"/>
              <a:t>10:16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7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8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30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41405" y="2949146"/>
            <a:ext cx="4621427" cy="164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2578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306</TotalTime>
  <Words>6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Wingdings 3</vt:lpstr>
      <vt:lpstr>Century Gothic</vt:lpstr>
      <vt:lpstr>Arial</vt:lpstr>
      <vt:lpstr>Wisp</vt:lpstr>
      <vt:lpstr>The Wisdom of Easter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Beginning of Wisdom</dc:title>
  <dc:creator>Tiff Huang</dc:creator>
  <cp:lastModifiedBy>Tiff Huang</cp:lastModifiedBy>
  <cp:revision>22</cp:revision>
  <dcterms:created xsi:type="dcterms:W3CDTF">2019-01-06T08:08:11Z</dcterms:created>
  <dcterms:modified xsi:type="dcterms:W3CDTF">2019-04-20T20:03:08Z</dcterms:modified>
</cp:coreProperties>
</file>