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83" r:id="rId2"/>
    <p:sldId id="791" r:id="rId3"/>
    <p:sldId id="792" r:id="rId4"/>
    <p:sldId id="844" r:id="rId5"/>
    <p:sldId id="944" r:id="rId6"/>
    <p:sldId id="948" r:id="rId7"/>
    <p:sldId id="947" r:id="rId8"/>
    <p:sldId id="949" r:id="rId9"/>
    <p:sldId id="945" r:id="rId10"/>
    <p:sldId id="946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9" r:id="rId20"/>
    <p:sldId id="958" r:id="rId21"/>
    <p:sldId id="960" r:id="rId22"/>
    <p:sldId id="961" r:id="rId23"/>
    <p:sldId id="962" r:id="rId24"/>
    <p:sldId id="963" r:id="rId25"/>
    <p:sldId id="964" r:id="rId26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422C16"/>
    <a:srgbClr val="0C788E"/>
    <a:srgbClr val="006666"/>
    <a:srgbClr val="0099CC"/>
    <a:srgbClr val="E0C0A0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3669" autoAdjust="0"/>
  </p:normalViewPr>
  <p:slideViewPr>
    <p:cSldViewPr>
      <p:cViewPr>
        <p:scale>
          <a:sx n="110" d="100"/>
          <a:sy n="110" d="100"/>
        </p:scale>
        <p:origin x="-552" y="-930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400" dirty="0" smtClean="0">
                <a:solidFill>
                  <a:schemeClr val="tx1"/>
                </a:solidFill>
              </a:rPr>
              <a:t>Matthew 28:16-20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15" y="467916"/>
            <a:ext cx="2376264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十一個門徒往加利利去，到了耶穌約定的山上。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他們見了耶穌就拜他，然而還有人疑惑。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耶穌進前來，對他們說：「天上地下所有的權柄都賜給我了。</a:t>
            </a:r>
            <a:endParaRPr lang="zh-TW" altLang="en-US" dirty="0">
              <a:solidFill>
                <a:srgbClr val="FFFF00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467916"/>
            <a:ext cx="3240559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/>
              <a:t>16</a:t>
            </a:r>
            <a:r>
              <a:rPr lang="en-US" sz="1800" dirty="0" smtClean="0"/>
              <a:t> Then the eleven disciples went to Galilee, to the mountain where Jesus had told them to go. </a:t>
            </a:r>
            <a:r>
              <a:rPr lang="en-US" sz="1800" baseline="30000" dirty="0" smtClean="0"/>
              <a:t>17</a:t>
            </a:r>
            <a:r>
              <a:rPr lang="en-US" sz="1800" dirty="0" smtClean="0"/>
              <a:t> When they saw him, they worshiped him; but some doubted. </a:t>
            </a:r>
            <a:r>
              <a:rPr lang="en-US" sz="1800" baseline="30000" dirty="0" smtClean="0"/>
              <a:t>18</a:t>
            </a:r>
            <a:r>
              <a:rPr lang="en-US" sz="1800" dirty="0" smtClean="0"/>
              <a:t> Then Jesus came to them and said, “All authority in heaven and on earth has been given to me.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 </a:t>
            </a:r>
            <a:r>
              <a:rPr lang="en-US" altLang="zh-TW" dirty="0" smtClean="0"/>
              <a:t>28:18–20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耶穌進前來，對他們說：「天上地下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所有的權柄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都賜給我了。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所以，你們要去，使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萬民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作我的門徒，奉父、子、聖靈的名給他們施洗。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凡我所吩咐你們的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，都教訓他們遵守，我就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常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與你們同在，直到世界的末了。」 </a:t>
            </a:r>
          </a:p>
          <a:p>
            <a:r>
              <a:rPr lang="en-US" baseline="30000" dirty="0" smtClean="0">
                <a:latin typeface="Arial Narrow" pitchFamily="34" charset="0"/>
              </a:rPr>
              <a:t>18</a:t>
            </a:r>
            <a:r>
              <a:rPr lang="en-US" dirty="0" smtClean="0">
                <a:latin typeface="Arial Narrow" pitchFamily="34" charset="0"/>
              </a:rPr>
              <a:t> And Jesus came and said to them, “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All authority </a:t>
            </a:r>
            <a:r>
              <a:rPr lang="en-US" dirty="0" smtClean="0">
                <a:latin typeface="Arial Narrow" pitchFamily="34" charset="0"/>
              </a:rPr>
              <a:t>in heaven and on earth has been given to me. </a:t>
            </a:r>
            <a:r>
              <a:rPr lang="en-US" baseline="30000" dirty="0" smtClean="0">
                <a:latin typeface="Arial Narrow" pitchFamily="34" charset="0"/>
              </a:rPr>
              <a:t>19</a:t>
            </a:r>
            <a:r>
              <a:rPr lang="en-US" dirty="0" smtClean="0">
                <a:latin typeface="Arial Narrow" pitchFamily="34" charset="0"/>
              </a:rPr>
              <a:t> Go therefore and make disciples of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all nations</a:t>
            </a:r>
            <a:r>
              <a:rPr lang="en-US" dirty="0" smtClean="0">
                <a:latin typeface="Arial Narrow" pitchFamily="34" charset="0"/>
              </a:rPr>
              <a:t>, baptizing them in the name of the Father and of the Son and of the Holy Spirit, </a:t>
            </a:r>
            <a:r>
              <a:rPr lang="en-US" baseline="30000" dirty="0" smtClean="0">
                <a:latin typeface="Arial Narrow" pitchFamily="34" charset="0"/>
              </a:rPr>
              <a:t>20</a:t>
            </a:r>
            <a:r>
              <a:rPr lang="en-US" dirty="0" smtClean="0">
                <a:latin typeface="Arial Narrow" pitchFamily="34" charset="0"/>
              </a:rPr>
              <a:t> teaching them to observe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all that I have commanded you</a:t>
            </a:r>
            <a:r>
              <a:rPr lang="en-US" dirty="0" smtClean="0">
                <a:latin typeface="Arial Narrow" pitchFamily="34" charset="0"/>
              </a:rPr>
              <a:t>. And behold, I am with you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always</a:t>
            </a:r>
            <a:r>
              <a:rPr lang="en-US" dirty="0" smtClean="0">
                <a:latin typeface="Arial Narrow" pitchFamily="34" charset="0"/>
              </a:rPr>
              <a:t>, to the end of the age.”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130174"/>
            <a:ext cx="5186362" cy="1057821"/>
          </a:xfrm>
        </p:spPr>
        <p:txBody>
          <a:bodyPr/>
          <a:lstStyle/>
          <a:p>
            <a:pPr lvl="0"/>
            <a:r>
              <a:rPr lang="en-US" altLang="zh-HK" dirty="0" smtClean="0">
                <a:solidFill>
                  <a:schemeClr val="tx1"/>
                </a:solidFill>
              </a:rPr>
              <a:t>2.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為什麼我們對大使命這麼冷淡呢？</a:t>
            </a:r>
            <a:r>
              <a:rPr lang="en-US" dirty="0" smtClean="0">
                <a:solidFill>
                  <a:schemeClr val="tx1"/>
                </a:solidFill>
              </a:rPr>
              <a:t>Why Are Christians Show No Interest in the Great Commission?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38" y="1332012"/>
            <a:ext cx="5186362" cy="1562001"/>
          </a:xfrm>
        </p:spPr>
        <p:txBody>
          <a:bodyPr/>
          <a:lstStyle/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我不成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dirty="0" smtClean="0"/>
              <a:t>I am not qualified (16-17)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 </a:t>
            </a:r>
            <a:r>
              <a:rPr lang="en-US" altLang="zh-TW" dirty="0" smtClean="0"/>
              <a:t>28:16–17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十一個門徒往加利利去，到了耶穌約定的山上。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他們見了耶穌就拜他，然而還有人疑惑。 </a:t>
            </a:r>
          </a:p>
          <a:p>
            <a:r>
              <a:rPr lang="en-US" baseline="30000" dirty="0" smtClean="0"/>
              <a:t>16</a:t>
            </a:r>
            <a:r>
              <a:rPr lang="en-US" dirty="0" smtClean="0"/>
              <a:t> Then the eleven disciples went to Galilee, to the mountain where Jesus had told them to go. </a:t>
            </a:r>
            <a:r>
              <a:rPr lang="en-US" baseline="30000" dirty="0" smtClean="0"/>
              <a:t>17</a:t>
            </a:r>
            <a:r>
              <a:rPr lang="en-US" dirty="0" smtClean="0"/>
              <a:t> When they saw him, they worshiped him; but some doubted.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936278"/>
            <a:ext cx="3025229" cy="5397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Louis XVI’s wife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Queen Marie Antoinette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15" y="2052092"/>
            <a:ext cx="3240360" cy="841921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"</a:t>
            </a:r>
            <a:r>
              <a:rPr lang="fr-FR" i="1" dirty="0" smtClean="0"/>
              <a:t>Qu'ils mangent de la brioche</a:t>
            </a:r>
            <a:r>
              <a:rPr lang="fr-FR" dirty="0" smtClean="0"/>
              <a:t>"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2050" name="Picture 2" descr="Portrait of Marie Antoin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75" y="251892"/>
            <a:ext cx="2095500" cy="2743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130174"/>
            <a:ext cx="5186362" cy="1057821"/>
          </a:xfrm>
        </p:spPr>
        <p:txBody>
          <a:bodyPr/>
          <a:lstStyle/>
          <a:p>
            <a:pPr lvl="0"/>
            <a:r>
              <a:rPr lang="en-US" altLang="zh-HK" dirty="0" smtClean="0">
                <a:solidFill>
                  <a:schemeClr val="tx1"/>
                </a:solidFill>
              </a:rPr>
              <a:t>2.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為什麼我們對大使命這麼冷淡呢？</a:t>
            </a:r>
            <a:r>
              <a:rPr lang="en-US" dirty="0" smtClean="0">
                <a:solidFill>
                  <a:schemeClr val="tx1"/>
                </a:solidFill>
              </a:rPr>
              <a:t>Why Are Christians Show No Interest in the Great Commission?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38" y="1332012"/>
            <a:ext cx="5186362" cy="1562001"/>
          </a:xfrm>
        </p:spPr>
        <p:txBody>
          <a:bodyPr/>
          <a:lstStyle/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我不成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dirty="0" smtClean="0"/>
              <a:t>I am not qualified (16-17)</a:t>
            </a:r>
          </a:p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我不懂</a:t>
            </a:r>
            <a:r>
              <a:rPr lang="zh-HK" altLang="en-US" dirty="0" smtClean="0"/>
              <a:t> </a:t>
            </a:r>
            <a:r>
              <a:rPr lang="en-US" dirty="0" smtClean="0"/>
              <a:t>I don’t know how (19-20)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/>
              <a:t>28:19–20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去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，使萬民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作我的門徒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，奉父、子、聖靈的名給他們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施洗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凡我所吩咐你們的，都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教訓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他們遵守</a:t>
            </a:r>
          </a:p>
          <a:p>
            <a:r>
              <a:rPr lang="en-US" baseline="30000" dirty="0" smtClean="0"/>
              <a:t>19</a:t>
            </a:r>
            <a:r>
              <a:rPr lang="en-US" dirty="0" smtClean="0"/>
              <a:t> Therefore </a:t>
            </a:r>
            <a:r>
              <a:rPr lang="en-US" dirty="0" smtClean="0">
                <a:solidFill>
                  <a:srgbClr val="FFFF00"/>
                </a:solidFill>
              </a:rPr>
              <a:t>go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make disciples </a:t>
            </a:r>
            <a:r>
              <a:rPr lang="en-US" dirty="0" smtClean="0"/>
              <a:t>of all nations, </a:t>
            </a:r>
            <a:r>
              <a:rPr lang="en-US" dirty="0" smtClean="0">
                <a:solidFill>
                  <a:srgbClr val="FFFF00"/>
                </a:solidFill>
              </a:rPr>
              <a:t>baptizing</a:t>
            </a:r>
            <a:r>
              <a:rPr lang="en-US" dirty="0" smtClean="0"/>
              <a:t> them in the name of the Father and of the Son and of the Holy Spirit, </a:t>
            </a:r>
            <a:r>
              <a:rPr lang="en-US" baseline="30000" dirty="0" smtClean="0"/>
              <a:t>20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teaching</a:t>
            </a:r>
            <a:r>
              <a:rPr lang="en-US" dirty="0" smtClean="0"/>
              <a:t> them to obey everything I have commanded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使人作主的門徒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Make Disciple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關係性 </a:t>
            </a:r>
            <a:r>
              <a:rPr lang="en-US" altLang="zh-HK" dirty="0" smtClean="0"/>
              <a:t>R</a:t>
            </a:r>
            <a:r>
              <a:rPr lang="en-US" dirty="0" smtClean="0"/>
              <a:t>elational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/>
              <a:t>28:19–20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去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，使萬民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作我的門徒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，奉父、子、聖靈的名給他們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施洗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凡我所吩咐你們的，都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教訓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他們遵守</a:t>
            </a:r>
          </a:p>
          <a:p>
            <a:r>
              <a:rPr lang="en-US" baseline="30000" dirty="0" smtClean="0"/>
              <a:t>19</a:t>
            </a:r>
            <a:r>
              <a:rPr lang="en-US" dirty="0" smtClean="0"/>
              <a:t> Therefore </a:t>
            </a:r>
            <a:r>
              <a:rPr lang="en-US" dirty="0" smtClean="0">
                <a:solidFill>
                  <a:srgbClr val="FFFF00"/>
                </a:solidFill>
              </a:rPr>
              <a:t>go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make disciples </a:t>
            </a:r>
            <a:r>
              <a:rPr lang="en-US" dirty="0" smtClean="0"/>
              <a:t>of all nations, </a:t>
            </a:r>
            <a:r>
              <a:rPr lang="en-US" dirty="0" smtClean="0">
                <a:solidFill>
                  <a:srgbClr val="FFFF00"/>
                </a:solidFill>
              </a:rPr>
              <a:t>baptizing</a:t>
            </a:r>
            <a:r>
              <a:rPr lang="en-US" dirty="0" smtClean="0"/>
              <a:t> them in the name of the Father and of the Son and of the Holy Spirit, </a:t>
            </a:r>
            <a:r>
              <a:rPr lang="en-US" baseline="30000" dirty="0" smtClean="0"/>
              <a:t>20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teaching</a:t>
            </a:r>
            <a:r>
              <a:rPr lang="en-US" dirty="0" smtClean="0"/>
              <a:t> them to obey everything I have commanded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使人作主的門徒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Make Disciple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關係性 </a:t>
            </a:r>
            <a:r>
              <a:rPr lang="en-US" altLang="zh-HK" dirty="0" smtClean="0"/>
              <a:t>R</a:t>
            </a:r>
            <a:r>
              <a:rPr lang="en-US" dirty="0" smtClean="0"/>
              <a:t>elational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故意性 </a:t>
            </a:r>
            <a:r>
              <a:rPr lang="en-US" dirty="0" smtClean="0"/>
              <a:t>Intentional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/>
              <a:t>28:19–20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去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，使萬民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作我的門徒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，奉父、子、聖靈的名給他們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施洗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凡我所吩咐你們的，都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教訓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他們遵守</a:t>
            </a:r>
          </a:p>
          <a:p>
            <a:r>
              <a:rPr lang="en-US" baseline="30000" dirty="0" smtClean="0"/>
              <a:t>19</a:t>
            </a:r>
            <a:r>
              <a:rPr lang="en-US" dirty="0" smtClean="0"/>
              <a:t> Therefore </a:t>
            </a:r>
            <a:r>
              <a:rPr lang="en-US" dirty="0" smtClean="0">
                <a:solidFill>
                  <a:srgbClr val="FFFF00"/>
                </a:solidFill>
              </a:rPr>
              <a:t>go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make disciples </a:t>
            </a:r>
            <a:r>
              <a:rPr lang="en-US" dirty="0" smtClean="0"/>
              <a:t>of all nations, </a:t>
            </a:r>
            <a:r>
              <a:rPr lang="en-US" dirty="0" smtClean="0">
                <a:solidFill>
                  <a:srgbClr val="FFFF00"/>
                </a:solidFill>
              </a:rPr>
              <a:t>baptizing</a:t>
            </a:r>
            <a:r>
              <a:rPr lang="en-US" dirty="0" smtClean="0"/>
              <a:t> them in the name of the Father and of the Son and of the Holy Spirit, </a:t>
            </a:r>
            <a:r>
              <a:rPr lang="en-US" baseline="30000" dirty="0" smtClean="0"/>
              <a:t>20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teaching</a:t>
            </a:r>
            <a:r>
              <a:rPr lang="en-US" dirty="0" smtClean="0"/>
              <a:t> them to obey everything I have commanded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7" y="107876"/>
            <a:ext cx="2520279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所以，你們要去，使萬民作我的門徒，奉父、子、聖靈的名給他們施洗。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凡我所吩咐你們的，都教訓他們遵守，我就常與你們同在，直到世界的末了。」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107876"/>
            <a:ext cx="31685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/>
              <a:t>19</a:t>
            </a:r>
            <a:r>
              <a:rPr lang="en-US" sz="1800" dirty="0" smtClean="0"/>
              <a:t> Therefore go and make disciples of all nations, baptizing them in the name of the Father and of the Son and of the Holy Spirit, </a:t>
            </a:r>
            <a:r>
              <a:rPr lang="en-US" sz="1800" baseline="30000" dirty="0" smtClean="0"/>
              <a:t>20</a:t>
            </a:r>
            <a:r>
              <a:rPr lang="en-US" sz="1800" dirty="0" smtClean="0"/>
              <a:t> and teaching them to obey everything I have commanded you. And surely I am with you always, to the very end of the age.”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使人作主的門徒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Make Disciple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關係性 </a:t>
            </a:r>
            <a:r>
              <a:rPr lang="en-US" altLang="zh-HK" dirty="0" smtClean="0"/>
              <a:t>R</a:t>
            </a:r>
            <a:r>
              <a:rPr lang="en-US" dirty="0" smtClean="0"/>
              <a:t>elational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故意性 </a:t>
            </a:r>
            <a:r>
              <a:rPr lang="en-US" dirty="0" smtClean="0"/>
              <a:t>Intentional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福音性 </a:t>
            </a:r>
            <a:r>
              <a:rPr lang="en-US" dirty="0" smtClean="0"/>
              <a:t>Evangelistic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/>
              <a:t>28:19–20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去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，使萬民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作我的門徒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，奉父、子、聖靈的名給他們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施洗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凡我所吩咐你們的，都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教訓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他們遵守</a:t>
            </a:r>
          </a:p>
          <a:p>
            <a:r>
              <a:rPr lang="en-US" baseline="30000" dirty="0" smtClean="0"/>
              <a:t>19</a:t>
            </a:r>
            <a:r>
              <a:rPr lang="en-US" dirty="0" smtClean="0"/>
              <a:t> Therefore </a:t>
            </a:r>
            <a:r>
              <a:rPr lang="en-US" dirty="0" smtClean="0">
                <a:solidFill>
                  <a:srgbClr val="FFFF00"/>
                </a:solidFill>
              </a:rPr>
              <a:t>go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make disciples </a:t>
            </a:r>
            <a:r>
              <a:rPr lang="en-US" dirty="0" smtClean="0"/>
              <a:t>of all nations, </a:t>
            </a:r>
            <a:r>
              <a:rPr lang="en-US" dirty="0" smtClean="0">
                <a:solidFill>
                  <a:srgbClr val="FFFF00"/>
                </a:solidFill>
              </a:rPr>
              <a:t>baptizing</a:t>
            </a:r>
            <a:r>
              <a:rPr lang="en-US" dirty="0" smtClean="0"/>
              <a:t> them in the name of the Father and of the Son and of the Holy Spirit, </a:t>
            </a:r>
            <a:r>
              <a:rPr lang="en-US" baseline="30000" dirty="0" smtClean="0"/>
              <a:t>20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teaching</a:t>
            </a:r>
            <a:r>
              <a:rPr lang="en-US" dirty="0" smtClean="0"/>
              <a:t> them to obey everything I have commanded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使人作主的門徒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Make Disciple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關係性 </a:t>
            </a:r>
            <a:r>
              <a:rPr lang="en-US" altLang="zh-HK" dirty="0" smtClean="0"/>
              <a:t>R</a:t>
            </a:r>
            <a:r>
              <a:rPr lang="en-US" dirty="0" smtClean="0"/>
              <a:t>elational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故意性 </a:t>
            </a:r>
            <a:r>
              <a:rPr lang="en-US" dirty="0" smtClean="0"/>
              <a:t>Intentional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福音性 </a:t>
            </a:r>
            <a:r>
              <a:rPr lang="en-US" dirty="0" smtClean="0"/>
              <a:t>Evangelistic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變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化性 </a:t>
            </a:r>
            <a:r>
              <a:rPr lang="en-US" altLang="zh-HK" dirty="0" smtClean="0">
                <a:ea typeface="HanWang WeiBeiMedium-Gb5" pitchFamily="2" charset="-120"/>
              </a:rPr>
              <a:t>Transformational</a:t>
            </a:r>
            <a:endParaRPr lang="en-US" dirty="0" smtClean="0"/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130174"/>
            <a:ext cx="5186362" cy="1057821"/>
          </a:xfrm>
        </p:spPr>
        <p:txBody>
          <a:bodyPr/>
          <a:lstStyle/>
          <a:p>
            <a:pPr lvl="0"/>
            <a:r>
              <a:rPr lang="en-US" altLang="zh-HK" dirty="0" smtClean="0">
                <a:solidFill>
                  <a:schemeClr val="tx1"/>
                </a:solidFill>
              </a:rPr>
              <a:t>2.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為什麼我們對大使命這麼冷淡呢？</a:t>
            </a:r>
            <a:r>
              <a:rPr lang="en-US" dirty="0" smtClean="0">
                <a:solidFill>
                  <a:schemeClr val="tx1"/>
                </a:solidFill>
              </a:rPr>
              <a:t>Why Are Christians Show No Interest in the Great Commission?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38" y="1332012"/>
            <a:ext cx="5186362" cy="1562001"/>
          </a:xfrm>
        </p:spPr>
        <p:txBody>
          <a:bodyPr/>
          <a:lstStyle/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我不成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dirty="0" smtClean="0"/>
              <a:t>I am not qualified (16-17)</a:t>
            </a:r>
          </a:p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我不懂</a:t>
            </a:r>
            <a:r>
              <a:rPr lang="zh-HK" altLang="en-US" dirty="0" smtClean="0"/>
              <a:t> </a:t>
            </a:r>
            <a:r>
              <a:rPr lang="en-US" dirty="0" smtClean="0"/>
              <a:t>I don’t know how (19-20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romanU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 我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怕失敗</a:t>
            </a:r>
            <a:r>
              <a:rPr lang="zh-HK" altLang="en-US" dirty="0" smtClean="0"/>
              <a:t> </a:t>
            </a:r>
            <a:r>
              <a:rPr lang="en-US" dirty="0" smtClean="0"/>
              <a:t>I fear failure (18,20b)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 </a:t>
            </a:r>
            <a:r>
              <a:rPr lang="en-US" altLang="zh-TW" dirty="0" smtClean="0"/>
              <a:t>28:18–20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耶穌進前來，對他們說：「天上地下所有的權柄都賜給我了。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你們要去，使萬民作我的門徒，奉父、子、聖靈的名給他們施洗。</a:t>
            </a:r>
            <a:r>
              <a:rPr lang="en-US" altLang="zh-TW" baseline="30000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solidFill>
                  <a:srgbClr val="FF0000"/>
                </a:solidFill>
                <a:latin typeface="HanWang WeiBeiMedium-Gb5" pitchFamily="2" charset="-120"/>
                <a:ea typeface="HanWang WeiBeiMedium-Gb5" pitchFamily="2" charset="-120"/>
              </a:rPr>
              <a:t> 凡我所吩咐你們的，都教訓他們遵守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，我就常與你們同在，直到世界的末了。」 </a:t>
            </a:r>
          </a:p>
          <a:p>
            <a:r>
              <a:rPr lang="en-US" baseline="30000" dirty="0" smtClean="0">
                <a:latin typeface="Arial Narrow" pitchFamily="34" charset="0"/>
              </a:rPr>
              <a:t>18</a:t>
            </a:r>
            <a:r>
              <a:rPr lang="en-US" dirty="0" smtClean="0">
                <a:latin typeface="Arial Narrow" pitchFamily="34" charset="0"/>
              </a:rPr>
              <a:t> And Jesus came and said to them, “All authority in heaven and on earth has been given to me. </a:t>
            </a:r>
            <a:r>
              <a:rPr lang="en-US" baseline="30000" dirty="0" smtClean="0">
                <a:latin typeface="Arial Narrow" pitchFamily="34" charset="0"/>
              </a:rPr>
              <a:t>19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Go </a:t>
            </a:r>
            <a:r>
              <a:rPr lang="en-US" dirty="0" smtClean="0">
                <a:latin typeface="Arial Narrow" pitchFamily="34" charset="0"/>
              </a:rPr>
              <a:t>therefore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and make disciples of all nations, baptizing them in the name of the Father and of the Son and of the Holy Spirit, </a:t>
            </a:r>
            <a:r>
              <a:rPr lang="en-US" baseline="30000" dirty="0" smtClean="0">
                <a:solidFill>
                  <a:srgbClr val="FF0000"/>
                </a:solidFill>
                <a:latin typeface="Arial Narrow" pitchFamily="34" charset="0"/>
              </a:rPr>
              <a:t>20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teaching them to observe all that I have commanded you</a:t>
            </a:r>
            <a:r>
              <a:rPr lang="en-US" dirty="0" smtClean="0">
                <a:latin typeface="Arial Narrow" pitchFamily="34" charset="0"/>
              </a:rPr>
              <a:t>. And behold, I am with you always, to the end of the age.”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5" name="Picture 4" descr="Fri 5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" y="0"/>
            <a:ext cx="2159855" cy="3240088"/>
          </a:xfrm>
          <a:prstGeom prst="rect">
            <a:avLst/>
          </a:prstGeom>
        </p:spPr>
      </p:pic>
      <p:pic>
        <p:nvPicPr>
          <p:cNvPr id="7" name="Picture 6" descr="Sunday 5-19.jpg"/>
          <p:cNvPicPr>
            <a:picLocks noChangeAspect="1"/>
          </p:cNvPicPr>
          <p:nvPr/>
        </p:nvPicPr>
        <p:blipFill>
          <a:blip r:embed="rId3" cstate="print"/>
          <a:srcRect l="9975"/>
          <a:stretch>
            <a:fillRect/>
          </a:stretch>
        </p:blipFill>
        <p:spPr>
          <a:xfrm>
            <a:off x="3816623" y="0"/>
            <a:ext cx="1944415" cy="3240088"/>
          </a:xfrm>
          <a:prstGeom prst="rect">
            <a:avLst/>
          </a:prstGeom>
        </p:spPr>
      </p:pic>
      <p:pic>
        <p:nvPicPr>
          <p:cNvPr id="6" name="Picture 5" descr="Sat 5-18.jpg"/>
          <p:cNvPicPr>
            <a:picLocks noChangeAspect="1"/>
          </p:cNvPicPr>
          <p:nvPr/>
        </p:nvPicPr>
        <p:blipFill>
          <a:blip r:embed="rId4" cstate="print"/>
          <a:srcRect l="13336" r="9984"/>
          <a:stretch>
            <a:fillRect/>
          </a:stretch>
        </p:blipFill>
        <p:spPr>
          <a:xfrm>
            <a:off x="2088431" y="0"/>
            <a:ext cx="1656184" cy="3240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7" y="107876"/>
            <a:ext cx="2376264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十一個門徒往加利利去，到了耶穌約定的山上。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他們見了耶穌就拜他，然而還有人疑惑。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耶穌進前來，對他們說：「天上地下所有的權柄都賜給我了。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6" y="107876"/>
            <a:ext cx="31685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</a:rPr>
              <a:t>16</a:t>
            </a:r>
            <a:r>
              <a:rPr lang="en-US" sz="1800" dirty="0" smtClean="0">
                <a:solidFill>
                  <a:srgbClr val="FFFF00"/>
                </a:solidFill>
              </a:rPr>
              <a:t> Then the eleven disciples went to Galilee, to the mountain where Jesus had told them to go. </a:t>
            </a:r>
            <a:r>
              <a:rPr lang="en-US" sz="1800" baseline="30000" dirty="0" smtClean="0">
                <a:solidFill>
                  <a:srgbClr val="FFFF00"/>
                </a:solidFill>
              </a:rPr>
              <a:t>17</a:t>
            </a:r>
            <a:r>
              <a:rPr lang="en-US" sz="1800" dirty="0" smtClean="0">
                <a:solidFill>
                  <a:srgbClr val="FFFF00"/>
                </a:solidFill>
              </a:rPr>
              <a:t> When they saw him, they worshiped him; but some doubted. </a:t>
            </a:r>
            <a:r>
              <a:rPr lang="en-US" sz="1800" baseline="30000" dirty="0" smtClean="0">
                <a:solidFill>
                  <a:srgbClr val="FFFF00"/>
                </a:solidFill>
              </a:rPr>
              <a:t>18</a:t>
            </a:r>
            <a:r>
              <a:rPr lang="en-US" sz="1800" dirty="0" smtClean="0">
                <a:solidFill>
                  <a:srgbClr val="FFFF00"/>
                </a:solidFill>
              </a:rPr>
              <a:t> Then Jesus came to them and said, “All authority in heaven and on earth has been given to me.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07876"/>
            <a:ext cx="2520279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所以，你們要去，使萬民作我的門徒，奉父、子、聖靈的名給他們施洗。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凡我所吩咐你們的，都教訓他們遵守，我就常與你們同在，直到世界的末了。」 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4494" y="107876"/>
            <a:ext cx="30965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</a:rPr>
              <a:t>19</a:t>
            </a:r>
            <a:r>
              <a:rPr lang="en-US" sz="1800" dirty="0" smtClean="0">
                <a:solidFill>
                  <a:srgbClr val="FFFF00"/>
                </a:solidFill>
              </a:rPr>
              <a:t> Therefore go and make disciples of all nations, baptizing them in the name of the Father and of the Son and of the Holy Spirit, </a:t>
            </a:r>
            <a:r>
              <a:rPr lang="en-US" sz="1800" baseline="30000" dirty="0" smtClean="0">
                <a:solidFill>
                  <a:srgbClr val="FFFF00"/>
                </a:solidFill>
              </a:rPr>
              <a:t>20</a:t>
            </a:r>
            <a:r>
              <a:rPr lang="en-US" sz="1800" dirty="0" smtClean="0">
                <a:solidFill>
                  <a:srgbClr val="FFFF00"/>
                </a:solidFill>
              </a:rPr>
              <a:t> and teaching them to obey everything I have commanded you. And surely I am with you always, to the very end of the age.”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948"/>
            <a:ext cx="5761038" cy="69532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願主的使命成為我的使命</a:t>
            </a:r>
            <a:r>
              <a:rPr lang="en-US" altLang="zh-TW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 May The Lord’s Commission Be Mine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2052092"/>
            <a:ext cx="4032727" cy="576064"/>
          </a:xfrm>
        </p:spPr>
        <p:txBody>
          <a:bodyPr/>
          <a:lstStyle/>
          <a:p>
            <a:r>
              <a:rPr lang="zh-TW" altLang="en-US" sz="2000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000" dirty="0" smtClean="0"/>
              <a:t>Matthew 28:16-20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0174"/>
            <a:ext cx="5186362" cy="148986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「使命」是什麼意思？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What is the meaning of “Commission”?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" y="793"/>
            <a:ext cx="5760156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「大使命」是什麼呢？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What is the “Great Commission”?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dirty="0" smtClean="0"/>
              <a:t>Matthew </a:t>
            </a:r>
            <a:r>
              <a:rPr lang="en-US" altLang="zh-TW" dirty="0" smtClean="0"/>
              <a:t>28:19</a:t>
            </a:r>
            <a:r>
              <a:rPr lang="zh-TW" altLang="en-US" dirty="0" smtClean="0"/>
              <a:t> </a:t>
            </a:r>
            <a:r>
              <a:rPr lang="en-US" altLang="zh-TW" baseline="30000" dirty="0" smtClean="0"/>
              <a:t>19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所以，你們要去，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使萬民作我的門徒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」 </a:t>
            </a:r>
          </a:p>
          <a:p>
            <a:pPr marL="0" indent="0">
              <a:buNone/>
            </a:pPr>
            <a:r>
              <a:rPr lang="en-US" baseline="30000" dirty="0" smtClean="0">
                <a:latin typeface="Arial Narrow" pitchFamily="34" charset="0"/>
              </a:rPr>
              <a:t>19</a:t>
            </a:r>
            <a:r>
              <a:rPr lang="en-US" dirty="0" smtClean="0">
                <a:latin typeface="Arial Narrow" pitchFamily="34" charset="0"/>
              </a:rPr>
              <a:t> Therefore go and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make disciples of all nations</a:t>
            </a:r>
            <a:r>
              <a:rPr lang="en-US" dirty="0" smtClean="0">
                <a:latin typeface="Arial Narrow" pitchFamily="34" charset="0"/>
              </a:rPr>
              <a:t>, …”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為什麼這是「大」使命？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sz="2400" dirty="0" smtClean="0">
                <a:solidFill>
                  <a:schemeClr val="tx1"/>
                </a:solidFill>
              </a:rPr>
              <a:t>Why is This the “Great” Commission?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150108</TotalTime>
  <Words>1665</Words>
  <Application>Microsoft Office PowerPoint</Application>
  <PresentationFormat>Custom</PresentationFormat>
  <Paragraphs>87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Diseño predeterminado</vt:lpstr>
      <vt:lpstr>馬太福音 Matthew 28:16-20</vt:lpstr>
      <vt:lpstr>Slide 2</vt:lpstr>
      <vt:lpstr>Slide 3</vt:lpstr>
      <vt:lpstr>Slide 4</vt:lpstr>
      <vt:lpstr>願主的使命成為我的使命  May The Lord’s Commission Be Mine</vt:lpstr>
      <vt:lpstr>「使命」是什麼意思？ What is the meaning of “Commission”?</vt:lpstr>
      <vt:lpstr>Slide 7</vt:lpstr>
      <vt:lpstr>「大使命」是什麼呢？ What is the “Great Commission”?</vt:lpstr>
      <vt:lpstr>1. 為什麼這是「大」使命？ Why is This the “Great” Commission?</vt:lpstr>
      <vt:lpstr>Slide 10</vt:lpstr>
      <vt:lpstr>2. 為什麼我們對大使命這麼冷淡呢？Why Are Christians Show No Interest in the Great Commission?</vt:lpstr>
      <vt:lpstr>Slide 12</vt:lpstr>
      <vt:lpstr>Louis XVI’s wife Queen Marie Antoinette</vt:lpstr>
      <vt:lpstr>2. 為什麼我們對大使命這麼冷淡呢？Why Are Christians Show No Interest in the Great Commission?</vt:lpstr>
      <vt:lpstr>Slide 15</vt:lpstr>
      <vt:lpstr>使人作主的門徒 Make Disciple</vt:lpstr>
      <vt:lpstr>Slide 17</vt:lpstr>
      <vt:lpstr>使人作主的門徒 Make Disciple</vt:lpstr>
      <vt:lpstr>Slide 19</vt:lpstr>
      <vt:lpstr>使人作主的門徒 Make Disciple</vt:lpstr>
      <vt:lpstr>Slide 21</vt:lpstr>
      <vt:lpstr>使人作主的門徒 Make Disciple</vt:lpstr>
      <vt:lpstr>2. 為什麼我們對大使命這麼冷淡呢？Why Are Christians Show No Interest in the Great Commission?</vt:lpstr>
      <vt:lpstr>Slide 24</vt:lpstr>
      <vt:lpstr>Slide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2649</cp:revision>
  <dcterms:created xsi:type="dcterms:W3CDTF">2010-05-23T14:28:12Z</dcterms:created>
  <dcterms:modified xsi:type="dcterms:W3CDTF">2019-05-04T17:10:38Z</dcterms:modified>
</cp:coreProperties>
</file>