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783" r:id="rId2"/>
    <p:sldId id="791" r:id="rId3"/>
    <p:sldId id="792" r:id="rId4"/>
    <p:sldId id="844" r:id="rId5"/>
    <p:sldId id="944" r:id="rId6"/>
    <p:sldId id="958" r:id="rId7"/>
    <p:sldId id="948" r:id="rId8"/>
    <p:sldId id="949" r:id="rId9"/>
    <p:sldId id="950" r:id="rId10"/>
    <p:sldId id="946" r:id="rId11"/>
    <p:sldId id="951" r:id="rId12"/>
    <p:sldId id="952" r:id="rId13"/>
    <p:sldId id="953" r:id="rId14"/>
    <p:sldId id="956" r:id="rId15"/>
    <p:sldId id="945" r:id="rId16"/>
    <p:sldId id="954" r:id="rId17"/>
    <p:sldId id="955" r:id="rId18"/>
    <p:sldId id="959" r:id="rId19"/>
    <p:sldId id="957" r:id="rId20"/>
    <p:sldId id="960" r:id="rId21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422C16"/>
    <a:srgbClr val="0C788E"/>
    <a:srgbClr val="006666"/>
    <a:srgbClr val="0099CC"/>
    <a:srgbClr val="E0C0A0"/>
    <a:srgbClr val="3618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83669" autoAdjust="0"/>
  </p:normalViewPr>
  <p:slideViewPr>
    <p:cSldViewPr>
      <p:cViewPr>
        <p:scale>
          <a:sx n="120" d="100"/>
          <a:sy n="120" d="100"/>
        </p:scale>
        <p:origin x="-396" y="-816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uck_Feeney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tmeyer.com/2015/05/15/the-treasury-of-the-temple-in-jerusalem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c.com/id/48139956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hlinkClick r:id="rId3"/>
              </a:rPr>
              <a:t>https://en.wikipedia.org/wiki/Chuck_Feeney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https://www.ritmeyer.com/2015/05/15/the-treasury-of-the-temple-in-jerusalem/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hlinkClick r:id="rId3"/>
              </a:rPr>
              <a:t>https://www.cnbc.com/id/48139956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>
            <a:lvl1pPr marL="0" indent="0"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72182"/>
            <a:ext cx="5186362" cy="539750"/>
          </a:xfrm>
        </p:spPr>
        <p:txBody>
          <a:bodyPr/>
          <a:lstStyle/>
          <a:p>
            <a:r>
              <a:rPr lang="zh-TW" altLang="en-US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馬可福音 </a:t>
            </a:r>
            <a:r>
              <a:rPr lang="en-US" altLang="zh-TW" sz="2400" dirty="0" smtClean="0">
                <a:solidFill>
                  <a:schemeClr val="tx1"/>
                </a:solidFill>
              </a:rPr>
              <a:t>Mark 12:41-44</a:t>
            </a:r>
            <a:endParaRPr lang="en-US" altLang="zh-CN" sz="24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215" y="467916"/>
            <a:ext cx="2376264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41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耶穌對銀庫坐著，看眾人怎樣投錢入庫。有好些財主往裏投了若干的錢。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42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有一個窮寡婦來，往裏投了兩個小錢，就是一個大錢。</a:t>
            </a:r>
            <a:endParaRPr lang="zh-TW" altLang="en-US" dirty="0">
              <a:solidFill>
                <a:srgbClr val="FFFF00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79" y="467916"/>
            <a:ext cx="3240559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/>
              <a:t>41</a:t>
            </a:r>
            <a:r>
              <a:rPr lang="en-US" sz="1800" dirty="0" smtClean="0"/>
              <a:t> Jesus sat down opposite the place where the offerings were put and watched the crowd putting their money into the temple treasury. Many rich people threw in large amounts. </a:t>
            </a:r>
            <a:r>
              <a:rPr lang="en-US" sz="1800" baseline="30000" dirty="0" smtClean="0"/>
              <a:t>42</a:t>
            </a:r>
            <a:r>
              <a:rPr lang="en-US" sz="1800" dirty="0" smtClean="0"/>
              <a:t> But a poor widow came and put in two very small copper coins, worth only a few cents. 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7338" y="107876"/>
            <a:ext cx="3025229" cy="2786137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馬可福音 </a:t>
            </a:r>
            <a:r>
              <a:rPr lang="en-US" dirty="0" smtClean="0"/>
              <a:t>Mark </a:t>
            </a:r>
            <a:r>
              <a:rPr lang="en-US" altLang="zh-TW" dirty="0" smtClean="0"/>
              <a:t>12:41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耶穌對銀庫坐著，看眾人怎樣投錢入庫。</a:t>
            </a:r>
          </a:p>
          <a:p>
            <a:r>
              <a:rPr lang="en-US" baseline="30000" dirty="0" smtClean="0"/>
              <a:t>41</a:t>
            </a:r>
            <a:r>
              <a:rPr lang="en-US" dirty="0" smtClean="0"/>
              <a:t> Jesus sat down opposite the place where the offerings were put and watched the crowd putting their money into the temple treasury.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10</a:t>
            </a:fld>
            <a:endParaRPr lang="es-ES"/>
          </a:p>
        </p:txBody>
      </p:sp>
      <p:pic>
        <p:nvPicPr>
          <p:cNvPr id="45058" name="Picture 2" descr="http://store.ritmeyer.com/sites/default/files/imagecache/product_full/jlm_herod_tm_treasury-wm.jpg"/>
          <p:cNvPicPr>
            <a:picLocks noChangeAspect="1" noChangeArrowheads="1"/>
          </p:cNvPicPr>
          <p:nvPr/>
        </p:nvPicPr>
        <p:blipFill>
          <a:blip r:embed="rId3" cstate="print"/>
          <a:srcRect l="55943" t="56529"/>
          <a:stretch>
            <a:fillRect/>
          </a:stretch>
        </p:blipFill>
        <p:spPr bwMode="auto">
          <a:xfrm>
            <a:off x="3384575" y="755948"/>
            <a:ext cx="2247118" cy="15121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1.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神留意人的奉獻</a:t>
            </a: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(41)</a:t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en-US" altLang="zh-TW" dirty="0" smtClean="0">
                <a:solidFill>
                  <a:schemeClr val="tx1"/>
                </a:solidFill>
              </a:rPr>
              <a:t>God Pays Attention to Our Offering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創世記 </a:t>
            </a:r>
            <a:r>
              <a:rPr lang="en-US" dirty="0" smtClean="0"/>
              <a:t>Genesis </a:t>
            </a:r>
            <a:r>
              <a:rPr lang="en-US" altLang="zh-TW" dirty="0" smtClean="0"/>
              <a:t>4:4–5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耶和華看中了亞伯和他的供物，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只是看不中該隱和他的供物。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baseline="30000" dirty="0" smtClean="0"/>
              <a:t>4</a:t>
            </a:r>
            <a:r>
              <a:rPr lang="en-US" dirty="0" smtClean="0"/>
              <a:t> … The </a:t>
            </a:r>
            <a:r>
              <a:rPr lang="en-US" cap="small" dirty="0" smtClean="0"/>
              <a:t>Lord</a:t>
            </a:r>
            <a:r>
              <a:rPr lang="en-US" dirty="0" smtClean="0"/>
              <a:t> looked with favor on Abel and his offering, </a:t>
            </a:r>
            <a:r>
              <a:rPr lang="en-US" baseline="30000" dirty="0" smtClean="0"/>
              <a:t>5</a:t>
            </a:r>
            <a:r>
              <a:rPr lang="en-US" dirty="0" smtClean="0"/>
              <a:t> but on Cain and his offering he did not look with favor. </a:t>
            </a:r>
          </a:p>
          <a:p>
            <a:endParaRPr lang="zh-TW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215" y="130174"/>
            <a:ext cx="5472608" cy="985813"/>
          </a:xfrm>
        </p:spPr>
        <p:txBody>
          <a:bodyPr/>
          <a:lstStyle/>
          <a:p>
            <a:r>
              <a:rPr lang="en-US" altLang="zh-TW" sz="2400" dirty="0" smtClean="0">
                <a:solidFill>
                  <a:schemeClr val="tx1"/>
                </a:solidFill>
              </a:rPr>
              <a:t>2. </a:t>
            </a:r>
            <a:r>
              <a:rPr lang="zh-TW" altLang="en-US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神留意人的奉獻不是因為神需要奉獻</a:t>
            </a:r>
            <a:r>
              <a:rPr lang="en-US" altLang="zh-TW" sz="2400" dirty="0" smtClean="0">
                <a:solidFill>
                  <a:schemeClr val="tx1"/>
                </a:solidFill>
              </a:rPr>
              <a:t/>
            </a:r>
            <a:br>
              <a:rPr lang="en-US" altLang="zh-TW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God Pays Attention to Our Offering Not Because He Needs Our Offering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7338" y="1332012"/>
            <a:ext cx="5186362" cy="15620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7876"/>
            <a:ext cx="5761037" cy="2786137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馬可福音 </a:t>
            </a:r>
            <a:r>
              <a:rPr lang="en-US" dirty="0" smtClean="0"/>
              <a:t>Mark </a:t>
            </a:r>
            <a:r>
              <a:rPr lang="en-US" altLang="zh-TW" dirty="0" smtClean="0"/>
              <a:t>12:41–43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耶穌對銀庫坐著，看眾人怎樣投錢入庫。有好些財主往裏投了若干的錢。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有一個窮寡婦來，往裏投了兩個小錢，就是一個大錢。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耶穌叫門徒來，說：「我實在告訴你們，這窮寡婦投入庫裏的，比眾人所投的更多。</a:t>
            </a:r>
            <a:r>
              <a:rPr lang="zh-TW" altLang="en-US" dirty="0" smtClean="0"/>
              <a:t> </a:t>
            </a:r>
          </a:p>
          <a:p>
            <a:r>
              <a:rPr lang="en-US" baseline="30000" dirty="0" smtClean="0">
                <a:latin typeface="Arial Narrow" pitchFamily="34" charset="0"/>
              </a:rPr>
              <a:t>41</a:t>
            </a:r>
            <a:r>
              <a:rPr lang="en-US" dirty="0" smtClean="0">
                <a:latin typeface="Arial Narrow" pitchFamily="34" charset="0"/>
              </a:rPr>
              <a:t> Jesus sat down opposite the place where the offerings were put and watched the crowd putting their money into the temple treasury. Many rich people threw in large amounts. </a:t>
            </a:r>
            <a:r>
              <a:rPr lang="en-US" baseline="30000" dirty="0" smtClean="0">
                <a:latin typeface="Arial Narrow" pitchFamily="34" charset="0"/>
              </a:rPr>
              <a:t>42</a:t>
            </a:r>
            <a:r>
              <a:rPr lang="en-US" dirty="0" smtClean="0">
                <a:latin typeface="Arial Narrow" pitchFamily="34" charset="0"/>
              </a:rPr>
              <a:t> But a poor widow came and put in two very small copper coins, worth only a few cents. </a:t>
            </a:r>
            <a:r>
              <a:rPr lang="en-US" baseline="30000" dirty="0" smtClean="0">
                <a:latin typeface="Arial Narrow" pitchFamily="34" charset="0"/>
              </a:rPr>
              <a:t>43</a:t>
            </a:r>
            <a:r>
              <a:rPr lang="en-US" dirty="0" smtClean="0">
                <a:latin typeface="Arial Narrow" pitchFamily="34" charset="0"/>
              </a:rPr>
              <a:t> Calling his disciples to him, Jesus said, “Truly I tell you, this poor widow has put more into the treasury than all the others.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兩個小錢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Two lepta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15</a:t>
            </a:fld>
            <a:endParaRPr lang="es-ES"/>
          </a:p>
        </p:txBody>
      </p:sp>
      <p:pic>
        <p:nvPicPr>
          <p:cNvPr id="1026" name="Picture 2" descr="http://www.jesuswalk.com/images/pontius_lep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0319" y="899964"/>
            <a:ext cx="3448050" cy="17049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7337" y="107876"/>
            <a:ext cx="5329485" cy="2786137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詩篇 </a:t>
            </a:r>
            <a:r>
              <a:rPr lang="en-US" dirty="0" smtClean="0"/>
              <a:t>Psalm </a:t>
            </a:r>
            <a:r>
              <a:rPr lang="en-US" altLang="zh-TW" dirty="0" smtClean="0"/>
              <a:t>50:9–12</a:t>
            </a:r>
            <a:r>
              <a:rPr lang="zh-TW" altLang="en-US" dirty="0" smtClean="0"/>
              <a:t>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我不從你家中取公牛， 也不從你圈內取山羊；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因為，樹林中的百獸是我的， 千山上的牲畜也是我的。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山中的飛鳥，我都知道； 野地的走獸也都屬我。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我若是飢餓，我不用告訴你， 因為世界和其中所充滿的都是我的。 </a:t>
            </a:r>
          </a:p>
          <a:p>
            <a:r>
              <a:rPr lang="en-US" baseline="30000" dirty="0" smtClean="0"/>
              <a:t>9</a:t>
            </a:r>
            <a:r>
              <a:rPr lang="en-US" dirty="0" smtClean="0"/>
              <a:t> I have no need of a bull from your stall or of goats from your pens, </a:t>
            </a:r>
            <a:r>
              <a:rPr lang="en-US" baseline="30000" dirty="0" smtClean="0"/>
              <a:t>10</a:t>
            </a:r>
            <a:r>
              <a:rPr lang="en-US" dirty="0" smtClean="0"/>
              <a:t> for every animal of the forest is mine, and the cattle on a thousand hills. </a:t>
            </a:r>
            <a:r>
              <a:rPr lang="en-US" baseline="30000" dirty="0" smtClean="0"/>
              <a:t>11</a:t>
            </a:r>
            <a:r>
              <a:rPr lang="en-US" dirty="0" smtClean="0"/>
              <a:t> I know every bird in the mountains, and the insects in the fields are mine. </a:t>
            </a:r>
            <a:r>
              <a:rPr lang="en-US" baseline="30000" dirty="0" smtClean="0"/>
              <a:t>12</a:t>
            </a:r>
            <a:r>
              <a:rPr lang="en-US" dirty="0" smtClean="0"/>
              <a:t> If I were hungry I would not tell you, for the world is mine, and all that is in it.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215" y="130174"/>
            <a:ext cx="5472608" cy="985813"/>
          </a:xfrm>
        </p:spPr>
        <p:txBody>
          <a:bodyPr/>
          <a:lstStyle/>
          <a:p>
            <a:r>
              <a:rPr lang="en-US" altLang="zh-TW" sz="2400" dirty="0" smtClean="0">
                <a:solidFill>
                  <a:schemeClr val="tx1"/>
                </a:solidFill>
              </a:rPr>
              <a:t>3. </a:t>
            </a:r>
            <a:r>
              <a:rPr lang="zh-TW" altLang="en-US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神留意人的奉獻因為奉獻反映人的心</a:t>
            </a:r>
            <a:r>
              <a:rPr lang="en-US" altLang="zh-TW" sz="2400" dirty="0" smtClean="0">
                <a:solidFill>
                  <a:schemeClr val="tx1"/>
                </a:solidFill>
              </a:rPr>
              <a:t/>
            </a:r>
            <a:br>
              <a:rPr lang="en-US" altLang="zh-TW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God Pays Attention to Our Offering Because Our Offering Reflects Our Heart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7338" y="1332012"/>
            <a:ext cx="5186362" cy="1562001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馬可福音 </a:t>
            </a:r>
            <a:r>
              <a:rPr lang="en-US" dirty="0" smtClean="0"/>
              <a:t>Mark </a:t>
            </a:r>
            <a:r>
              <a:rPr lang="en-US" altLang="zh-TW" dirty="0" smtClean="0"/>
              <a:t>12:43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耶穌叫門徒來，說：「我實在告訴你們，這窮寡婦投入庫裏的，比眾人所投的更多。 </a:t>
            </a:r>
          </a:p>
          <a:p>
            <a:pPr marL="0" indent="0">
              <a:buNone/>
            </a:pPr>
            <a:r>
              <a:rPr lang="en-US" baseline="30000" dirty="0" smtClean="0"/>
              <a:t>43</a:t>
            </a:r>
            <a:r>
              <a:rPr lang="en-US" dirty="0" smtClean="0"/>
              <a:t> Calling his disciples to him, Jesus said, “Truly I tell you, this poor widow has put more into the treasury than all the others.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馬可福音 </a:t>
            </a:r>
            <a:r>
              <a:rPr lang="en-US" dirty="0" smtClean="0"/>
              <a:t>Mark </a:t>
            </a:r>
            <a:r>
              <a:rPr lang="en-US" altLang="zh-TW" dirty="0" smtClean="0"/>
              <a:t>12:44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因為，他們都是自己有餘，拿出來投在裏頭；但這寡婦是自己不足，把她一切養生的都投上了。」 </a:t>
            </a:r>
          </a:p>
          <a:p>
            <a:r>
              <a:rPr lang="en-US" baseline="30000" dirty="0" smtClean="0"/>
              <a:t>44</a:t>
            </a:r>
            <a:r>
              <a:rPr lang="en-US" dirty="0" smtClean="0"/>
              <a:t> For they all contributed out of their abundance, but she out of her poverty has put in everything she had, all she had to live on.” (ESV)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7338" y="130175"/>
            <a:ext cx="2521173" cy="53975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魔戒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19</a:t>
            </a:fld>
            <a:endParaRPr lang="es-ES"/>
          </a:p>
        </p:txBody>
      </p:sp>
      <p:pic>
        <p:nvPicPr>
          <p:cNvPr id="3074" name="Picture 2" descr="Image result for lord of the r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2072" y="0"/>
            <a:ext cx="2138767" cy="3204940"/>
          </a:xfrm>
          <a:prstGeom prst="rect">
            <a:avLst/>
          </a:prstGeom>
          <a:noFill/>
        </p:spPr>
      </p:pic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 l="4980" r="11940"/>
          <a:stretch>
            <a:fillRect/>
          </a:stretch>
        </p:blipFill>
        <p:spPr bwMode="auto">
          <a:xfrm>
            <a:off x="0" y="801688"/>
            <a:ext cx="3600599" cy="2438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07" y="107876"/>
            <a:ext cx="2520279" cy="2952328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43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耶穌叫門徒來，說：「我實在告訴你們，這窮寡婦投入庫裏的，比眾人所投的更多。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44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因為，他們都是自己有餘，拿出來投在裏頭；但這寡婦是自己不足，把她一切養生的都投上了。」 </a:t>
            </a:r>
            <a:endParaRPr lang="zh-TW" altLang="en-US" dirty="0">
              <a:solidFill>
                <a:srgbClr val="FFFF00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92487" y="107876"/>
            <a:ext cx="316855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/>
              <a:t>43</a:t>
            </a:r>
            <a:r>
              <a:rPr lang="en-US" sz="1800" dirty="0" smtClean="0"/>
              <a:t> Calling his disciples to him, Jesus said, “Truly I tell you, this poor widow has put more into the treasury than all the others. </a:t>
            </a:r>
            <a:r>
              <a:rPr lang="en-US" sz="1800" baseline="30000" dirty="0" smtClean="0"/>
              <a:t>44</a:t>
            </a:r>
            <a:r>
              <a:rPr lang="en-US" sz="1800" dirty="0" smtClean="0"/>
              <a:t> They all gave out of their wealth; but she, out of her poverty, put in everything—all she had to live on.” 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20</a:t>
            </a:fld>
            <a:endParaRPr lang="es-ES"/>
          </a:p>
        </p:txBody>
      </p:sp>
      <p:pic>
        <p:nvPicPr>
          <p:cNvPr id="2050" name="Picture 2" descr="Image result for chuck feen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231" y="395908"/>
            <a:ext cx="4714875" cy="2438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07" y="107876"/>
            <a:ext cx="2376264" cy="2952328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耶穌對銀庫坐著，看眾人怎樣投錢入庫。有好些財主往裏投了若干的錢。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有一個窮寡婦來，往裏投了兩個小錢，就是一個大錢。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耶穌叫門徒來，說：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92486" y="107876"/>
            <a:ext cx="316855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solidFill>
                  <a:srgbClr val="FFFF00"/>
                </a:solidFill>
              </a:rPr>
              <a:t>41</a:t>
            </a:r>
            <a:r>
              <a:rPr lang="en-US" sz="1800" dirty="0" smtClean="0">
                <a:solidFill>
                  <a:srgbClr val="FFFF00"/>
                </a:solidFill>
              </a:rPr>
              <a:t> Jesus sat down opposite the place where the offerings were put and watched the crowd putting their money into the temple treasury. Many rich people threw in large amounts. </a:t>
            </a:r>
            <a:r>
              <a:rPr lang="en-US" sz="1800" baseline="30000" dirty="0" smtClean="0">
                <a:solidFill>
                  <a:srgbClr val="FFFF00"/>
                </a:solidFill>
              </a:rPr>
              <a:t>42</a:t>
            </a:r>
            <a:r>
              <a:rPr lang="en-US" sz="1800" dirty="0" smtClean="0">
                <a:solidFill>
                  <a:srgbClr val="FFFF00"/>
                </a:solidFill>
              </a:rPr>
              <a:t> But a poor widow came and put in two very small copper coins, worth only a few cents. </a:t>
            </a:r>
            <a:r>
              <a:rPr lang="en-US" sz="1800" baseline="30000" dirty="0" smtClean="0">
                <a:solidFill>
                  <a:srgbClr val="FFFF00"/>
                </a:solidFill>
              </a:rPr>
              <a:t>43</a:t>
            </a:r>
            <a:r>
              <a:rPr lang="en-US" sz="1800" dirty="0" smtClean="0">
                <a:solidFill>
                  <a:srgbClr val="FFFF00"/>
                </a:solidFill>
              </a:rPr>
              <a:t> Calling his disciples to him, Jesus said, 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107876"/>
            <a:ext cx="2520279" cy="295232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「我實在告訴你們，這窮寡婦投入庫裏的，比眾人所投的更多。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因為，他們都是自己有餘，拿出來投在裏頭；但這寡婦是自己不足，把她一切養生的都投上了。」 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664494" y="107876"/>
            <a:ext cx="3096543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“Truly I tell you, this poor widow has put more into the treasury than all the others. </a:t>
            </a:r>
            <a:r>
              <a:rPr lang="en-US" sz="1800" baseline="30000" dirty="0" smtClean="0">
                <a:solidFill>
                  <a:srgbClr val="FFFF00"/>
                </a:solidFill>
              </a:rPr>
              <a:t>44</a:t>
            </a:r>
            <a:r>
              <a:rPr lang="en-US" sz="1800" dirty="0" smtClean="0">
                <a:solidFill>
                  <a:srgbClr val="FFFF00"/>
                </a:solidFill>
              </a:rPr>
              <a:t> They all gave out of their wealth; but she, out of her poverty, put in everything—all she had to live on.” 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55948"/>
            <a:ext cx="5761038" cy="695325"/>
          </a:xfrm>
        </p:spPr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讓神動容的奉獻</a:t>
            </a:r>
            <a:r>
              <a:rPr lang="en-US" altLang="zh-TW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TW" dirty="0" smtClean="0">
                <a:solidFill>
                  <a:schemeClr val="tx1"/>
                </a:solidFill>
              </a:rPr>
              <a:t> An Offering that impresses God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303" y="2052092"/>
            <a:ext cx="4032727" cy="576064"/>
          </a:xfrm>
        </p:spPr>
        <p:txBody>
          <a:bodyPr/>
          <a:lstStyle/>
          <a:p>
            <a:r>
              <a:rPr lang="zh-TW" altLang="en-US" sz="2000" dirty="0" smtClean="0">
                <a:latin typeface="HanWang WeiBeiMedium-Gb5" pitchFamily="2" charset="-120"/>
                <a:ea typeface="HanWang WeiBeiMedium-Gb5" pitchFamily="2" charset="-120"/>
              </a:rPr>
              <a:t>馬可福音 </a:t>
            </a:r>
            <a:r>
              <a:rPr lang="en-US" altLang="zh-TW" sz="2000" dirty="0" smtClean="0"/>
              <a:t>Mark 12:41-44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360214"/>
            <a:ext cx="5186362" cy="5397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From a billionaire to an average Joe; How does he spend his money?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6</a:t>
            </a:fld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944" t="33748" r="41334" b="38214"/>
          <a:stretch>
            <a:fillRect/>
          </a:stretch>
        </p:blipFill>
        <p:spPr bwMode="auto">
          <a:xfrm>
            <a:off x="199" y="1260004"/>
            <a:ext cx="56886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查克</a:t>
            </a:r>
            <a:r>
              <a:rPr lang="en-US" altLang="zh-HK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·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費尼</a:t>
            </a:r>
            <a:r>
              <a:rPr lang="en-US" altLang="zh-HK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HK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Chuck Feeney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7</a:t>
            </a:fld>
            <a:endParaRPr lang="es-ES"/>
          </a:p>
        </p:txBody>
      </p:sp>
      <p:pic>
        <p:nvPicPr>
          <p:cNvPr id="3074" name="Picture 2" descr="Image result for chuck feen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279" y="784204"/>
            <a:ext cx="4363244" cy="24558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1026" name="Picture 2" descr="Image result for duty free shop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0"/>
            <a:ext cx="5400799" cy="32200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9</a:t>
            </a:fld>
            <a:endParaRPr lang="es-ES"/>
          </a:p>
        </p:txBody>
      </p:sp>
      <p:pic>
        <p:nvPicPr>
          <p:cNvPr id="30726" name="Picture 6" descr="https://66.media.tumblr.com/46045150ce76d2c7a988ce8e8874c595/tumblr_mqc7nayEeD1ririjeo1_r1_500.jpg"/>
          <p:cNvPicPr>
            <a:picLocks noChangeAspect="1" noChangeArrowheads="1"/>
          </p:cNvPicPr>
          <p:nvPr/>
        </p:nvPicPr>
        <p:blipFill>
          <a:blip r:embed="rId2" cstate="print"/>
          <a:srcRect t="7774"/>
          <a:stretch>
            <a:fillRect/>
          </a:stretch>
        </p:blipFill>
        <p:spPr bwMode="auto">
          <a:xfrm>
            <a:off x="1023490" y="0"/>
            <a:ext cx="3513213" cy="3240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152715</TotalTime>
  <Words>1253</Words>
  <Application>Microsoft Office PowerPoint</Application>
  <PresentationFormat>Custom</PresentationFormat>
  <Paragraphs>62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Diseño predeterminado</vt:lpstr>
      <vt:lpstr>馬可福音 Mark 12:41-44</vt:lpstr>
      <vt:lpstr>Slide 2</vt:lpstr>
      <vt:lpstr>Slide 3</vt:lpstr>
      <vt:lpstr>Slide 4</vt:lpstr>
      <vt:lpstr>讓神動容的奉獻  An Offering that impresses God</vt:lpstr>
      <vt:lpstr>From a billionaire to an average Joe; How does he spend his money?</vt:lpstr>
      <vt:lpstr>查克·費尼 Chuck Feeney</vt:lpstr>
      <vt:lpstr>Slide 8</vt:lpstr>
      <vt:lpstr>Slide 9</vt:lpstr>
      <vt:lpstr>Slide 10</vt:lpstr>
      <vt:lpstr>1. 神留意人的奉獻 (41) God Pays Attention to Our Offering</vt:lpstr>
      <vt:lpstr>Slide 12</vt:lpstr>
      <vt:lpstr>2. 神留意人的奉獻不是因為神需要奉獻 God Pays Attention to Our Offering Not Because He Needs Our Offering</vt:lpstr>
      <vt:lpstr>Slide 14</vt:lpstr>
      <vt:lpstr>兩個小錢  Two lepta</vt:lpstr>
      <vt:lpstr>Slide 16</vt:lpstr>
      <vt:lpstr>3. 神留意人的奉獻因為奉獻反映人的心 God Pays Attention to Our Offering Because Our Offering Reflects Our Heart</vt:lpstr>
      <vt:lpstr>Slide 18</vt:lpstr>
      <vt:lpstr>魔戒</vt:lpstr>
      <vt:lpstr>Slide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2662</cp:revision>
  <dcterms:created xsi:type="dcterms:W3CDTF">2010-05-23T14:28:12Z</dcterms:created>
  <dcterms:modified xsi:type="dcterms:W3CDTF">2019-05-24T21:35:35Z</dcterms:modified>
</cp:coreProperties>
</file>