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Two Sacrifices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Hebrews 13:15-16</a:t>
            </a:r>
          </a:p>
        </p:txBody>
      </p:sp>
    </p:spTree>
    <p:extLst>
      <p:ext uri="{BB962C8B-B14F-4D97-AF65-F5344CB8AC3E}">
        <p14:creationId xmlns:p14="http://schemas.microsoft.com/office/powerpoint/2010/main" val="1918178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E812A3E-5E30-457F-AFFF-15886CFC15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209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ttp://api.fh.org/dmsapi/child/photo/4044120067_20190429_20190501000646_P19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167" y="927589"/>
            <a:ext cx="2817201" cy="36619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http://api.fh.org/dmsapi/child/photo/3202580112_20190313_20190313165002_P19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0712" y="927589"/>
            <a:ext cx="2817201" cy="36619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 descr="http://api.fh.org/dmsapi/child/photo/2565030981_20180516_20180516142030_P18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258" y="927589"/>
            <a:ext cx="2817201" cy="366199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1877891" y="4941277"/>
            <a:ext cx="91005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err="1"/>
              <a:t>Diid</a:t>
            </a:r>
            <a:r>
              <a:rPr lang="en-US" sz="4800" dirty="0"/>
              <a:t>					</a:t>
            </a:r>
            <a:r>
              <a:rPr lang="en-US" sz="4800" dirty="0" err="1"/>
              <a:t>Bridiga</a:t>
            </a:r>
            <a:r>
              <a:rPr lang="en-US" sz="4800" dirty="0"/>
              <a:t>  			</a:t>
            </a:r>
            <a:r>
              <a:rPr lang="en-US" sz="4800" dirty="0" err="1"/>
              <a:t>Scovia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410353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Goals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080BE65-3060-4587-9710-6EECE02FDD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643" t="31101" r="26769" b="9944"/>
          <a:stretch/>
        </p:blipFill>
        <p:spPr>
          <a:xfrm>
            <a:off x="3263152" y="1192305"/>
            <a:ext cx="5955188" cy="5549153"/>
          </a:xfrm>
          <a:prstGeom prst="rect">
            <a:avLst/>
          </a:prstGeom>
        </p:spPr>
      </p:pic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7CA2DF54-7167-4A50-8480-6CADFF6A177A}"/>
              </a:ext>
            </a:extLst>
          </p:cNvPr>
          <p:cNvSpPr/>
          <p:nvPr/>
        </p:nvSpPr>
        <p:spPr>
          <a:xfrm>
            <a:off x="6517341" y="259976"/>
            <a:ext cx="4500282" cy="1210236"/>
          </a:xfrm>
          <a:prstGeom prst="wedgeEllipseCallo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We are 68% of the way to supporting </a:t>
            </a:r>
            <a:r>
              <a:rPr lang="en-US" sz="2000" b="1" dirty="0"/>
              <a:t>3 children</a:t>
            </a:r>
            <a:r>
              <a:rPr lang="en-US" sz="2000" dirty="0"/>
              <a:t> for 1 year.</a:t>
            </a:r>
          </a:p>
        </p:txBody>
      </p:sp>
    </p:spTree>
    <p:extLst>
      <p:ext uri="{BB962C8B-B14F-4D97-AF65-F5344CB8AC3E}">
        <p14:creationId xmlns:p14="http://schemas.microsoft.com/office/powerpoint/2010/main" val="146774816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136</TotalTime>
  <Words>22</Words>
  <Application>Microsoft Office PowerPoint</Application>
  <PresentationFormat>Widescreen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Wisp</vt:lpstr>
      <vt:lpstr>Two Sacrifices</vt:lpstr>
      <vt:lpstr>PowerPoint Presentation</vt:lpstr>
      <vt:lpstr>PowerPoint Presentation</vt:lpstr>
      <vt:lpstr>Our Goals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Beginning of Wisdom</dc:title>
  <dc:creator>Tiff Huang</dc:creator>
  <cp:lastModifiedBy>tiff_simon huang</cp:lastModifiedBy>
  <cp:revision>7</cp:revision>
  <dcterms:created xsi:type="dcterms:W3CDTF">2019-01-06T08:08:11Z</dcterms:created>
  <dcterms:modified xsi:type="dcterms:W3CDTF">2019-06-23T04:07:45Z</dcterms:modified>
</cp:coreProperties>
</file>