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8" r:id="rId2"/>
    <p:sldId id="257" r:id="rId3"/>
  </p:sldIdLst>
  <p:sldSz cx="10058400" cy="7772400"/>
  <p:notesSz cx="6950075" cy="9167813"/>
  <p:defaultTextStyle>
    <a:defPPr>
      <a:defRPr lang="en-US"/>
    </a:defPPr>
    <a:lvl1pPr algn="l" rtl="0" fontAlgn="base">
      <a:spcBef>
        <a:spcPct val="0"/>
      </a:spcBef>
      <a:spcAft>
        <a:spcPct val="0"/>
      </a:spcAft>
      <a:defRPr sz="900" kern="1200">
        <a:solidFill>
          <a:schemeClr val="tx1"/>
        </a:solidFill>
        <a:latin typeface="Arial Narrow" pitchFamily="34" charset="0"/>
        <a:ea typeface="HanWang WeiBeiMedium-Gb5" pitchFamily="2" charset="-120"/>
        <a:cs typeface="+mn-cs"/>
      </a:defRPr>
    </a:lvl1pPr>
    <a:lvl2pPr marL="457200" algn="l" rtl="0" fontAlgn="base">
      <a:spcBef>
        <a:spcPct val="0"/>
      </a:spcBef>
      <a:spcAft>
        <a:spcPct val="0"/>
      </a:spcAft>
      <a:defRPr sz="900" kern="1200">
        <a:solidFill>
          <a:schemeClr val="tx1"/>
        </a:solidFill>
        <a:latin typeface="Arial Narrow" pitchFamily="34" charset="0"/>
        <a:ea typeface="HanWang WeiBeiMedium-Gb5" pitchFamily="2" charset="-120"/>
        <a:cs typeface="+mn-cs"/>
      </a:defRPr>
    </a:lvl2pPr>
    <a:lvl3pPr marL="914400" algn="l" rtl="0" fontAlgn="base">
      <a:spcBef>
        <a:spcPct val="0"/>
      </a:spcBef>
      <a:spcAft>
        <a:spcPct val="0"/>
      </a:spcAft>
      <a:defRPr sz="900" kern="1200">
        <a:solidFill>
          <a:schemeClr val="tx1"/>
        </a:solidFill>
        <a:latin typeface="Arial Narrow" pitchFamily="34" charset="0"/>
        <a:ea typeface="HanWang WeiBeiMedium-Gb5" pitchFamily="2" charset="-120"/>
        <a:cs typeface="+mn-cs"/>
      </a:defRPr>
    </a:lvl3pPr>
    <a:lvl4pPr marL="1371600" algn="l" rtl="0" fontAlgn="base">
      <a:spcBef>
        <a:spcPct val="0"/>
      </a:spcBef>
      <a:spcAft>
        <a:spcPct val="0"/>
      </a:spcAft>
      <a:defRPr sz="900" kern="1200">
        <a:solidFill>
          <a:schemeClr val="tx1"/>
        </a:solidFill>
        <a:latin typeface="Arial Narrow" pitchFamily="34" charset="0"/>
        <a:ea typeface="HanWang WeiBeiMedium-Gb5" pitchFamily="2" charset="-120"/>
        <a:cs typeface="+mn-cs"/>
      </a:defRPr>
    </a:lvl4pPr>
    <a:lvl5pPr marL="1828800" algn="l" rtl="0" fontAlgn="base">
      <a:spcBef>
        <a:spcPct val="0"/>
      </a:spcBef>
      <a:spcAft>
        <a:spcPct val="0"/>
      </a:spcAft>
      <a:defRPr sz="900" kern="1200">
        <a:solidFill>
          <a:schemeClr val="tx1"/>
        </a:solidFill>
        <a:latin typeface="Arial Narrow" pitchFamily="34" charset="0"/>
        <a:ea typeface="HanWang WeiBeiMedium-Gb5" pitchFamily="2" charset="-120"/>
        <a:cs typeface="+mn-cs"/>
      </a:defRPr>
    </a:lvl5pPr>
    <a:lvl6pPr marL="2286000" algn="l" defTabSz="914400" rtl="0" eaLnBrk="1" latinLnBrk="0" hangingPunct="1">
      <a:defRPr sz="900" kern="1200">
        <a:solidFill>
          <a:schemeClr val="tx1"/>
        </a:solidFill>
        <a:latin typeface="Arial Narrow" pitchFamily="34" charset="0"/>
        <a:ea typeface="HanWang WeiBeiMedium-Gb5" pitchFamily="2" charset="-120"/>
        <a:cs typeface="+mn-cs"/>
      </a:defRPr>
    </a:lvl6pPr>
    <a:lvl7pPr marL="2743200" algn="l" defTabSz="914400" rtl="0" eaLnBrk="1" latinLnBrk="0" hangingPunct="1">
      <a:defRPr sz="900" kern="1200">
        <a:solidFill>
          <a:schemeClr val="tx1"/>
        </a:solidFill>
        <a:latin typeface="Arial Narrow" pitchFamily="34" charset="0"/>
        <a:ea typeface="HanWang WeiBeiMedium-Gb5" pitchFamily="2" charset="-120"/>
        <a:cs typeface="+mn-cs"/>
      </a:defRPr>
    </a:lvl7pPr>
    <a:lvl8pPr marL="3200400" algn="l" defTabSz="914400" rtl="0" eaLnBrk="1" latinLnBrk="0" hangingPunct="1">
      <a:defRPr sz="900" kern="1200">
        <a:solidFill>
          <a:schemeClr val="tx1"/>
        </a:solidFill>
        <a:latin typeface="Arial Narrow" pitchFamily="34" charset="0"/>
        <a:ea typeface="HanWang WeiBeiMedium-Gb5" pitchFamily="2" charset="-120"/>
        <a:cs typeface="+mn-cs"/>
      </a:defRPr>
    </a:lvl8pPr>
    <a:lvl9pPr marL="3657600" algn="l" defTabSz="914400" rtl="0" eaLnBrk="1" latinLnBrk="0" hangingPunct="1">
      <a:defRPr sz="900" kern="1200">
        <a:solidFill>
          <a:schemeClr val="tx1"/>
        </a:solidFill>
        <a:latin typeface="Arial Narrow" pitchFamily="34" charset="0"/>
        <a:ea typeface="HanWang WeiBeiMedium-Gb5" pitchFamily="2" charset="-120"/>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BAB864"/>
    <a:srgbClr val="FFFF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26" autoAdjust="0"/>
    <p:restoredTop sz="95179" autoAdjust="0"/>
  </p:normalViewPr>
  <p:slideViewPr>
    <p:cSldViewPr snapToGrid="0">
      <p:cViewPr>
        <p:scale>
          <a:sx n="77" d="100"/>
          <a:sy n="77" d="100"/>
        </p:scale>
        <p:origin x="1704" y="108"/>
      </p:cViewPr>
      <p:guideLst>
        <p:guide orient="horz" pos="2448"/>
        <p:guide pos="3168"/>
      </p:guideLst>
    </p:cSldViewPr>
  </p:slideViewPr>
  <p:outlineViewPr>
    <p:cViewPr>
      <p:scale>
        <a:sx n="25" d="100"/>
        <a:sy n="25" d="100"/>
      </p:scale>
      <p:origin x="0" y="0"/>
    </p:cViewPr>
  </p:outlineViewPr>
  <p:notesTextViewPr>
    <p:cViewPr>
      <p:scale>
        <a:sx n="100" d="100"/>
        <a:sy n="100" d="100"/>
      </p:scale>
      <p:origin x="0" y="0"/>
    </p:cViewPr>
  </p:notesText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5" y="7"/>
            <a:ext cx="3017051" cy="455573"/>
          </a:xfrm>
          <a:prstGeom prst="rect">
            <a:avLst/>
          </a:prstGeom>
          <a:noFill/>
          <a:ln w="9525">
            <a:noFill/>
            <a:miter lim="800000"/>
            <a:headEnd/>
            <a:tailEnd/>
          </a:ln>
        </p:spPr>
        <p:txBody>
          <a:bodyPr vert="horz" wrap="square" lIns="89549" tIns="44771" rIns="89549" bIns="44771" numCol="1" anchor="t" anchorCtr="0" compatLnSpc="1">
            <a:prstTxWarp prst="textNoShape">
              <a:avLst/>
            </a:prstTxWarp>
          </a:bodyPr>
          <a:lstStyle>
            <a:lvl1pPr defTabSz="916214">
              <a:defRPr sz="1300">
                <a:latin typeface="Times New Roman" pitchFamily="18" charset="0"/>
                <a:cs typeface="+mn-cs"/>
              </a:defRPr>
            </a:lvl1pPr>
          </a:lstStyle>
          <a:p>
            <a:pPr>
              <a:defRPr/>
            </a:pPr>
            <a:endParaRPr lang="en-US" dirty="0">
              <a:ea typeface="DFKai-SB" pitchFamily="65" charset="-120"/>
            </a:endParaRPr>
          </a:p>
        </p:txBody>
      </p:sp>
      <p:sp>
        <p:nvSpPr>
          <p:cNvPr id="6147" name="Rectangle 3"/>
          <p:cNvSpPr>
            <a:spLocks noGrp="1" noChangeArrowheads="1"/>
          </p:cNvSpPr>
          <p:nvPr>
            <p:ph type="dt" sz="quarter" idx="1"/>
          </p:nvPr>
        </p:nvSpPr>
        <p:spPr bwMode="auto">
          <a:xfrm>
            <a:off x="3933031" y="7"/>
            <a:ext cx="3017050" cy="455573"/>
          </a:xfrm>
          <a:prstGeom prst="rect">
            <a:avLst/>
          </a:prstGeom>
          <a:noFill/>
          <a:ln w="9525">
            <a:noFill/>
            <a:miter lim="800000"/>
            <a:headEnd/>
            <a:tailEnd/>
          </a:ln>
        </p:spPr>
        <p:txBody>
          <a:bodyPr vert="horz" wrap="square" lIns="89549" tIns="44771" rIns="89549" bIns="44771" numCol="1" anchor="t" anchorCtr="0" compatLnSpc="1">
            <a:prstTxWarp prst="textNoShape">
              <a:avLst/>
            </a:prstTxWarp>
          </a:bodyPr>
          <a:lstStyle>
            <a:lvl1pPr algn="r" defTabSz="916214">
              <a:defRPr sz="1300">
                <a:latin typeface="Times New Roman" pitchFamily="18" charset="0"/>
                <a:cs typeface="+mn-cs"/>
              </a:defRPr>
            </a:lvl1pPr>
          </a:lstStyle>
          <a:p>
            <a:pPr>
              <a:defRPr/>
            </a:pPr>
            <a:endParaRPr lang="en-US" dirty="0">
              <a:ea typeface="DFKai-SB" pitchFamily="65" charset="-120"/>
            </a:endParaRPr>
          </a:p>
        </p:txBody>
      </p:sp>
      <p:sp>
        <p:nvSpPr>
          <p:cNvPr id="6148" name="Rectangle 4"/>
          <p:cNvSpPr>
            <a:spLocks noGrp="1" noChangeArrowheads="1"/>
          </p:cNvSpPr>
          <p:nvPr>
            <p:ph type="ftr" sz="quarter" idx="2"/>
          </p:nvPr>
        </p:nvSpPr>
        <p:spPr bwMode="auto">
          <a:xfrm>
            <a:off x="5" y="8712241"/>
            <a:ext cx="3017051" cy="455572"/>
          </a:xfrm>
          <a:prstGeom prst="rect">
            <a:avLst/>
          </a:prstGeom>
          <a:noFill/>
          <a:ln w="9525">
            <a:noFill/>
            <a:miter lim="800000"/>
            <a:headEnd/>
            <a:tailEnd/>
          </a:ln>
        </p:spPr>
        <p:txBody>
          <a:bodyPr vert="horz" wrap="square" lIns="89549" tIns="44771" rIns="89549" bIns="44771" numCol="1" anchor="b" anchorCtr="0" compatLnSpc="1">
            <a:prstTxWarp prst="textNoShape">
              <a:avLst/>
            </a:prstTxWarp>
          </a:bodyPr>
          <a:lstStyle>
            <a:lvl1pPr defTabSz="916214">
              <a:defRPr sz="1300">
                <a:latin typeface="Times New Roman" pitchFamily="18" charset="0"/>
                <a:cs typeface="+mn-cs"/>
              </a:defRPr>
            </a:lvl1pPr>
          </a:lstStyle>
          <a:p>
            <a:pPr>
              <a:defRPr/>
            </a:pPr>
            <a:endParaRPr lang="en-US" dirty="0">
              <a:ea typeface="DFKai-SB" pitchFamily="65" charset="-120"/>
            </a:endParaRPr>
          </a:p>
        </p:txBody>
      </p:sp>
      <p:sp>
        <p:nvSpPr>
          <p:cNvPr id="6149" name="Rectangle 5"/>
          <p:cNvSpPr>
            <a:spLocks noGrp="1" noChangeArrowheads="1"/>
          </p:cNvSpPr>
          <p:nvPr>
            <p:ph type="sldNum" sz="quarter" idx="3"/>
          </p:nvPr>
        </p:nvSpPr>
        <p:spPr bwMode="auto">
          <a:xfrm>
            <a:off x="3933031" y="8712241"/>
            <a:ext cx="3017050" cy="455572"/>
          </a:xfrm>
          <a:prstGeom prst="rect">
            <a:avLst/>
          </a:prstGeom>
          <a:noFill/>
          <a:ln w="9525">
            <a:noFill/>
            <a:miter lim="800000"/>
            <a:headEnd/>
            <a:tailEnd/>
          </a:ln>
        </p:spPr>
        <p:txBody>
          <a:bodyPr vert="horz" wrap="square" lIns="89549" tIns="44771" rIns="89549" bIns="44771" numCol="1" anchor="b" anchorCtr="0" compatLnSpc="1">
            <a:prstTxWarp prst="textNoShape">
              <a:avLst/>
            </a:prstTxWarp>
          </a:bodyPr>
          <a:lstStyle>
            <a:lvl1pPr algn="r" defTabSz="916214">
              <a:defRPr sz="1300">
                <a:latin typeface="Times New Roman" pitchFamily="18" charset="0"/>
                <a:cs typeface="+mn-cs"/>
              </a:defRPr>
            </a:lvl1pPr>
          </a:lstStyle>
          <a:p>
            <a:pPr>
              <a:defRPr/>
            </a:pPr>
            <a:fld id="{5F163F04-14ED-4B76-905B-13956E501AA8}" type="slidenum">
              <a:rPr lang="en-US">
                <a:ea typeface="DFKai-SB" pitchFamily="65" charset="-120"/>
              </a:rPr>
              <a:pPr>
                <a:defRPr/>
              </a:pPr>
              <a:t>‹#›</a:t>
            </a:fld>
            <a:endParaRPr lang="en-US" dirty="0">
              <a:ea typeface="DFKai-SB" pitchFamily="65" charset="-120"/>
            </a:endParaRPr>
          </a:p>
        </p:txBody>
      </p:sp>
    </p:spTree>
    <p:extLst>
      <p:ext uri="{BB962C8B-B14F-4D97-AF65-F5344CB8AC3E}">
        <p14:creationId xmlns:p14="http://schemas.microsoft.com/office/powerpoint/2010/main" val="35886129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5" y="0"/>
            <a:ext cx="3012329" cy="457138"/>
          </a:xfrm>
          <a:prstGeom prst="rect">
            <a:avLst/>
          </a:prstGeom>
          <a:noFill/>
          <a:ln w="9525">
            <a:noFill/>
            <a:miter lim="800000"/>
            <a:headEnd/>
            <a:tailEnd/>
          </a:ln>
        </p:spPr>
        <p:txBody>
          <a:bodyPr vert="horz" wrap="square" lIns="87042" tIns="43520" rIns="87042" bIns="43520" numCol="1" anchor="t" anchorCtr="0" compatLnSpc="1">
            <a:prstTxWarp prst="textNoShape">
              <a:avLst/>
            </a:prstTxWarp>
          </a:bodyPr>
          <a:lstStyle>
            <a:lvl1pPr defTabSz="902096" eaLnBrk="0" hangingPunct="0">
              <a:defRPr sz="1200">
                <a:latin typeface="Neurochrome"/>
                <a:ea typeface="DFKai-SB" pitchFamily="65" charset="-120"/>
                <a:cs typeface="+mn-cs"/>
              </a:defRPr>
            </a:lvl1pPr>
          </a:lstStyle>
          <a:p>
            <a:pPr>
              <a:defRPr/>
            </a:pPr>
            <a:endParaRPr lang="en-US" dirty="0"/>
          </a:p>
        </p:txBody>
      </p:sp>
      <p:sp>
        <p:nvSpPr>
          <p:cNvPr id="32771" name="Rectangle 3"/>
          <p:cNvSpPr>
            <a:spLocks noGrp="1" noChangeArrowheads="1"/>
          </p:cNvSpPr>
          <p:nvPr>
            <p:ph type="dt" idx="1"/>
          </p:nvPr>
        </p:nvSpPr>
        <p:spPr bwMode="auto">
          <a:xfrm>
            <a:off x="3936178" y="0"/>
            <a:ext cx="3012329" cy="457138"/>
          </a:xfrm>
          <a:prstGeom prst="rect">
            <a:avLst/>
          </a:prstGeom>
          <a:noFill/>
          <a:ln w="9525">
            <a:noFill/>
            <a:miter lim="800000"/>
            <a:headEnd/>
            <a:tailEnd/>
          </a:ln>
        </p:spPr>
        <p:txBody>
          <a:bodyPr vert="horz" wrap="square" lIns="87042" tIns="43520" rIns="87042" bIns="43520" numCol="1" anchor="t" anchorCtr="0" compatLnSpc="1">
            <a:prstTxWarp prst="textNoShape">
              <a:avLst/>
            </a:prstTxWarp>
          </a:bodyPr>
          <a:lstStyle>
            <a:lvl1pPr algn="r" defTabSz="902096" eaLnBrk="0" hangingPunct="0">
              <a:defRPr sz="1200">
                <a:latin typeface="Neurochrome"/>
                <a:ea typeface="DFKai-SB" pitchFamily="65" charset="-120"/>
                <a:cs typeface="+mn-cs"/>
              </a:defRPr>
            </a:lvl1pPr>
          </a:lstStyle>
          <a:p>
            <a:pPr>
              <a:defRPr/>
            </a:pPr>
            <a:fld id="{95E3E39C-3352-47DD-A43C-E916108D8BCC}" type="datetimeFigureOut">
              <a:rPr lang="en-US" smtClean="0"/>
              <a:pPr>
                <a:defRPr/>
              </a:pPr>
              <a:t>8/3/2019</a:t>
            </a:fld>
            <a:endParaRPr lang="en-US" dirty="0"/>
          </a:p>
        </p:txBody>
      </p:sp>
      <p:sp>
        <p:nvSpPr>
          <p:cNvPr id="4100" name="Rectangle 4"/>
          <p:cNvSpPr>
            <a:spLocks noGrp="1" noRot="1" noChangeAspect="1" noChangeArrowheads="1" noTextEdit="1"/>
          </p:cNvSpPr>
          <p:nvPr>
            <p:ph type="sldImg" idx="2"/>
          </p:nvPr>
        </p:nvSpPr>
        <p:spPr bwMode="auto">
          <a:xfrm>
            <a:off x="1250950" y="688975"/>
            <a:ext cx="4449763" cy="3438525"/>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695642" y="4355344"/>
            <a:ext cx="5558801" cy="4123637"/>
          </a:xfrm>
          <a:prstGeom prst="rect">
            <a:avLst/>
          </a:prstGeom>
          <a:noFill/>
          <a:ln w="9525">
            <a:noFill/>
            <a:miter lim="800000"/>
            <a:headEnd/>
            <a:tailEnd/>
          </a:ln>
        </p:spPr>
        <p:txBody>
          <a:bodyPr vert="horz" wrap="square" lIns="87042" tIns="43520" rIns="87042" bIns="435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2774" name="Rectangle 6"/>
          <p:cNvSpPr>
            <a:spLocks noGrp="1" noChangeArrowheads="1"/>
          </p:cNvSpPr>
          <p:nvPr>
            <p:ph type="ftr" sz="quarter" idx="4"/>
          </p:nvPr>
        </p:nvSpPr>
        <p:spPr bwMode="auto">
          <a:xfrm>
            <a:off x="5" y="8709110"/>
            <a:ext cx="3012329" cy="457138"/>
          </a:xfrm>
          <a:prstGeom prst="rect">
            <a:avLst/>
          </a:prstGeom>
          <a:noFill/>
          <a:ln w="9525">
            <a:noFill/>
            <a:miter lim="800000"/>
            <a:headEnd/>
            <a:tailEnd/>
          </a:ln>
        </p:spPr>
        <p:txBody>
          <a:bodyPr vert="horz" wrap="square" lIns="87042" tIns="43520" rIns="87042" bIns="43520" numCol="1" anchor="b" anchorCtr="0" compatLnSpc="1">
            <a:prstTxWarp prst="textNoShape">
              <a:avLst/>
            </a:prstTxWarp>
          </a:bodyPr>
          <a:lstStyle>
            <a:lvl1pPr defTabSz="902096" eaLnBrk="0" hangingPunct="0">
              <a:defRPr sz="1200">
                <a:latin typeface="Neurochrome"/>
                <a:ea typeface="DFKai-SB" pitchFamily="65" charset="-120"/>
                <a:cs typeface="+mn-cs"/>
              </a:defRPr>
            </a:lvl1pPr>
          </a:lstStyle>
          <a:p>
            <a:pPr>
              <a:defRPr/>
            </a:pPr>
            <a:endParaRPr lang="en-US" dirty="0"/>
          </a:p>
        </p:txBody>
      </p:sp>
      <p:sp>
        <p:nvSpPr>
          <p:cNvPr id="32775" name="Rectangle 7"/>
          <p:cNvSpPr>
            <a:spLocks noGrp="1" noChangeArrowheads="1"/>
          </p:cNvSpPr>
          <p:nvPr>
            <p:ph type="sldNum" sz="quarter" idx="5"/>
          </p:nvPr>
        </p:nvSpPr>
        <p:spPr bwMode="auto">
          <a:xfrm>
            <a:off x="3936178" y="8709110"/>
            <a:ext cx="3012329" cy="457138"/>
          </a:xfrm>
          <a:prstGeom prst="rect">
            <a:avLst/>
          </a:prstGeom>
          <a:noFill/>
          <a:ln w="9525">
            <a:noFill/>
            <a:miter lim="800000"/>
            <a:headEnd/>
            <a:tailEnd/>
          </a:ln>
        </p:spPr>
        <p:txBody>
          <a:bodyPr vert="horz" wrap="square" lIns="87042" tIns="43520" rIns="87042" bIns="43520" numCol="1" anchor="b" anchorCtr="0" compatLnSpc="1">
            <a:prstTxWarp prst="textNoShape">
              <a:avLst/>
            </a:prstTxWarp>
          </a:bodyPr>
          <a:lstStyle>
            <a:lvl1pPr algn="r" defTabSz="902096" eaLnBrk="0" hangingPunct="0">
              <a:defRPr sz="1200">
                <a:latin typeface="Neurochrome"/>
                <a:ea typeface="DFKai-SB" pitchFamily="65" charset="-120"/>
                <a:cs typeface="+mn-cs"/>
              </a:defRPr>
            </a:lvl1pPr>
          </a:lstStyle>
          <a:p>
            <a:pPr>
              <a:defRPr/>
            </a:pPr>
            <a:fld id="{A254849C-7CA3-4815-842A-6FDE6AED647B}" type="slidenum">
              <a:rPr lang="en-US" smtClean="0"/>
              <a:pPr>
                <a:defRPr/>
              </a:pPr>
              <a:t>‹#›</a:t>
            </a:fld>
            <a:endParaRPr lang="en-US" dirty="0"/>
          </a:p>
        </p:txBody>
      </p:sp>
    </p:spTree>
    <p:extLst>
      <p:ext uri="{BB962C8B-B14F-4D97-AF65-F5344CB8AC3E}">
        <p14:creationId xmlns:p14="http://schemas.microsoft.com/office/powerpoint/2010/main" val="7659454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p:spPr>
        <p:txBody>
          <a:bodyPr/>
          <a:lstStyle/>
          <a:p>
            <a:pPr eaLnBrk="1" hangingPunct="1"/>
            <a:r>
              <a:rPr lang="en-US" smtClean="0"/>
              <a:t>   </a:t>
            </a:r>
          </a:p>
        </p:txBody>
      </p:sp>
    </p:spTree>
    <p:extLst>
      <p:ext uri="{BB962C8B-B14F-4D97-AF65-F5344CB8AC3E}">
        <p14:creationId xmlns:p14="http://schemas.microsoft.com/office/powerpoint/2010/main" val="2340977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ln/>
        </p:spPr>
      </p:sp>
      <p:sp>
        <p:nvSpPr>
          <p:cNvPr id="6147" name="Notes Placeholder 2"/>
          <p:cNvSpPr>
            <a:spLocks noGrp="1"/>
          </p:cNvSpPr>
          <p:nvPr>
            <p:ph type="body" idx="1"/>
          </p:nvPr>
        </p:nvSpPr>
        <p:spPr>
          <a:noFill/>
          <a:ln/>
        </p:spPr>
        <p:txBody>
          <a:bodyPr/>
          <a:lstStyle/>
          <a:p>
            <a:endParaRPr lang="en-US" dirty="0" smtClean="0"/>
          </a:p>
        </p:txBody>
      </p:sp>
      <p:sp>
        <p:nvSpPr>
          <p:cNvPr id="6148" name="Slide Number Placeholder 3"/>
          <p:cNvSpPr>
            <a:spLocks noGrp="1"/>
          </p:cNvSpPr>
          <p:nvPr>
            <p:ph type="sldNum" sz="quarter" idx="5"/>
          </p:nvPr>
        </p:nvSpPr>
        <p:spPr/>
        <p:txBody>
          <a:bodyPr/>
          <a:lstStyle/>
          <a:p>
            <a:pPr>
              <a:defRPr/>
            </a:pPr>
            <a:fld id="{9BEADCA7-BB50-45F7-9190-20A7A6FC6E03}" type="slidenum">
              <a:rPr lang="en-US" smtClean="0"/>
              <a:pPr>
                <a:defRPr/>
              </a:pPr>
              <a:t>2</a:t>
            </a:fld>
            <a:endParaRPr lang="en-US" smtClean="0"/>
          </a:p>
        </p:txBody>
      </p:sp>
    </p:spTree>
    <p:extLst>
      <p:ext uri="{BB962C8B-B14F-4D97-AF65-F5344CB8AC3E}">
        <p14:creationId xmlns:p14="http://schemas.microsoft.com/office/powerpoint/2010/main" val="2875070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8201CD-71D9-438F-80A8-54DEBA20183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207FEDE-F889-46DF-95A3-51F519F6D7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7563" y="690563"/>
            <a:ext cx="2136775" cy="62182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54063" y="690563"/>
            <a:ext cx="6261100" cy="62182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2F5AE47-A3DB-4D47-AFDE-CC50ED00F4E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E2BAF29-FDF4-4569-BB0F-D37DC17DDEA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E72E576-8F98-4A1E-9969-B77A0B0A4FD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4063" y="2244725"/>
            <a:ext cx="4198937"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2244725"/>
            <a:ext cx="4198938"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89F8690-CD3F-4B1B-8037-9A1558F0D91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B6D95F3-A6CC-4DBF-A17A-848D5BC7069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B6DE151-0BED-4104-BE6F-DE6BB42A94E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E02BB2D-BE01-4948-B344-9A547B0FD93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4FE8F2D-5942-42A2-B177-275E3BE9B4D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9D5536-6E1D-418E-A7CE-5EA361172D2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54063" y="690563"/>
            <a:ext cx="8550275" cy="1295400"/>
          </a:xfrm>
          <a:prstGeom prst="rect">
            <a:avLst/>
          </a:prstGeom>
          <a:noFill/>
          <a:ln w="9525">
            <a:noFill/>
            <a:miter lim="800000"/>
            <a:headEnd/>
            <a:tailEnd/>
          </a:ln>
        </p:spPr>
        <p:txBody>
          <a:bodyPr vert="horz" wrap="square" lIns="101870" tIns="50935" rIns="101870" bIns="50935"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754063" y="2244725"/>
            <a:ext cx="8550275" cy="4664075"/>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54063" y="7081838"/>
            <a:ext cx="2095500" cy="517525"/>
          </a:xfrm>
          <a:prstGeom prst="rect">
            <a:avLst/>
          </a:prstGeom>
          <a:noFill/>
          <a:ln w="9525">
            <a:noFill/>
            <a:miter lim="800000"/>
            <a:headEnd/>
            <a:tailEnd/>
          </a:ln>
          <a:effectLst/>
        </p:spPr>
        <p:txBody>
          <a:bodyPr vert="horz" wrap="square" lIns="101870" tIns="50935" rIns="101870" bIns="50935" numCol="1" anchor="t" anchorCtr="0" compatLnSpc="1">
            <a:prstTxWarp prst="textNoShape">
              <a:avLst/>
            </a:prstTxWarp>
          </a:bodyPr>
          <a:lstStyle>
            <a:lvl1pPr>
              <a:defRPr sz="1600">
                <a:latin typeface="Times New Roman" pitchFamily="18" charset="0"/>
                <a:ea typeface="DFKai-SB" pitchFamily="65" charset="-120"/>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3436938" y="7081838"/>
            <a:ext cx="3184525" cy="517525"/>
          </a:xfrm>
          <a:prstGeom prst="rect">
            <a:avLst/>
          </a:prstGeom>
          <a:noFill/>
          <a:ln w="9525">
            <a:noFill/>
            <a:miter lim="800000"/>
            <a:headEnd/>
            <a:tailEnd/>
          </a:ln>
          <a:effectLst/>
        </p:spPr>
        <p:txBody>
          <a:bodyPr vert="horz" wrap="square" lIns="101870" tIns="50935" rIns="101870" bIns="50935" numCol="1" anchor="t" anchorCtr="0" compatLnSpc="1">
            <a:prstTxWarp prst="textNoShape">
              <a:avLst/>
            </a:prstTxWarp>
          </a:bodyPr>
          <a:lstStyle>
            <a:lvl1pPr algn="ctr">
              <a:defRPr sz="1600">
                <a:latin typeface="Times New Roman" pitchFamily="18" charset="0"/>
                <a:ea typeface="DFKai-SB" pitchFamily="65" charset="-120"/>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7208838" y="7081838"/>
            <a:ext cx="2095500" cy="517525"/>
          </a:xfrm>
          <a:prstGeom prst="rect">
            <a:avLst/>
          </a:prstGeom>
          <a:noFill/>
          <a:ln w="9525">
            <a:noFill/>
            <a:miter lim="800000"/>
            <a:headEnd/>
            <a:tailEnd/>
          </a:ln>
          <a:effectLst/>
        </p:spPr>
        <p:txBody>
          <a:bodyPr vert="horz" wrap="square" lIns="101870" tIns="50935" rIns="101870" bIns="50935" numCol="1" anchor="t" anchorCtr="0" compatLnSpc="1">
            <a:prstTxWarp prst="textNoShape">
              <a:avLst/>
            </a:prstTxWarp>
          </a:bodyPr>
          <a:lstStyle>
            <a:lvl1pPr algn="r">
              <a:defRPr sz="1600">
                <a:latin typeface="Times New Roman" pitchFamily="18" charset="0"/>
                <a:ea typeface="DFKai-SB" pitchFamily="65" charset="-120"/>
                <a:cs typeface="+mn-cs"/>
              </a:defRPr>
            </a:lvl1pPr>
          </a:lstStyle>
          <a:p>
            <a:pPr>
              <a:defRPr/>
            </a:pPr>
            <a:fld id="{5EFDAC51-0ACA-46C8-BFC7-799F12CBA2AD}"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19175" rtl="0" eaLnBrk="0" fontAlgn="base" hangingPunct="0">
        <a:spcBef>
          <a:spcPct val="0"/>
        </a:spcBef>
        <a:spcAft>
          <a:spcPct val="0"/>
        </a:spcAft>
        <a:defRPr sz="4900">
          <a:solidFill>
            <a:schemeClr val="tx2"/>
          </a:solidFill>
          <a:latin typeface="+mj-lt"/>
          <a:ea typeface="+mj-ea"/>
          <a:cs typeface="+mj-cs"/>
        </a:defRPr>
      </a:lvl1pPr>
      <a:lvl2pPr algn="ctr" defTabSz="1019175" rtl="0" eaLnBrk="0" fontAlgn="base" hangingPunct="0">
        <a:spcBef>
          <a:spcPct val="0"/>
        </a:spcBef>
        <a:spcAft>
          <a:spcPct val="0"/>
        </a:spcAft>
        <a:defRPr sz="4900">
          <a:solidFill>
            <a:schemeClr val="tx2"/>
          </a:solidFill>
          <a:latin typeface="Times New Roman" pitchFamily="18" charset="0"/>
        </a:defRPr>
      </a:lvl2pPr>
      <a:lvl3pPr algn="ctr" defTabSz="1019175" rtl="0" eaLnBrk="0" fontAlgn="base" hangingPunct="0">
        <a:spcBef>
          <a:spcPct val="0"/>
        </a:spcBef>
        <a:spcAft>
          <a:spcPct val="0"/>
        </a:spcAft>
        <a:defRPr sz="4900">
          <a:solidFill>
            <a:schemeClr val="tx2"/>
          </a:solidFill>
          <a:latin typeface="Times New Roman" pitchFamily="18" charset="0"/>
        </a:defRPr>
      </a:lvl3pPr>
      <a:lvl4pPr algn="ctr" defTabSz="1019175" rtl="0" eaLnBrk="0" fontAlgn="base" hangingPunct="0">
        <a:spcBef>
          <a:spcPct val="0"/>
        </a:spcBef>
        <a:spcAft>
          <a:spcPct val="0"/>
        </a:spcAft>
        <a:defRPr sz="4900">
          <a:solidFill>
            <a:schemeClr val="tx2"/>
          </a:solidFill>
          <a:latin typeface="Times New Roman" pitchFamily="18" charset="0"/>
        </a:defRPr>
      </a:lvl4pPr>
      <a:lvl5pPr algn="ctr" defTabSz="1019175" rtl="0" eaLnBrk="0" fontAlgn="base" hangingPunct="0">
        <a:spcBef>
          <a:spcPct val="0"/>
        </a:spcBef>
        <a:spcAft>
          <a:spcPct val="0"/>
        </a:spcAft>
        <a:defRPr sz="4900">
          <a:solidFill>
            <a:schemeClr val="tx2"/>
          </a:solidFill>
          <a:latin typeface="Times New Roman" pitchFamily="18" charset="0"/>
        </a:defRPr>
      </a:lvl5pPr>
      <a:lvl6pPr marL="457200" algn="ctr" defTabSz="1019175" rtl="0" fontAlgn="base">
        <a:spcBef>
          <a:spcPct val="0"/>
        </a:spcBef>
        <a:spcAft>
          <a:spcPct val="0"/>
        </a:spcAft>
        <a:defRPr sz="4900">
          <a:solidFill>
            <a:schemeClr val="tx2"/>
          </a:solidFill>
          <a:latin typeface="Times New Roman" pitchFamily="18" charset="0"/>
        </a:defRPr>
      </a:lvl6pPr>
      <a:lvl7pPr marL="914400" algn="ctr" defTabSz="1019175" rtl="0" fontAlgn="base">
        <a:spcBef>
          <a:spcPct val="0"/>
        </a:spcBef>
        <a:spcAft>
          <a:spcPct val="0"/>
        </a:spcAft>
        <a:defRPr sz="4900">
          <a:solidFill>
            <a:schemeClr val="tx2"/>
          </a:solidFill>
          <a:latin typeface="Times New Roman" pitchFamily="18" charset="0"/>
        </a:defRPr>
      </a:lvl7pPr>
      <a:lvl8pPr marL="1371600" algn="ctr" defTabSz="1019175" rtl="0" fontAlgn="base">
        <a:spcBef>
          <a:spcPct val="0"/>
        </a:spcBef>
        <a:spcAft>
          <a:spcPct val="0"/>
        </a:spcAft>
        <a:defRPr sz="4900">
          <a:solidFill>
            <a:schemeClr val="tx2"/>
          </a:solidFill>
          <a:latin typeface="Times New Roman" pitchFamily="18" charset="0"/>
        </a:defRPr>
      </a:lvl8pPr>
      <a:lvl9pPr marL="1828800" algn="ctr" defTabSz="1019175" rtl="0" fontAlgn="base">
        <a:spcBef>
          <a:spcPct val="0"/>
        </a:spcBef>
        <a:spcAft>
          <a:spcPct val="0"/>
        </a:spcAft>
        <a:defRPr sz="4900">
          <a:solidFill>
            <a:schemeClr val="tx2"/>
          </a:solidFill>
          <a:latin typeface="Times New Roman" pitchFamily="18" charset="0"/>
        </a:defRPr>
      </a:lvl9pPr>
    </p:titleStyle>
    <p:bodyStyle>
      <a:lvl1pPr marL="382588" indent="-382588" algn="l" defTabSz="1019175" rtl="0" eaLnBrk="0" fontAlgn="base" hangingPunct="0">
        <a:spcBef>
          <a:spcPct val="20000"/>
        </a:spcBef>
        <a:spcAft>
          <a:spcPct val="0"/>
        </a:spcAft>
        <a:buChar char="•"/>
        <a:defRPr sz="3600">
          <a:solidFill>
            <a:schemeClr val="tx1"/>
          </a:solidFill>
          <a:latin typeface="+mn-lt"/>
          <a:ea typeface="+mn-ea"/>
          <a:cs typeface="+mn-cs"/>
        </a:defRPr>
      </a:lvl1pPr>
      <a:lvl2pPr marL="827088" indent="-317500" algn="l" defTabSz="1019175" rtl="0" eaLnBrk="0" fontAlgn="base" hangingPunct="0">
        <a:spcBef>
          <a:spcPct val="20000"/>
        </a:spcBef>
        <a:spcAft>
          <a:spcPct val="0"/>
        </a:spcAft>
        <a:buChar char="–"/>
        <a:defRPr sz="3100">
          <a:solidFill>
            <a:schemeClr val="tx1"/>
          </a:solidFill>
          <a:latin typeface="+mn-lt"/>
        </a:defRPr>
      </a:lvl2pPr>
      <a:lvl3pPr marL="1273175" indent="-254000" algn="l" defTabSz="1019175" rtl="0" eaLnBrk="0" fontAlgn="base" hangingPunct="0">
        <a:spcBef>
          <a:spcPct val="20000"/>
        </a:spcBef>
        <a:spcAft>
          <a:spcPct val="0"/>
        </a:spcAft>
        <a:buChar char="•"/>
        <a:defRPr sz="2700">
          <a:solidFill>
            <a:schemeClr val="tx1"/>
          </a:solidFill>
          <a:latin typeface="+mn-lt"/>
        </a:defRPr>
      </a:lvl3pPr>
      <a:lvl4pPr marL="1782763" indent="-254000" algn="l" defTabSz="1019175" rtl="0" eaLnBrk="0" fontAlgn="base" hangingPunct="0">
        <a:spcBef>
          <a:spcPct val="20000"/>
        </a:spcBef>
        <a:spcAft>
          <a:spcPct val="0"/>
        </a:spcAft>
        <a:buChar char="–"/>
        <a:defRPr sz="2200">
          <a:solidFill>
            <a:schemeClr val="tx1"/>
          </a:solidFill>
          <a:latin typeface="+mn-lt"/>
        </a:defRPr>
      </a:lvl4pPr>
      <a:lvl5pPr marL="2292350" indent="-254000" algn="l" defTabSz="1019175" rtl="0" eaLnBrk="0" fontAlgn="base" hangingPunct="0">
        <a:spcBef>
          <a:spcPct val="20000"/>
        </a:spcBef>
        <a:spcAft>
          <a:spcPct val="0"/>
        </a:spcAft>
        <a:buChar char="»"/>
        <a:defRPr sz="2200">
          <a:solidFill>
            <a:schemeClr val="tx1"/>
          </a:solidFill>
          <a:latin typeface="+mn-lt"/>
        </a:defRPr>
      </a:lvl5pPr>
      <a:lvl6pPr marL="2749550" indent="-254000" algn="l" defTabSz="1019175" rtl="0" fontAlgn="base">
        <a:spcBef>
          <a:spcPct val="20000"/>
        </a:spcBef>
        <a:spcAft>
          <a:spcPct val="0"/>
        </a:spcAft>
        <a:buChar char="»"/>
        <a:defRPr sz="2200">
          <a:solidFill>
            <a:schemeClr val="tx1"/>
          </a:solidFill>
          <a:latin typeface="+mn-lt"/>
        </a:defRPr>
      </a:lvl6pPr>
      <a:lvl7pPr marL="3206750" indent="-254000" algn="l" defTabSz="1019175" rtl="0" fontAlgn="base">
        <a:spcBef>
          <a:spcPct val="20000"/>
        </a:spcBef>
        <a:spcAft>
          <a:spcPct val="0"/>
        </a:spcAft>
        <a:buChar char="»"/>
        <a:defRPr sz="2200">
          <a:solidFill>
            <a:schemeClr val="tx1"/>
          </a:solidFill>
          <a:latin typeface="+mn-lt"/>
        </a:defRPr>
      </a:lvl7pPr>
      <a:lvl8pPr marL="3663950" indent="-254000" algn="l" defTabSz="1019175" rtl="0" fontAlgn="base">
        <a:spcBef>
          <a:spcPct val="20000"/>
        </a:spcBef>
        <a:spcAft>
          <a:spcPct val="0"/>
        </a:spcAft>
        <a:buChar char="»"/>
        <a:defRPr sz="2200">
          <a:solidFill>
            <a:schemeClr val="tx1"/>
          </a:solidFill>
          <a:latin typeface="+mn-lt"/>
        </a:defRPr>
      </a:lvl8pPr>
      <a:lvl9pPr marL="4121150" indent="-254000" algn="l" defTabSz="1019175" rtl="0" fontAlgn="base">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285750" y="260251"/>
            <a:ext cx="4533900" cy="6740307"/>
          </a:xfrm>
          <a:prstGeom prst="rect">
            <a:avLst/>
          </a:prstGeom>
          <a:ln>
            <a:solidFill>
              <a:schemeClr val="accent1"/>
            </a:solidFill>
          </a:ln>
        </p:spPr>
        <p:txBody>
          <a:bodyPr wrap="square">
            <a:spAutoFit/>
          </a:bodyPr>
          <a:lstStyle/>
          <a:p>
            <a:pPr algn="ctr"/>
            <a:r>
              <a:rPr lang="zh-CN" altLang="en-US" sz="1200" dirty="0" smtClean="0">
                <a:ea typeface="DFKai-SB" pitchFamily="65" charset="-120"/>
              </a:rPr>
              <a:t>神未曾应许</a:t>
            </a:r>
            <a:r>
              <a:rPr lang="en-US" sz="1200" dirty="0"/>
              <a:t> </a:t>
            </a:r>
          </a:p>
          <a:p>
            <a:pPr algn="ctr"/>
            <a:r>
              <a:rPr lang="en-US" sz="1200" dirty="0" smtClean="0"/>
              <a:t>G</a:t>
            </a:r>
            <a:r>
              <a:rPr lang="en-US" altLang="zh-CN" sz="1200" dirty="0" smtClean="0"/>
              <a:t>od Has Not Promised</a:t>
            </a:r>
            <a:endParaRPr lang="en-US" altLang="zh-CN" sz="1200" dirty="0">
              <a:ea typeface="DFKai-SB" pitchFamily="65" charset="-120"/>
            </a:endParaRPr>
          </a:p>
          <a:p>
            <a:pPr algn="ctr"/>
            <a:r>
              <a:rPr lang="zh-CN" altLang="en-US" sz="1200" dirty="0">
                <a:ea typeface="DFKai-SB" panose="03000509000000000000" pitchFamily="65" charset="-120"/>
              </a:rPr>
              <a:t>以斯拉记 </a:t>
            </a:r>
            <a:r>
              <a:rPr lang="en-US" sz="1200" dirty="0"/>
              <a:t>Ezra </a:t>
            </a:r>
            <a:r>
              <a:rPr lang="en-US" sz="1200" dirty="0">
                <a:ea typeface="DFKai-SB" panose="03000509000000000000" pitchFamily="65" charset="-120"/>
              </a:rPr>
              <a:t>4</a:t>
            </a:r>
            <a:endParaRPr lang="is-IS" sz="1200" dirty="0" smtClean="0"/>
          </a:p>
          <a:p>
            <a:endParaRPr lang="en-US" altLang="zh-CN" sz="1200" dirty="0" smtClean="0">
              <a:ea typeface="DFKai-SB" pitchFamily="65" charset="-120"/>
            </a:endParaRPr>
          </a:p>
          <a:p>
            <a:r>
              <a:rPr lang="zh-CN" altLang="en-US" sz="1200" dirty="0" smtClean="0">
                <a:ea typeface="DFKai-SB" pitchFamily="65" charset="-120"/>
              </a:rPr>
              <a:t>大</a:t>
            </a:r>
            <a:r>
              <a:rPr lang="zh-CN" altLang="en-US" sz="1200" dirty="0">
                <a:ea typeface="DFKai-SB" pitchFamily="65" charset="-120"/>
              </a:rPr>
              <a:t>纲  </a:t>
            </a:r>
            <a:r>
              <a:rPr lang="en-US" sz="1200" dirty="0">
                <a:ea typeface="DFKai-SB" pitchFamily="65" charset="-120"/>
              </a:rPr>
              <a:t>Outline</a:t>
            </a:r>
            <a:r>
              <a:rPr lang="en-US" sz="1200" dirty="0" smtClean="0">
                <a:ea typeface="DFKai-SB" pitchFamily="65" charset="-120"/>
              </a:rPr>
              <a:t>:</a:t>
            </a:r>
            <a:endParaRPr lang="en-US" altLang="zh-CN" sz="1200" dirty="0">
              <a:ea typeface="DFKai-SB" pitchFamily="65" charset="-120"/>
            </a:endParaRPr>
          </a:p>
          <a:p>
            <a:endParaRPr lang="en-US" altLang="zh-TW" sz="1200" dirty="0" smtClean="0">
              <a:ea typeface="DFKai-SB" pitchFamily="65" charset="-120"/>
            </a:endParaRPr>
          </a:p>
          <a:p>
            <a:pPr marL="228600" indent="-228600">
              <a:buAutoNum type="arabicPeriod"/>
            </a:pPr>
            <a:r>
              <a:rPr lang="zh-CN" altLang="en-US" sz="1200" dirty="0" smtClean="0">
                <a:ea typeface="DFKai-SB" pitchFamily="65" charset="-120"/>
              </a:rPr>
              <a:t>神</a:t>
            </a:r>
            <a:r>
              <a:rPr lang="zh-CN" altLang="en-US" sz="1200" dirty="0">
                <a:ea typeface="DFKai-SB" pitchFamily="65" charset="-120"/>
              </a:rPr>
              <a:t>未曾應許，祂的旨意不受難阻 </a:t>
            </a:r>
            <a:r>
              <a:rPr lang="en-US" sz="1200" dirty="0">
                <a:ea typeface="DFKai-SB" pitchFamily="65" charset="-120"/>
              </a:rPr>
              <a:t>God Has Not Promised His Will would not be hindered (1-4)</a:t>
            </a:r>
            <a:br>
              <a:rPr lang="en-US" sz="1200" dirty="0">
                <a:ea typeface="DFKai-SB" pitchFamily="65" charset="-120"/>
              </a:rPr>
            </a:br>
            <a:endParaRPr lang="en-US" sz="1200" dirty="0" smtClean="0">
              <a:ea typeface="DFKai-SB" pitchFamily="65" charset="-120"/>
            </a:endParaRPr>
          </a:p>
          <a:p>
            <a:pPr marL="228600" indent="-228600">
              <a:buAutoNum type="arabicPeriod"/>
            </a:pPr>
            <a:endParaRPr lang="en-US" sz="1200" dirty="0">
              <a:ea typeface="DFKai-SB" pitchFamily="65" charset="-120"/>
            </a:endParaRPr>
          </a:p>
          <a:p>
            <a:pPr marL="228600" indent="-228600">
              <a:buAutoNum type="arabicPeriod"/>
            </a:pPr>
            <a:endParaRPr lang="en-US" sz="1200" dirty="0" smtClean="0">
              <a:ea typeface="DFKai-SB" pitchFamily="65" charset="-120"/>
            </a:endParaRPr>
          </a:p>
          <a:p>
            <a:pPr marL="228600" indent="-228600">
              <a:buAutoNum type="arabicPeriod"/>
            </a:pPr>
            <a:endParaRPr lang="en-US" sz="1200" dirty="0" smtClean="0">
              <a:ea typeface="DFKai-SB" pitchFamily="65" charset="-120"/>
            </a:endParaRPr>
          </a:p>
          <a:p>
            <a:pPr marL="228600" indent="-228600">
              <a:buAutoNum type="arabicPeriod"/>
            </a:pPr>
            <a:endParaRPr lang="en-US" sz="1200" dirty="0" smtClean="0">
              <a:ea typeface="DFKai-SB" pitchFamily="65" charset="-120"/>
            </a:endParaRPr>
          </a:p>
          <a:p>
            <a:pPr marL="228600" indent="-228600">
              <a:buAutoNum type="arabicPeriod"/>
            </a:pPr>
            <a:endParaRPr lang="en-US" sz="1200" dirty="0" smtClean="0">
              <a:ea typeface="DFKai-SB" pitchFamily="65" charset="-120"/>
            </a:endParaRPr>
          </a:p>
          <a:p>
            <a:pPr marL="228600" indent="-228600">
              <a:buAutoNum type="arabicPeriod"/>
            </a:pPr>
            <a:endParaRPr lang="en-US" sz="1200" dirty="0">
              <a:ea typeface="DFKai-SB" pitchFamily="65" charset="-120"/>
            </a:endParaRPr>
          </a:p>
          <a:p>
            <a:pPr marL="228600" indent="-228600">
              <a:buAutoNum type="arabicPeriod"/>
            </a:pPr>
            <a:endParaRPr lang="en-US" sz="1200" dirty="0">
              <a:ea typeface="DFKai-SB" pitchFamily="65" charset="-120"/>
            </a:endParaRPr>
          </a:p>
          <a:p>
            <a:r>
              <a:rPr lang="en-US" sz="1200" dirty="0">
                <a:ea typeface="DFKai-SB" pitchFamily="65" charset="-120"/>
              </a:rPr>
              <a:t>2. </a:t>
            </a:r>
            <a:r>
              <a:rPr lang="zh-CN" altLang="en-US" sz="1200" dirty="0">
                <a:ea typeface="DFKai-SB" pitchFamily="65" charset="-120"/>
              </a:rPr>
              <a:t>神未曾應許，神的旨意不包括受苦 </a:t>
            </a:r>
            <a:r>
              <a:rPr lang="en-US" sz="1200" dirty="0">
                <a:ea typeface="DFKai-SB" pitchFamily="65" charset="-120"/>
              </a:rPr>
              <a:t>God Has Not Promised His Will would not include suffering (4-23</a:t>
            </a:r>
            <a:r>
              <a:rPr lang="en-US" sz="1200" dirty="0" smtClean="0">
                <a:ea typeface="DFKai-SB" pitchFamily="65" charset="-120"/>
              </a:rPr>
              <a:t>)</a:t>
            </a:r>
          </a:p>
          <a:p>
            <a:endParaRPr lang="en-US" sz="1200" dirty="0">
              <a:ea typeface="DFKai-SB" pitchFamily="65" charset="-120"/>
            </a:endParaRPr>
          </a:p>
          <a:p>
            <a:endParaRPr lang="en-US" sz="1200" dirty="0" smtClean="0">
              <a:ea typeface="DFKai-SB" pitchFamily="65" charset="-120"/>
            </a:endParaRPr>
          </a:p>
          <a:p>
            <a:endParaRPr lang="en-US" sz="1200" dirty="0" smtClean="0">
              <a:ea typeface="DFKai-SB" pitchFamily="65" charset="-120"/>
            </a:endParaRPr>
          </a:p>
          <a:p>
            <a:endParaRPr lang="en-US" sz="1200" dirty="0" smtClean="0">
              <a:ea typeface="DFKai-SB" pitchFamily="65" charset="-120"/>
            </a:endParaRPr>
          </a:p>
          <a:p>
            <a:endParaRPr lang="en-US" sz="1200" dirty="0" smtClean="0">
              <a:ea typeface="DFKai-SB" pitchFamily="65" charset="-120"/>
            </a:endParaRPr>
          </a:p>
          <a:p>
            <a:r>
              <a:rPr lang="en-US" sz="1200" dirty="0">
                <a:ea typeface="DFKai-SB" pitchFamily="65" charset="-120"/>
              </a:rPr>
              <a:t/>
            </a:r>
            <a:br>
              <a:rPr lang="en-US" sz="1200" dirty="0">
                <a:ea typeface="DFKai-SB" pitchFamily="65" charset="-120"/>
              </a:rPr>
            </a:br>
            <a:endParaRPr lang="en-US" sz="1200" dirty="0">
              <a:ea typeface="DFKai-SB" pitchFamily="65" charset="-120"/>
            </a:endParaRPr>
          </a:p>
          <a:p>
            <a:r>
              <a:rPr lang="en-US" sz="1200" dirty="0">
                <a:ea typeface="DFKai-SB" pitchFamily="65" charset="-120"/>
              </a:rPr>
              <a:t>3. </a:t>
            </a:r>
            <a:r>
              <a:rPr lang="zh-CN" altLang="en-US" sz="1200" dirty="0">
                <a:ea typeface="DFKai-SB" pitchFamily="65" charset="-120"/>
              </a:rPr>
              <a:t>神卻曾應許 ，祂的旨意終必完成 </a:t>
            </a:r>
            <a:r>
              <a:rPr lang="en-US" sz="1200" dirty="0">
                <a:ea typeface="DFKai-SB" pitchFamily="65" charset="-120"/>
              </a:rPr>
              <a:t>But God Has Promised His Will Would Be Done (24)</a:t>
            </a:r>
          </a:p>
          <a:p>
            <a:endParaRPr lang="en-US" sz="1200" dirty="0">
              <a:ea typeface="DFKai-SB" pitchFamily="65" charset="-120"/>
            </a:endParaRPr>
          </a:p>
          <a:p>
            <a:endParaRPr lang="en-US" sz="1200" dirty="0"/>
          </a:p>
          <a:p>
            <a:endParaRPr lang="en-US" sz="1200" dirty="0" smtClean="0"/>
          </a:p>
          <a:p>
            <a:endParaRPr lang="en-US" sz="1200" dirty="0"/>
          </a:p>
          <a:p>
            <a:endParaRPr lang="en-US" sz="1200" dirty="0"/>
          </a:p>
          <a:p>
            <a:endParaRPr lang="en-US" sz="1200" dirty="0" smtClean="0"/>
          </a:p>
          <a:p>
            <a:endParaRPr lang="en-US" sz="1200" dirty="0" smtClean="0"/>
          </a:p>
          <a:p>
            <a:endParaRPr lang="en-US" sz="1200" dirty="0"/>
          </a:p>
          <a:p>
            <a:pPr marL="685800" lvl="1" indent="-228600"/>
            <a:endParaRPr lang="en-US" sz="1200" dirty="0"/>
          </a:p>
        </p:txBody>
      </p:sp>
      <p:pic>
        <p:nvPicPr>
          <p:cNvPr id="2050" name="Picture 2" descr="CCCW Logo Color-4b"/>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965940" y="469900"/>
            <a:ext cx="2514600" cy="2514600"/>
          </a:xfrm>
          <a:prstGeom prst="rect">
            <a:avLst/>
          </a:prstGeom>
          <a:noFill/>
          <a:ln w="9525">
            <a:noFill/>
            <a:miter lim="800000"/>
            <a:headEnd/>
            <a:tailEnd/>
          </a:ln>
        </p:spPr>
      </p:pic>
      <p:sp>
        <p:nvSpPr>
          <p:cNvPr id="2052" name="Rectangle 7"/>
          <p:cNvSpPr>
            <a:spLocks noChangeArrowheads="1"/>
          </p:cNvSpPr>
          <p:nvPr/>
        </p:nvSpPr>
        <p:spPr bwMode="auto">
          <a:xfrm>
            <a:off x="4807134" y="7053263"/>
            <a:ext cx="5029200" cy="504825"/>
          </a:xfrm>
          <a:prstGeom prst="rect">
            <a:avLst/>
          </a:prstGeom>
          <a:noFill/>
          <a:ln w="9525">
            <a:noFill/>
            <a:miter lim="800000"/>
            <a:headEnd/>
            <a:tailEnd/>
          </a:ln>
        </p:spPr>
        <p:txBody>
          <a:bodyPr lIns="91429" tIns="45715" rIns="91429" bIns="45715">
            <a:spAutoFit/>
          </a:bodyPr>
          <a:lstStyle/>
          <a:p>
            <a:pPr algn="ctr"/>
            <a:r>
              <a:rPr lang="zh-CN" altLang="en-US" sz="1600" dirty="0" smtClean="0">
                <a:latin typeface="Times New Roman" pitchFamily="18" charset="0"/>
                <a:ea typeface="DFKai-SB" pitchFamily="65" charset="-120"/>
              </a:rPr>
              <a:t>带人信主  </a:t>
            </a:r>
            <a:r>
              <a:rPr lang="en-US" altLang="zh-CN" sz="1600" dirty="0" smtClean="0">
                <a:latin typeface="Times New Roman" pitchFamily="18" charset="0"/>
                <a:ea typeface="DFKai-SB" pitchFamily="65" charset="-120"/>
              </a:rPr>
              <a:t>,  </a:t>
            </a:r>
            <a:r>
              <a:rPr lang="zh-CN" altLang="en-US" sz="1600" dirty="0" smtClean="0">
                <a:latin typeface="Times New Roman" pitchFamily="18" charset="0"/>
                <a:ea typeface="DFKai-SB" pitchFamily="65" charset="-120"/>
              </a:rPr>
              <a:t>分享主爱  </a:t>
            </a:r>
            <a:r>
              <a:rPr lang="en-US" altLang="zh-CN" sz="1600" dirty="0" smtClean="0">
                <a:latin typeface="Times New Roman" pitchFamily="18" charset="0"/>
                <a:ea typeface="DFKai-SB" pitchFamily="65" charset="-120"/>
              </a:rPr>
              <a:t>,  </a:t>
            </a:r>
            <a:r>
              <a:rPr lang="zh-CN" altLang="en-US" sz="1600" dirty="0" smtClean="0">
                <a:latin typeface="Times New Roman" pitchFamily="18" charset="0"/>
                <a:ea typeface="DFKai-SB" pitchFamily="65" charset="-120"/>
              </a:rPr>
              <a:t>增长灵命  </a:t>
            </a:r>
            <a:r>
              <a:rPr lang="en-US" altLang="zh-CN" sz="1600" dirty="0" smtClean="0">
                <a:latin typeface="Times New Roman" pitchFamily="18" charset="0"/>
                <a:ea typeface="DFKai-SB" pitchFamily="65" charset="-120"/>
              </a:rPr>
              <a:t>,  </a:t>
            </a:r>
            <a:r>
              <a:rPr lang="zh-CN" altLang="en-US" sz="1600" dirty="0" smtClean="0">
                <a:latin typeface="Times New Roman" pitchFamily="18" charset="0"/>
                <a:ea typeface="DFKai-SB" pitchFamily="65" charset="-120"/>
              </a:rPr>
              <a:t>装备事奉 </a:t>
            </a:r>
            <a:endParaRPr lang="en-US" altLang="zh-CN" sz="1600" dirty="0" smtClean="0">
              <a:latin typeface="Times New Roman" pitchFamily="18" charset="0"/>
              <a:ea typeface="DFKai-SB" pitchFamily="65" charset="-120"/>
            </a:endParaRPr>
          </a:p>
          <a:p>
            <a:pPr algn="ctr"/>
            <a:r>
              <a:rPr lang="en-US" sz="1100" dirty="0" smtClean="0">
                <a:latin typeface="Century Gothic" pitchFamily="34" charset="0"/>
                <a:ea typeface="DFKai-SB" pitchFamily="65" charset="-120"/>
              </a:rPr>
              <a:t>Lead </a:t>
            </a:r>
            <a:r>
              <a:rPr lang="en-US" sz="1100" dirty="0">
                <a:latin typeface="Century Gothic" pitchFamily="34" charset="0"/>
                <a:ea typeface="DFKai-SB" pitchFamily="65" charset="-120"/>
              </a:rPr>
              <a:t>to Christ . Nurture to Love . Develop to Maturity .  Equip to Serve</a:t>
            </a:r>
          </a:p>
        </p:txBody>
      </p:sp>
      <p:sp>
        <p:nvSpPr>
          <p:cNvPr id="2053" name="Text Box 11"/>
          <p:cNvSpPr txBox="1">
            <a:spLocks noChangeArrowheads="1"/>
          </p:cNvSpPr>
          <p:nvPr/>
        </p:nvSpPr>
        <p:spPr bwMode="auto">
          <a:xfrm>
            <a:off x="7241724" y="1727200"/>
            <a:ext cx="2457450" cy="976313"/>
          </a:xfrm>
          <a:prstGeom prst="rect">
            <a:avLst/>
          </a:prstGeom>
          <a:noFill/>
          <a:ln w="9525">
            <a:noFill/>
            <a:miter lim="800000"/>
            <a:headEnd/>
            <a:tailEnd/>
          </a:ln>
        </p:spPr>
        <p:txBody>
          <a:bodyPr lIns="91429" tIns="45715" rIns="91429" bIns="45715">
            <a:spAutoFit/>
          </a:bodyPr>
          <a:lstStyle/>
          <a:p>
            <a:pPr algn="r"/>
            <a:r>
              <a:rPr lang="zh-TW" altLang="en-US" sz="1800" b="1" dirty="0" smtClean="0">
                <a:latin typeface="DFPPaoW4-B5" pitchFamily="66" charset="-120"/>
                <a:ea typeface="DFKai-SB" pitchFamily="65" charset="-120"/>
              </a:rPr>
              <a:t>主日崇拜週报</a:t>
            </a:r>
            <a:endParaRPr lang="en-US" altLang="zh-TW" sz="1800" b="1" dirty="0" smtClean="0">
              <a:latin typeface="DFPPaoW4-B5" pitchFamily="66" charset="-120"/>
              <a:ea typeface="DFKai-SB" pitchFamily="65" charset="-120"/>
            </a:endParaRPr>
          </a:p>
          <a:p>
            <a:pPr algn="r"/>
            <a:r>
              <a:rPr lang="en-US" sz="1600" b="1" dirty="0" smtClean="0">
                <a:latin typeface="Arial Unicode MS" pitchFamily="34" charset="-128"/>
                <a:ea typeface="DFKai-SB" pitchFamily="65" charset="-120"/>
              </a:rPr>
              <a:t>Worship </a:t>
            </a:r>
            <a:r>
              <a:rPr lang="en-US" sz="1600" b="1" dirty="0">
                <a:latin typeface="Arial Unicode MS" pitchFamily="34" charset="-128"/>
                <a:ea typeface="DFKai-SB" pitchFamily="65" charset="-120"/>
              </a:rPr>
              <a:t>Bulletin</a:t>
            </a:r>
          </a:p>
          <a:p>
            <a:pPr algn="r"/>
            <a:r>
              <a:rPr lang="zh-TW" altLang="en-US" sz="1200" dirty="0">
                <a:latin typeface="DFKai-SB" pitchFamily="65" charset="-120"/>
                <a:ea typeface="DFKai-SB" pitchFamily="65" charset="-120"/>
              </a:rPr>
              <a:t>二零一</a:t>
            </a:r>
            <a:r>
              <a:rPr lang="zh-CN" altLang="en-US" sz="1200" dirty="0">
                <a:latin typeface="DFKai-SB" pitchFamily="65" charset="-120"/>
                <a:ea typeface="DFKai-SB" pitchFamily="65" charset="-120"/>
              </a:rPr>
              <a:t>九</a:t>
            </a:r>
            <a:r>
              <a:rPr lang="zh-CN" altLang="en-US" sz="1200" dirty="0" smtClean="0">
                <a:latin typeface="DFKai-SB" pitchFamily="65" charset="-120"/>
                <a:ea typeface="DFKai-SB" pitchFamily="65" charset="-120"/>
              </a:rPr>
              <a:t>年</a:t>
            </a:r>
            <a:r>
              <a:rPr lang="zh-CN" altLang="en-US" sz="1200" dirty="0">
                <a:latin typeface="DFKai-SB" pitchFamily="65" charset="-120"/>
                <a:ea typeface="DFKai-SB" pitchFamily="65" charset="-120"/>
              </a:rPr>
              <a:t>八</a:t>
            </a:r>
            <a:r>
              <a:rPr lang="zh-CN" altLang="en-US" sz="1200" dirty="0" smtClean="0">
                <a:latin typeface="DFKai-SB" pitchFamily="65" charset="-120"/>
                <a:ea typeface="DFKai-SB" pitchFamily="65" charset="-120"/>
              </a:rPr>
              <a:t>月四</a:t>
            </a:r>
            <a:r>
              <a:rPr lang="zh-TW" altLang="en-US" sz="1200" dirty="0" smtClean="0">
                <a:latin typeface="DFKai-SB" pitchFamily="65" charset="-120"/>
                <a:ea typeface="DFKai-SB" pitchFamily="65" charset="-120"/>
              </a:rPr>
              <a:t>日</a:t>
            </a:r>
            <a:endParaRPr lang="zh-TW" altLang="en-US" sz="1200" dirty="0">
              <a:latin typeface="DFKai-SB" pitchFamily="65" charset="-120"/>
              <a:ea typeface="DFKai-SB" pitchFamily="65" charset="-120"/>
            </a:endParaRPr>
          </a:p>
          <a:p>
            <a:pPr algn="r"/>
            <a:r>
              <a:rPr lang="en-US" altLang="zh-CN" sz="1200" dirty="0" smtClean="0">
                <a:ea typeface="DFKai-SB" pitchFamily="65" charset="-120"/>
              </a:rPr>
              <a:t>August 04 </a:t>
            </a:r>
            <a:r>
              <a:rPr lang="en-US" altLang="zh-TW" sz="1200" dirty="0">
                <a:ea typeface="DFKai-SB" pitchFamily="65" charset="-120"/>
              </a:rPr>
              <a:t>2019</a:t>
            </a:r>
            <a:endParaRPr lang="en-US" sz="1200" dirty="0">
              <a:ea typeface="DFKai-SB" pitchFamily="65" charset="-120"/>
            </a:endParaRPr>
          </a:p>
        </p:txBody>
      </p:sp>
      <p:sp>
        <p:nvSpPr>
          <p:cNvPr id="2057" name="Rectangle 29"/>
          <p:cNvSpPr>
            <a:spLocks noChangeArrowheads="1"/>
          </p:cNvSpPr>
          <p:nvPr/>
        </p:nvSpPr>
        <p:spPr bwMode="auto">
          <a:xfrm>
            <a:off x="7384599" y="192088"/>
            <a:ext cx="2419349" cy="1577345"/>
          </a:xfrm>
          <a:prstGeom prst="rect">
            <a:avLst/>
          </a:prstGeom>
          <a:noFill/>
          <a:ln w="9525">
            <a:noFill/>
            <a:miter lim="800000"/>
            <a:headEnd/>
            <a:tailEnd/>
          </a:ln>
        </p:spPr>
        <p:txBody>
          <a:bodyPr wrap="square" lIns="91429" tIns="45715" rIns="91429" bIns="45715">
            <a:spAutoFit/>
          </a:bodyPr>
          <a:lstStyle/>
          <a:p>
            <a:pPr algn="r">
              <a:spcBef>
                <a:spcPct val="50000"/>
              </a:spcBef>
            </a:pPr>
            <a:r>
              <a:rPr lang="zh-CN" altLang="en-US" sz="1400" dirty="0" smtClean="0">
                <a:latin typeface="DFKai-SB" pitchFamily="65" charset="-120"/>
                <a:ea typeface="DFKai-SB" pitchFamily="65" charset="-120"/>
              </a:rPr>
              <a:t>主日崇拜和儿童主日学</a:t>
            </a:r>
            <a:r>
              <a:rPr lang="en-US" sz="1200" dirty="0" smtClean="0">
                <a:latin typeface="Century Gothic" pitchFamily="34" charset="0"/>
                <a:ea typeface="DFKai-SB" pitchFamily="65" charset="-120"/>
              </a:rPr>
              <a:t>Worship </a:t>
            </a:r>
            <a:r>
              <a:rPr lang="en-US" sz="1200" dirty="0">
                <a:latin typeface="Century Gothic" pitchFamily="34" charset="0"/>
                <a:ea typeface="DFKai-SB" pitchFamily="65" charset="-120"/>
              </a:rPr>
              <a:t>Service and </a:t>
            </a:r>
            <a:r>
              <a:rPr lang="en-US" sz="1200" dirty="0" smtClean="0">
                <a:latin typeface="Century Gothic" pitchFamily="34" charset="0"/>
                <a:ea typeface="DFKai-SB" pitchFamily="65" charset="-120"/>
              </a:rPr>
              <a:t>Children </a:t>
            </a:r>
            <a:r>
              <a:rPr lang="en-US" sz="1200" dirty="0">
                <a:latin typeface="Century Gothic" pitchFamily="34" charset="0"/>
                <a:ea typeface="DFKai-SB" pitchFamily="65" charset="-120"/>
              </a:rPr>
              <a:t>Sunday School</a:t>
            </a:r>
          </a:p>
          <a:p>
            <a:pPr algn="r">
              <a:spcBef>
                <a:spcPct val="50000"/>
              </a:spcBef>
            </a:pPr>
            <a:r>
              <a:rPr lang="en-US" altLang="zh-CN" sz="1200" dirty="0" smtClean="0">
                <a:latin typeface="Century Gothic" pitchFamily="34" charset="0"/>
                <a:ea typeface="DFKai-SB" pitchFamily="65" charset="-120"/>
              </a:rPr>
              <a:t>9</a:t>
            </a:r>
            <a:r>
              <a:rPr lang="en-US" sz="1200" dirty="0" smtClean="0">
                <a:latin typeface="Century Gothic" pitchFamily="34" charset="0"/>
                <a:ea typeface="DFKai-SB" pitchFamily="65" charset="-120"/>
              </a:rPr>
              <a:t>:</a:t>
            </a:r>
            <a:r>
              <a:rPr lang="en-US" altLang="zh-CN" sz="1200" dirty="0" smtClean="0">
                <a:latin typeface="Century Gothic" pitchFamily="34" charset="0"/>
                <a:ea typeface="DFKai-SB" pitchFamily="65" charset="-120"/>
              </a:rPr>
              <a:t>15</a:t>
            </a:r>
            <a:r>
              <a:rPr lang="en-US" sz="1200" dirty="0" smtClean="0">
                <a:latin typeface="Century Gothic" pitchFamily="34" charset="0"/>
                <a:ea typeface="DFKai-SB" pitchFamily="65" charset="-120"/>
              </a:rPr>
              <a:t> </a:t>
            </a:r>
            <a:r>
              <a:rPr lang="en-US" sz="1200" dirty="0">
                <a:latin typeface="Century Gothic" pitchFamily="34" charset="0"/>
                <a:ea typeface="DFKai-SB" pitchFamily="65" charset="-120"/>
              </a:rPr>
              <a:t>am – </a:t>
            </a:r>
            <a:r>
              <a:rPr lang="en-US" altLang="zh-CN" sz="1200" dirty="0" smtClean="0">
                <a:latin typeface="Century Gothic" pitchFamily="34" charset="0"/>
                <a:ea typeface="DFKai-SB" pitchFamily="65" charset="-120"/>
              </a:rPr>
              <a:t>10</a:t>
            </a:r>
            <a:r>
              <a:rPr lang="en-US" sz="1200" dirty="0" smtClean="0">
                <a:latin typeface="Century Gothic" pitchFamily="34" charset="0"/>
                <a:ea typeface="DFKai-SB" pitchFamily="65" charset="-120"/>
              </a:rPr>
              <a:t>:</a:t>
            </a:r>
            <a:r>
              <a:rPr lang="en-US" altLang="zh-CN" sz="1200" dirty="0" smtClean="0">
                <a:latin typeface="Century Gothic" pitchFamily="34" charset="0"/>
                <a:ea typeface="SimSun" pitchFamily="2" charset="-122"/>
              </a:rPr>
              <a:t>30</a:t>
            </a:r>
            <a:r>
              <a:rPr lang="en-US" sz="1200" dirty="0" smtClean="0">
                <a:latin typeface="Century Gothic" pitchFamily="34" charset="0"/>
                <a:ea typeface="SimSun" pitchFamily="2" charset="-122"/>
              </a:rPr>
              <a:t> </a:t>
            </a:r>
            <a:r>
              <a:rPr lang="en-US" sz="1200" dirty="0">
                <a:latin typeface="Century Gothic" pitchFamily="34" charset="0"/>
                <a:ea typeface="DFKai-SB" pitchFamily="65" charset="-120"/>
              </a:rPr>
              <a:t>a</a:t>
            </a:r>
            <a:r>
              <a:rPr lang="en-US" sz="1200" dirty="0" smtClean="0">
                <a:latin typeface="Century Gothic" pitchFamily="34" charset="0"/>
                <a:ea typeface="DFKai-SB" pitchFamily="65" charset="-120"/>
              </a:rPr>
              <a:t>m</a:t>
            </a:r>
            <a:endParaRPr lang="en-US" sz="1200" dirty="0">
              <a:latin typeface="Century Gothic" pitchFamily="34" charset="0"/>
              <a:ea typeface="DFKai-SB" pitchFamily="65" charset="-120"/>
            </a:endParaRPr>
          </a:p>
          <a:p>
            <a:pPr algn="r">
              <a:spcBef>
                <a:spcPct val="50000"/>
              </a:spcBef>
            </a:pPr>
            <a:r>
              <a:rPr lang="en-US" i="1" dirty="0">
                <a:latin typeface="Century Gothic" pitchFamily="34" charset="0"/>
                <a:ea typeface="DFKai-SB" pitchFamily="65" charset="-120"/>
              </a:rPr>
              <a:t>At New Life Church of </a:t>
            </a:r>
            <a:r>
              <a:rPr lang="en-US" i="1" dirty="0" smtClean="0">
                <a:latin typeface="Century Gothic" pitchFamily="34" charset="0"/>
                <a:ea typeface="DFKai-SB" pitchFamily="65" charset="-120"/>
              </a:rPr>
              <a:t>Woodbury</a:t>
            </a:r>
          </a:p>
          <a:p>
            <a:pPr algn="r">
              <a:spcBef>
                <a:spcPct val="50000"/>
              </a:spcBef>
            </a:pPr>
            <a:r>
              <a:rPr lang="en-US" dirty="0" smtClean="0">
                <a:latin typeface="Century Gothic" pitchFamily="34" charset="0"/>
                <a:ea typeface="DFKai-SB" pitchFamily="65" charset="-120"/>
              </a:rPr>
              <a:t>6758 Bailey Road, Woodbury, MN 55129</a:t>
            </a:r>
          </a:p>
          <a:p>
            <a:pPr algn="r">
              <a:spcBef>
                <a:spcPct val="50000"/>
              </a:spcBef>
            </a:pPr>
            <a:endParaRPr lang="en-US" i="1" dirty="0">
              <a:latin typeface="Century Gothic" pitchFamily="34" charset="0"/>
              <a:ea typeface="DFKai-SB" pitchFamily="65" charset="-120"/>
            </a:endParaRPr>
          </a:p>
        </p:txBody>
      </p:sp>
      <p:sp>
        <p:nvSpPr>
          <p:cNvPr id="2058" name="Text Box 55"/>
          <p:cNvSpPr txBox="1">
            <a:spLocks noChangeArrowheads="1"/>
          </p:cNvSpPr>
          <p:nvPr/>
        </p:nvSpPr>
        <p:spPr bwMode="auto">
          <a:xfrm>
            <a:off x="279400" y="3657600"/>
            <a:ext cx="184150" cy="473075"/>
          </a:xfrm>
          <a:prstGeom prst="rect">
            <a:avLst/>
          </a:prstGeom>
          <a:noFill/>
          <a:ln w="9525">
            <a:noFill/>
            <a:miter lim="800000"/>
            <a:headEnd/>
            <a:tailEnd/>
          </a:ln>
        </p:spPr>
        <p:txBody>
          <a:bodyPr wrap="none" lIns="91429" tIns="45715" rIns="91429" bIns="45715">
            <a:spAutoFit/>
          </a:bodyPr>
          <a:lstStyle/>
          <a:p>
            <a:endParaRPr lang="en-US" sz="2500" dirty="0">
              <a:latin typeface="Times New Roman" pitchFamily="18" charset="0"/>
              <a:ea typeface="DFKai-SB" pitchFamily="65" charset="-120"/>
            </a:endParaRPr>
          </a:p>
        </p:txBody>
      </p:sp>
      <p:grpSp>
        <p:nvGrpSpPr>
          <p:cNvPr id="2060" name="Group 1382"/>
          <p:cNvGrpSpPr>
            <a:grpSpLocks/>
          </p:cNvGrpSpPr>
          <p:nvPr/>
        </p:nvGrpSpPr>
        <p:grpSpPr bwMode="auto">
          <a:xfrm>
            <a:off x="385763" y="6286507"/>
            <a:ext cx="3765550" cy="479426"/>
            <a:chOff x="243" y="3960"/>
            <a:chExt cx="2372" cy="302"/>
          </a:xfrm>
        </p:grpSpPr>
        <p:sp>
          <p:nvSpPr>
            <p:cNvPr id="2074" name="Rectangle 768"/>
            <p:cNvSpPr>
              <a:spLocks noChangeArrowheads="1"/>
            </p:cNvSpPr>
            <p:nvPr/>
          </p:nvSpPr>
          <p:spPr bwMode="auto">
            <a:xfrm>
              <a:off x="2209" y="3960"/>
              <a:ext cx="13" cy="58"/>
            </a:xfrm>
            <a:prstGeom prst="rect">
              <a:avLst/>
            </a:prstGeom>
            <a:noFill/>
            <a:ln w="9525">
              <a:noFill/>
              <a:miter lim="800000"/>
              <a:headEnd/>
              <a:tailEnd/>
            </a:ln>
          </p:spPr>
          <p:txBody>
            <a:bodyPr wrap="none" lIns="0" tIns="0" rIns="0" bIns="0">
              <a:spAutoFit/>
            </a:bodyPr>
            <a:lstStyle/>
            <a:p>
              <a:r>
                <a:rPr lang="en-US" sz="600" dirty="0">
                  <a:solidFill>
                    <a:srgbClr val="000000"/>
                  </a:solidFill>
                  <a:latin typeface="Arial" pitchFamily="34" charset="0"/>
                  <a:ea typeface="DFKai-SB" pitchFamily="65" charset="-120"/>
                </a:rPr>
                <a:t> </a:t>
              </a:r>
              <a:endParaRPr lang="en-US" dirty="0">
                <a:ea typeface="DFKai-SB" pitchFamily="65" charset="-120"/>
              </a:endParaRPr>
            </a:p>
          </p:txBody>
        </p:sp>
        <p:sp>
          <p:nvSpPr>
            <p:cNvPr id="2075" name="Rectangle 769"/>
            <p:cNvSpPr>
              <a:spLocks noChangeArrowheads="1"/>
            </p:cNvSpPr>
            <p:nvPr/>
          </p:nvSpPr>
          <p:spPr bwMode="auto">
            <a:xfrm>
              <a:off x="2602" y="3960"/>
              <a:ext cx="13" cy="58"/>
            </a:xfrm>
            <a:prstGeom prst="rect">
              <a:avLst/>
            </a:prstGeom>
            <a:noFill/>
            <a:ln w="9525">
              <a:noFill/>
              <a:miter lim="800000"/>
              <a:headEnd/>
              <a:tailEnd/>
            </a:ln>
          </p:spPr>
          <p:txBody>
            <a:bodyPr wrap="none" lIns="0" tIns="0" rIns="0" bIns="0">
              <a:spAutoFit/>
            </a:bodyPr>
            <a:lstStyle/>
            <a:p>
              <a:r>
                <a:rPr lang="en-US" sz="600" dirty="0">
                  <a:solidFill>
                    <a:srgbClr val="000000"/>
                  </a:solidFill>
                  <a:latin typeface="Arial" pitchFamily="34" charset="0"/>
                  <a:ea typeface="DFKai-SB" pitchFamily="65" charset="-120"/>
                </a:rPr>
                <a:t> </a:t>
              </a:r>
              <a:endParaRPr lang="en-US" dirty="0">
                <a:ea typeface="DFKai-SB" pitchFamily="65" charset="-120"/>
              </a:endParaRPr>
            </a:p>
          </p:txBody>
        </p:sp>
        <p:sp>
          <p:nvSpPr>
            <p:cNvPr id="2076" name="Rectangle 778"/>
            <p:cNvSpPr>
              <a:spLocks noChangeArrowheads="1"/>
            </p:cNvSpPr>
            <p:nvPr/>
          </p:nvSpPr>
          <p:spPr bwMode="auto">
            <a:xfrm>
              <a:off x="243" y="4194"/>
              <a:ext cx="13" cy="68"/>
            </a:xfrm>
            <a:prstGeom prst="rect">
              <a:avLst/>
            </a:prstGeom>
            <a:noFill/>
            <a:ln w="9525">
              <a:noFill/>
              <a:miter lim="800000"/>
              <a:headEnd/>
              <a:tailEnd/>
            </a:ln>
          </p:spPr>
          <p:txBody>
            <a:bodyPr wrap="none" lIns="0" tIns="0" rIns="0" bIns="0">
              <a:spAutoFit/>
            </a:bodyPr>
            <a:lstStyle/>
            <a:p>
              <a:r>
                <a:rPr lang="en-US" sz="700" dirty="0">
                  <a:solidFill>
                    <a:srgbClr val="000000"/>
                  </a:solidFill>
                  <a:latin typeface="Calibri" pitchFamily="34" charset="0"/>
                  <a:ea typeface="DFKai-SB" pitchFamily="65" charset="-120"/>
                </a:rPr>
                <a:t> </a:t>
              </a:r>
              <a:endParaRPr lang="en-US" dirty="0">
                <a:ea typeface="DFKai-SB" pitchFamily="65" charset="-120"/>
              </a:endParaRPr>
            </a:p>
          </p:txBody>
        </p:sp>
      </p:grpSp>
      <p:sp>
        <p:nvSpPr>
          <p:cNvPr id="20" name="Rectangle 135"/>
          <p:cNvSpPr>
            <a:spLocks noChangeArrowheads="1"/>
          </p:cNvSpPr>
          <p:nvPr/>
        </p:nvSpPr>
        <p:spPr bwMode="auto">
          <a:xfrm>
            <a:off x="5141055" y="3918727"/>
            <a:ext cx="4597400" cy="3048592"/>
          </a:xfrm>
          <a:prstGeom prst="rect">
            <a:avLst/>
          </a:prstGeom>
          <a:noFill/>
          <a:ln w="12700">
            <a:solidFill>
              <a:schemeClr val="tx1"/>
            </a:solidFill>
            <a:miter lim="800000"/>
            <a:headEnd/>
            <a:tailEnd/>
          </a:ln>
        </p:spPr>
        <p:txBody>
          <a:bodyPr wrap="none" lIns="91429" tIns="45715" rIns="91429" bIns="45715" anchor="ctr"/>
          <a:lstStyle/>
          <a:p>
            <a:pPr algn="ctr"/>
            <a:endParaRPr lang="en-US" sz="2000" dirty="0">
              <a:solidFill>
                <a:srgbClr val="FF0000"/>
              </a:solidFill>
              <a:latin typeface="Times New Roman" pitchFamily="18" charset="0"/>
              <a:ea typeface="DFKai-SB" pitchFamily="65" charset="-120"/>
            </a:endParaRPr>
          </a:p>
        </p:txBody>
      </p:sp>
      <p:grpSp>
        <p:nvGrpSpPr>
          <p:cNvPr id="24" name="Group 23"/>
          <p:cNvGrpSpPr/>
          <p:nvPr/>
        </p:nvGrpSpPr>
        <p:grpSpPr>
          <a:xfrm>
            <a:off x="5123039" y="4088571"/>
            <a:ext cx="1550693" cy="1147909"/>
            <a:chOff x="5228265" y="3610086"/>
            <a:chExt cx="1550693" cy="1147909"/>
          </a:xfrm>
        </p:grpSpPr>
        <p:pic>
          <p:nvPicPr>
            <p:cNvPr id="21" name="Picture 133" descr="logo_todays_verse"/>
            <p:cNvPicPr>
              <a:picLocks noChangeAspect="1" noChangeArrowheads="1"/>
            </p:cNvPicPr>
            <p:nvPr/>
          </p:nvPicPr>
          <p:blipFill>
            <a:blip r:embed="rId4" cstate="print">
              <a:clrChange>
                <a:clrFrom>
                  <a:srgbClr val="FEFEFE"/>
                </a:clrFrom>
                <a:clrTo>
                  <a:srgbClr val="FEFEFE">
                    <a:alpha val="0"/>
                  </a:srgbClr>
                </a:clrTo>
              </a:clrChange>
            </a:blip>
            <a:srcRect/>
            <a:stretch>
              <a:fillRect/>
            </a:stretch>
          </p:blipFill>
          <p:spPr bwMode="auto">
            <a:xfrm>
              <a:off x="5254958" y="3610086"/>
              <a:ext cx="1524000" cy="678796"/>
            </a:xfrm>
            <a:prstGeom prst="rect">
              <a:avLst/>
            </a:prstGeom>
            <a:noFill/>
            <a:ln w="9525">
              <a:noFill/>
              <a:miter lim="800000"/>
              <a:headEnd/>
              <a:tailEnd/>
            </a:ln>
          </p:spPr>
        </p:pic>
        <p:sp>
          <p:nvSpPr>
            <p:cNvPr id="22" name="Text Box 134"/>
            <p:cNvSpPr txBox="1">
              <a:spLocks noChangeArrowheads="1"/>
            </p:cNvSpPr>
            <p:nvPr/>
          </p:nvSpPr>
          <p:spPr bwMode="auto">
            <a:xfrm>
              <a:off x="5228265" y="4284920"/>
              <a:ext cx="1454150" cy="473075"/>
            </a:xfrm>
            <a:prstGeom prst="rect">
              <a:avLst/>
            </a:prstGeom>
            <a:noFill/>
            <a:ln w="9525">
              <a:noFill/>
              <a:miter lim="800000"/>
              <a:headEnd/>
              <a:tailEnd/>
            </a:ln>
            <a:effectLst/>
          </p:spPr>
          <p:txBody>
            <a:bodyPr wrap="none" lIns="91429" tIns="45715" rIns="91429" bIns="45715">
              <a:spAutoFit/>
            </a:bodyPr>
            <a:lstStyle/>
            <a:p>
              <a:pPr>
                <a:defRPr/>
              </a:pPr>
              <a:r>
                <a:rPr lang="zh-TW" altLang="en-US" sz="2500" dirty="0" smtClean="0">
                  <a:effectLst>
                    <a:outerShdw blurRad="38100" dist="38100" dir="2700000" algn="tl">
                      <a:srgbClr val="C0C0C0"/>
                    </a:outerShdw>
                  </a:effectLst>
                  <a:latin typeface="HanWangLiSuMedium"/>
                  <a:ea typeface="DFKai-SB" pitchFamily="65" charset="-120"/>
                </a:rPr>
                <a:t>今日经文</a:t>
              </a:r>
              <a:endParaRPr lang="en-US" sz="2500" dirty="0">
                <a:effectLst>
                  <a:outerShdw blurRad="38100" dist="38100" dir="2700000" algn="tl">
                    <a:srgbClr val="C0C0C0"/>
                  </a:outerShdw>
                </a:effectLst>
                <a:latin typeface="HanWangLiSuMedium"/>
                <a:ea typeface="DFKai-SB" pitchFamily="65" charset="-120"/>
              </a:endParaRPr>
            </a:p>
          </p:txBody>
        </p:sp>
      </p:grpSp>
      <p:sp>
        <p:nvSpPr>
          <p:cNvPr id="19" name="Text Box 3"/>
          <p:cNvSpPr txBox="1">
            <a:spLocks noChangeArrowheads="1"/>
          </p:cNvSpPr>
          <p:nvPr/>
        </p:nvSpPr>
        <p:spPr bwMode="auto">
          <a:xfrm>
            <a:off x="4999536" y="2868952"/>
            <a:ext cx="4962008" cy="1015653"/>
          </a:xfrm>
          <a:prstGeom prst="rect">
            <a:avLst/>
          </a:prstGeom>
          <a:noFill/>
          <a:ln w="9525">
            <a:noFill/>
            <a:miter lim="800000"/>
            <a:headEnd/>
            <a:tailEnd/>
          </a:ln>
        </p:spPr>
        <p:txBody>
          <a:bodyPr wrap="square" lIns="91429" tIns="45715" rIns="91429" bIns="45715">
            <a:spAutoFit/>
          </a:bodyPr>
          <a:lstStyle/>
          <a:p>
            <a:pPr algn="r"/>
            <a:r>
              <a:rPr lang="zh-CN" altLang="en-US" sz="2000" dirty="0" smtClean="0">
                <a:ea typeface="DFKai-SB" pitchFamily="65" charset="-120"/>
              </a:rPr>
              <a:t>神未曾应许</a:t>
            </a:r>
            <a:r>
              <a:rPr lang="en-US" sz="2000" dirty="0"/>
              <a:t> </a:t>
            </a:r>
            <a:endParaRPr lang="en-US" sz="2000" dirty="0" smtClean="0"/>
          </a:p>
          <a:p>
            <a:pPr algn="r"/>
            <a:r>
              <a:rPr lang="en-US" sz="2000" dirty="0" smtClean="0"/>
              <a:t>God </a:t>
            </a:r>
            <a:r>
              <a:rPr lang="en-US" sz="2000" dirty="0"/>
              <a:t>Has Not Promised</a:t>
            </a:r>
            <a:endParaRPr lang="en-US" altLang="zh-CN" sz="2000" dirty="0" smtClean="0">
              <a:ea typeface="DFKai-SB" pitchFamily="65" charset="-120"/>
            </a:endParaRPr>
          </a:p>
          <a:p>
            <a:pPr algn="r"/>
            <a:r>
              <a:rPr lang="en-US" sz="2000" dirty="0"/>
              <a:t> </a:t>
            </a:r>
            <a:r>
              <a:rPr lang="zh-CN" altLang="en-US" sz="1800" dirty="0" smtClean="0">
                <a:ea typeface="DFKai-SB" panose="03000509000000000000" pitchFamily="65" charset="-120"/>
              </a:rPr>
              <a:t>以斯拉记 </a:t>
            </a:r>
            <a:r>
              <a:rPr lang="en-US" sz="1800" dirty="0"/>
              <a:t>Ezra </a:t>
            </a:r>
            <a:r>
              <a:rPr lang="en-US" sz="1800" dirty="0">
                <a:ea typeface="DFKai-SB" panose="03000509000000000000" pitchFamily="65" charset="-120"/>
              </a:rPr>
              <a:t>4</a:t>
            </a:r>
            <a:r>
              <a:rPr lang="en-US" sz="1800" dirty="0" smtClean="0">
                <a:ea typeface="DFKai-SB" panose="03000509000000000000" pitchFamily="65" charset="-120"/>
              </a:rPr>
              <a:t>   </a:t>
            </a:r>
            <a:endParaRPr lang="en-US" altLang="zh-CN" sz="1800" dirty="0">
              <a:ea typeface="DFKai-SB" panose="03000509000000000000" pitchFamily="65" charset="-120"/>
            </a:endParaRPr>
          </a:p>
        </p:txBody>
      </p:sp>
      <p:sp>
        <p:nvSpPr>
          <p:cNvPr id="28" name="TextBox 27"/>
          <p:cNvSpPr txBox="1"/>
          <p:nvPr/>
        </p:nvSpPr>
        <p:spPr>
          <a:xfrm>
            <a:off x="6558149" y="6611791"/>
            <a:ext cx="3171602" cy="338554"/>
          </a:xfrm>
          <a:prstGeom prst="rect">
            <a:avLst/>
          </a:prstGeom>
          <a:noFill/>
        </p:spPr>
        <p:txBody>
          <a:bodyPr wrap="square" rtlCol="0">
            <a:spAutoFit/>
          </a:bodyPr>
          <a:lstStyle/>
          <a:p>
            <a:pPr algn="r"/>
            <a:r>
              <a:rPr lang="zh-CN" altLang="en-US" sz="1600" dirty="0" smtClean="0">
                <a:ea typeface="DFKai-SB" panose="03000509000000000000" pitchFamily="65" charset="-120"/>
              </a:rPr>
              <a:t>哥林多后书 </a:t>
            </a:r>
            <a:r>
              <a:rPr lang="en-US" sz="1600" dirty="0" smtClean="0"/>
              <a:t>2 </a:t>
            </a:r>
            <a:r>
              <a:rPr lang="en-US" sz="1600" dirty="0"/>
              <a:t>Corinthians 12:9</a:t>
            </a:r>
            <a:r>
              <a:rPr lang="en-US" sz="1600" dirty="0" smtClean="0">
                <a:ea typeface="DFKai-SB" panose="03000509000000000000" pitchFamily="65" charset="-120"/>
              </a:rPr>
              <a:t>   </a:t>
            </a:r>
            <a:r>
              <a:rPr lang="en-US" sz="1600" dirty="0" smtClean="0"/>
              <a:t> </a:t>
            </a:r>
            <a:endParaRPr lang="en-US" altLang="zh-CN" sz="1600" dirty="0">
              <a:ea typeface="DFKai-SB" panose="03000509000000000000" pitchFamily="65" charset="-120"/>
            </a:endParaRPr>
          </a:p>
        </p:txBody>
      </p:sp>
      <p:sp>
        <p:nvSpPr>
          <p:cNvPr id="26" name="Rectangle 25"/>
          <p:cNvSpPr/>
          <p:nvPr/>
        </p:nvSpPr>
        <p:spPr>
          <a:xfrm>
            <a:off x="6526082" y="4250460"/>
            <a:ext cx="3173091" cy="892552"/>
          </a:xfrm>
          <a:prstGeom prst="rect">
            <a:avLst/>
          </a:prstGeom>
        </p:spPr>
        <p:txBody>
          <a:bodyPr wrap="square">
            <a:spAutoFit/>
          </a:bodyPr>
          <a:lstStyle/>
          <a:p>
            <a:r>
              <a:rPr lang="en-US" altLang="zh-CN" sz="1300" baseline="30000" dirty="0">
                <a:ea typeface="DFKai-SB" panose="03000509000000000000" pitchFamily="65" charset="-120"/>
              </a:rPr>
              <a:t>9</a:t>
            </a:r>
            <a:r>
              <a:rPr lang="en-US" altLang="zh-CN" sz="1300" dirty="0" smtClean="0">
                <a:ea typeface="DFKai-SB" panose="03000509000000000000" pitchFamily="65" charset="-120"/>
              </a:rPr>
              <a:t> </a:t>
            </a:r>
            <a:r>
              <a:rPr lang="zh-CN" altLang="en-US" sz="1300" dirty="0" smtClean="0">
                <a:ea typeface="DFKai-SB" panose="03000509000000000000" pitchFamily="65" charset="-120"/>
              </a:rPr>
              <a:t>他</a:t>
            </a:r>
            <a:r>
              <a:rPr lang="zh-CN" altLang="en-US" sz="1300" dirty="0">
                <a:ea typeface="DFKai-SB" panose="03000509000000000000" pitchFamily="65" charset="-120"/>
              </a:rPr>
              <a:t>对我说：“我的恩典够你用的，因为我的能力是在人的软弱上显得完全。”所以，我更喜欢夸自己的软弱，好叫基督的能力覆庇我。</a:t>
            </a:r>
            <a:endParaRPr lang="en-US" altLang="zh-CN" sz="1300" dirty="0">
              <a:ea typeface="DFKai-SB" panose="03000509000000000000" pitchFamily="65" charset="-120"/>
            </a:endParaRPr>
          </a:p>
        </p:txBody>
      </p:sp>
      <p:sp>
        <p:nvSpPr>
          <p:cNvPr id="23" name="Rectangle 22"/>
          <p:cNvSpPr/>
          <p:nvPr/>
        </p:nvSpPr>
        <p:spPr>
          <a:xfrm>
            <a:off x="5422900" y="5365911"/>
            <a:ext cx="4181275" cy="892552"/>
          </a:xfrm>
          <a:prstGeom prst="rect">
            <a:avLst/>
          </a:prstGeom>
        </p:spPr>
        <p:txBody>
          <a:bodyPr wrap="square">
            <a:spAutoFit/>
          </a:bodyPr>
          <a:lstStyle/>
          <a:p>
            <a:r>
              <a:rPr lang="en-US" altLang="zh-CN" sz="1300" baseline="30000" dirty="0">
                <a:ea typeface="DFKai-SB" panose="03000509000000000000" pitchFamily="65" charset="-120"/>
              </a:rPr>
              <a:t>9</a:t>
            </a:r>
            <a:r>
              <a:rPr lang="en-US" altLang="zh-CN" sz="1300" dirty="0" smtClean="0">
                <a:ea typeface="DFKai-SB" panose="03000509000000000000" pitchFamily="65" charset="-120"/>
              </a:rPr>
              <a:t> </a:t>
            </a:r>
            <a:r>
              <a:rPr lang="en-US" sz="1300" dirty="0" smtClean="0"/>
              <a:t>But </a:t>
            </a:r>
            <a:r>
              <a:rPr lang="en-US" sz="1300" dirty="0"/>
              <a:t>he said to me, “My grace is sufficient for you, for my power is made perfect in weakness.” Therefore I will boast all the more gladly of my weaknesses, so that the power of Christ may rest upon me.</a:t>
            </a:r>
            <a:r>
              <a:rPr lang="en-US" sz="1300" dirty="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3349" name="Group 277"/>
          <p:cNvGraphicFramePr>
            <a:graphicFrameLocks noGrp="1"/>
          </p:cNvGraphicFramePr>
          <p:nvPr>
            <p:extLst>
              <p:ext uri="{D42A27DB-BD31-4B8C-83A1-F6EECF244321}">
                <p14:modId xmlns:p14="http://schemas.microsoft.com/office/powerpoint/2010/main" val="90301372"/>
              </p:ext>
            </p:extLst>
          </p:nvPr>
        </p:nvGraphicFramePr>
        <p:xfrm>
          <a:off x="304800" y="394623"/>
          <a:ext cx="4543245" cy="2908685"/>
        </p:xfrm>
        <a:graphic>
          <a:graphicData uri="http://schemas.openxmlformats.org/drawingml/2006/table">
            <a:tbl>
              <a:tblPr/>
              <a:tblGrid>
                <a:gridCol w="1037112"/>
                <a:gridCol w="2195038"/>
                <a:gridCol w="1311095"/>
              </a:tblGrid>
              <a:tr h="290513">
                <a:tc>
                  <a:txBody>
                    <a:bodyPr/>
                    <a:lstStyle/>
                    <a:p>
                      <a:pPr marL="0" marR="0" lvl="0" indent="0" algn="l" defTabSz="1019175" rtl="0" eaLnBrk="1" fontAlgn="base" latinLnBrk="0" hangingPunct="1">
                        <a:lnSpc>
                          <a:spcPct val="100000"/>
                        </a:lnSpc>
                        <a:spcBef>
                          <a:spcPct val="20000"/>
                        </a:spcBef>
                        <a:spcAft>
                          <a:spcPct val="0"/>
                        </a:spcAft>
                        <a:buClrTx/>
                        <a:buSzTx/>
                        <a:buFontTx/>
                        <a:buNone/>
                        <a:tabLst/>
                      </a:pPr>
                      <a:r>
                        <a:rPr lang="zh-TW" altLang="en-US" sz="1100" kern="1200" dirty="0" smtClean="0">
                          <a:solidFill>
                            <a:schemeClr val="tx1"/>
                          </a:solidFill>
                          <a:latin typeface="DFKai-SB" pitchFamily="65" charset="-120"/>
                          <a:ea typeface="DFKai-SB" pitchFamily="65" charset="-120"/>
                          <a:cs typeface="+mn-cs"/>
                        </a:rPr>
                        <a:t>序乐</a:t>
                      </a:r>
                      <a:endParaRPr lang="en-US" sz="1100" kern="1200" dirty="0" smtClean="0">
                        <a:solidFill>
                          <a:schemeClr val="tx1"/>
                        </a:solidFill>
                        <a:latin typeface="DFKai-SB" pitchFamily="65" charset="-120"/>
                        <a:ea typeface="DFKai-SB"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lang="en-US" sz="1100" kern="1200" dirty="0" smtClean="0">
                          <a:solidFill>
                            <a:schemeClr val="tx1"/>
                          </a:solidFill>
                          <a:latin typeface="DFKai-SB" pitchFamily="65" charset="-120"/>
                          <a:ea typeface="DFKai-SB" pitchFamily="65" charset="-120"/>
                          <a:cs typeface="+mn-cs"/>
                        </a:rPr>
                        <a:t>(</a:t>
                      </a:r>
                      <a:r>
                        <a:rPr lang="zh-TW" altLang="en-US" sz="1100" kern="1200" dirty="0" smtClean="0">
                          <a:solidFill>
                            <a:schemeClr val="tx1"/>
                          </a:solidFill>
                          <a:latin typeface="DFKai-SB" pitchFamily="65" charset="-120"/>
                          <a:ea typeface="DFKai-SB" pitchFamily="65" charset="-120"/>
                          <a:cs typeface="+mn-cs"/>
                        </a:rPr>
                        <a:t>请安静默祷 </a:t>
                      </a:r>
                      <a:r>
                        <a:rPr lang="en-US" sz="1100" kern="1200" dirty="0" smtClean="0">
                          <a:solidFill>
                            <a:schemeClr val="tx1"/>
                          </a:solidFill>
                          <a:latin typeface="Calibri" pitchFamily="34" charset="0"/>
                          <a:ea typeface="DFKai-SB" pitchFamily="65" charset="-120"/>
                          <a:cs typeface="+mn-cs"/>
                        </a:rPr>
                        <a:t>Silent Prayer</a:t>
                      </a:r>
                      <a:r>
                        <a:rPr lang="en-US" sz="1100" kern="1200" dirty="0" smtClean="0">
                          <a:solidFill>
                            <a:schemeClr val="tx1"/>
                          </a:solidFill>
                          <a:latin typeface="DFKai-SB" pitchFamily="65" charset="-120"/>
                          <a:ea typeface="DFKai-SB" pitchFamily="65" charset="-120"/>
                          <a:cs typeface="+mn-cs"/>
                        </a:rPr>
                        <a:t>)</a:t>
                      </a: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r" defTabSz="1019175" rtl="0" eaLnBrk="1" fontAlgn="base" latinLnBrk="0" hangingPunct="1">
                        <a:lnSpc>
                          <a:spcPct val="100000"/>
                        </a:lnSpc>
                        <a:spcBef>
                          <a:spcPct val="20000"/>
                        </a:spcBef>
                        <a:spcAft>
                          <a:spcPct val="0"/>
                        </a:spcAft>
                        <a:buClrTx/>
                        <a:buSzTx/>
                        <a:buFontTx/>
                        <a:buNone/>
                        <a:tabLst/>
                      </a:pPr>
                      <a:r>
                        <a:rPr lang="en-US" sz="1100" kern="1200" dirty="0" smtClean="0">
                          <a:solidFill>
                            <a:schemeClr val="tx1"/>
                          </a:solidFill>
                          <a:latin typeface="Calibri" panose="020F0502020204030204" pitchFamily="34" charset="0"/>
                          <a:ea typeface="DFKai-SB" panose="03000509000000000000" pitchFamily="65" charset="-120"/>
                          <a:cs typeface="+mn-cs"/>
                        </a:rPr>
                        <a:t>Prelude</a:t>
                      </a:r>
                    </a:p>
                  </a:txBody>
                  <a:tcPr marL="91429" marR="91429" marT="45715" marB="45715" horzOverflow="overflow">
                    <a:lnL>
                      <a:noFill/>
                    </a:lnL>
                    <a:lnR>
                      <a:noFill/>
                    </a:lnR>
                    <a:lnT>
                      <a:noFill/>
                    </a:lnT>
                    <a:lnB>
                      <a:noFill/>
                    </a:lnB>
                    <a:lnTlToBr>
                      <a:noFill/>
                    </a:lnTlToBr>
                    <a:lnBlToTr>
                      <a:noFill/>
                    </a:lnBlToTr>
                    <a:noFill/>
                  </a:tcPr>
                </a:tc>
              </a:tr>
              <a:tr h="256557">
                <a:tc>
                  <a:txBody>
                    <a:bodyPr/>
                    <a:lstStyle/>
                    <a:p>
                      <a:pPr marL="0" marR="0" lvl="0" indent="0" algn="l" defTabSz="1019175" rtl="0" eaLnBrk="1" fontAlgn="base" latinLnBrk="0" hangingPunct="1">
                        <a:lnSpc>
                          <a:spcPct val="100000"/>
                        </a:lnSpc>
                        <a:spcBef>
                          <a:spcPct val="20000"/>
                        </a:spcBef>
                        <a:spcAft>
                          <a:spcPct val="0"/>
                        </a:spcAft>
                        <a:buClrTx/>
                        <a:buSzTx/>
                        <a:buFontTx/>
                        <a:buNone/>
                        <a:tabLst/>
                      </a:pPr>
                      <a:r>
                        <a:rPr lang="zh-TW" altLang="en-US" sz="1100" kern="1200" dirty="0" smtClean="0">
                          <a:solidFill>
                            <a:schemeClr val="tx1"/>
                          </a:solidFill>
                          <a:latin typeface="DFKai-SB" pitchFamily="65" charset="-120"/>
                          <a:ea typeface="DFKai-SB" pitchFamily="65" charset="-120"/>
                          <a:cs typeface="+mn-cs"/>
                        </a:rPr>
                        <a:t>诗歌敬拜</a:t>
                      </a:r>
                      <a:endParaRPr lang="en-US" altLang="zh-TW" sz="1100" kern="1200" dirty="0" smtClean="0">
                        <a:solidFill>
                          <a:schemeClr val="tx1"/>
                        </a:solidFill>
                        <a:latin typeface="DFKai-SB" pitchFamily="65" charset="-120"/>
                        <a:ea typeface="DFKai-SB"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lang="zh-TW" altLang="en-US" sz="1100" kern="1200" dirty="0" smtClean="0">
                          <a:solidFill>
                            <a:schemeClr val="tx1"/>
                          </a:solidFill>
                          <a:latin typeface="DFKai-SB" pitchFamily="65" charset="-120"/>
                          <a:ea typeface="DFKai-SB" pitchFamily="65" charset="-120"/>
                          <a:cs typeface="+mn-cs"/>
                        </a:rPr>
                        <a:t>会众</a:t>
                      </a:r>
                      <a:r>
                        <a:rPr lang="en-US" sz="1100" kern="1200" dirty="0" smtClean="0">
                          <a:solidFill>
                            <a:schemeClr val="tx1"/>
                          </a:solidFill>
                          <a:latin typeface="DFKai-SB" panose="03000509000000000000" pitchFamily="65" charset="-120"/>
                          <a:ea typeface="DFKai-SB" panose="03000509000000000000" pitchFamily="65" charset="-120"/>
                          <a:cs typeface="+mn-cs"/>
                        </a:rPr>
                        <a:t> </a:t>
                      </a:r>
                      <a:r>
                        <a:rPr lang="en-US" sz="1100" kern="1200" dirty="0" smtClean="0">
                          <a:solidFill>
                            <a:schemeClr val="tx1"/>
                          </a:solidFill>
                          <a:latin typeface="Calibri" panose="020F0502020204030204" pitchFamily="34" charset="0"/>
                          <a:ea typeface="DFKai-SB" panose="03000509000000000000" pitchFamily="65" charset="-120"/>
                          <a:cs typeface="+mn-cs"/>
                        </a:rPr>
                        <a:t>All</a:t>
                      </a: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r" defTabSz="1019175" rtl="0" eaLnBrk="1" fontAlgn="base" latinLnBrk="0" hangingPunct="1">
                        <a:lnSpc>
                          <a:spcPct val="100000"/>
                        </a:lnSpc>
                        <a:spcBef>
                          <a:spcPct val="20000"/>
                        </a:spcBef>
                        <a:spcAft>
                          <a:spcPct val="0"/>
                        </a:spcAft>
                        <a:buClrTx/>
                        <a:buSzTx/>
                        <a:buFontTx/>
                        <a:buNone/>
                        <a:tabLst/>
                      </a:pPr>
                      <a:r>
                        <a:rPr lang="en-US" sz="1100" kern="1200" dirty="0" smtClean="0">
                          <a:solidFill>
                            <a:schemeClr val="tx1"/>
                          </a:solidFill>
                          <a:latin typeface="Calibri" panose="020F0502020204030204" pitchFamily="34" charset="0"/>
                          <a:ea typeface="DFKai-SB" panose="03000509000000000000" pitchFamily="65" charset="-120"/>
                          <a:cs typeface="+mn-cs"/>
                        </a:rPr>
                        <a:t>Praising</a:t>
                      </a:r>
                    </a:p>
                  </a:txBody>
                  <a:tcPr marL="91429" marR="91429" marT="45715" marB="45715" horzOverflow="overflow">
                    <a:lnL>
                      <a:noFill/>
                    </a:lnL>
                    <a:lnR>
                      <a:noFill/>
                    </a:lnR>
                    <a:lnT>
                      <a:noFill/>
                    </a:lnT>
                    <a:lnB>
                      <a:noFill/>
                    </a:lnB>
                    <a:lnTlToBr>
                      <a:noFill/>
                    </a:lnTlToBr>
                    <a:lnBlToTr>
                      <a:noFill/>
                    </a:lnBlToTr>
                    <a:noFill/>
                  </a:tcPr>
                </a:tc>
              </a:tr>
              <a:tr h="245823">
                <a:tc>
                  <a:txBody>
                    <a:bodyPr/>
                    <a:lstStyle/>
                    <a:p>
                      <a:pPr marL="0" marR="0" lvl="0" indent="0" algn="l" defTabSz="1019175" rtl="0" eaLnBrk="1" fontAlgn="base" latinLnBrk="0" hangingPunct="1">
                        <a:lnSpc>
                          <a:spcPct val="100000"/>
                        </a:lnSpc>
                        <a:spcBef>
                          <a:spcPct val="20000"/>
                        </a:spcBef>
                        <a:spcAft>
                          <a:spcPct val="0"/>
                        </a:spcAft>
                        <a:buClrTx/>
                        <a:buSzTx/>
                        <a:buFontTx/>
                        <a:buNone/>
                        <a:tabLst/>
                        <a:defRPr/>
                      </a:pPr>
                      <a:r>
                        <a:rPr lang="zh-TW" altLang="en-US" sz="1100" kern="1200" dirty="0" smtClean="0">
                          <a:solidFill>
                            <a:schemeClr val="tx1"/>
                          </a:solidFill>
                          <a:latin typeface="DFKai-SB" pitchFamily="65" charset="-120"/>
                          <a:ea typeface="DFKai-SB" pitchFamily="65" charset="-120"/>
                          <a:cs typeface="+mn-cs"/>
                        </a:rPr>
                        <a:t>读经</a:t>
                      </a:r>
                      <a:endParaRPr lang="en-US" sz="1100" kern="1200" dirty="0" smtClean="0">
                        <a:solidFill>
                          <a:schemeClr val="tx1"/>
                        </a:solidFill>
                        <a:latin typeface="DFKai-SB" pitchFamily="65" charset="-120"/>
                        <a:ea typeface="DFKai-SB"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algn="ctr"/>
                      <a:r>
                        <a:rPr lang="zh-CN" altLang="en-US" sz="1100" dirty="0" smtClean="0">
                          <a:ea typeface="DFKai-SB" panose="03000509000000000000" pitchFamily="65" charset="-120"/>
                        </a:rPr>
                        <a:t>以斯拉记 </a:t>
                      </a:r>
                      <a:r>
                        <a:rPr lang="en-US" sz="1100" dirty="0" smtClean="0"/>
                        <a:t>Ezra </a:t>
                      </a:r>
                      <a:r>
                        <a:rPr lang="en-US" sz="1100" dirty="0" smtClean="0">
                          <a:ea typeface="DFKai-SB" panose="03000509000000000000" pitchFamily="65" charset="-120"/>
                        </a:rPr>
                        <a:t>4 </a:t>
                      </a:r>
                      <a:endParaRPr lang="en-US" altLang="zh-CN" sz="1100" dirty="0">
                        <a:ea typeface="DFKai-SB" panose="03000509000000000000" pitchFamily="65" charset="-120"/>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r" defTabSz="1019175" rtl="0" eaLnBrk="1" fontAlgn="base" latinLnBrk="0" hangingPunct="1">
                        <a:lnSpc>
                          <a:spcPct val="100000"/>
                        </a:lnSpc>
                        <a:spcBef>
                          <a:spcPct val="20000"/>
                        </a:spcBef>
                        <a:spcAft>
                          <a:spcPct val="0"/>
                        </a:spcAft>
                        <a:buClrTx/>
                        <a:buSzTx/>
                        <a:buFontTx/>
                        <a:buNone/>
                        <a:tabLst/>
                      </a:pPr>
                      <a:r>
                        <a:rPr lang="en-US" sz="1100" kern="1200" dirty="0" smtClean="0">
                          <a:solidFill>
                            <a:schemeClr val="tx1"/>
                          </a:solidFill>
                          <a:latin typeface="Calibri" panose="020F0502020204030204" pitchFamily="34" charset="0"/>
                          <a:ea typeface="DFKai-SB" panose="03000509000000000000" pitchFamily="65" charset="-120"/>
                          <a:cs typeface="+mn-cs"/>
                        </a:rPr>
                        <a:t>Scripture Reading</a:t>
                      </a:r>
                    </a:p>
                  </a:txBody>
                  <a:tcPr marL="91429" marR="91429" marT="45715" marB="45715" horzOverflow="overflow">
                    <a:lnL>
                      <a:noFill/>
                    </a:lnL>
                    <a:lnR>
                      <a:noFill/>
                    </a:lnR>
                    <a:lnT>
                      <a:noFill/>
                    </a:lnT>
                    <a:lnB>
                      <a:noFill/>
                    </a:lnB>
                    <a:lnTlToBr>
                      <a:noFill/>
                    </a:lnTlToBr>
                    <a:lnBlToTr>
                      <a:noFill/>
                    </a:lnBlToTr>
                    <a:noFill/>
                  </a:tcPr>
                </a:tc>
              </a:tr>
              <a:tr h="429905">
                <a:tc>
                  <a:txBody>
                    <a:bodyPr/>
                    <a:lstStyle/>
                    <a:p>
                      <a:pPr marL="0" marR="0" lvl="0" indent="0" algn="l" defTabSz="1019175" rtl="0" eaLnBrk="1" fontAlgn="base" latinLnBrk="0" hangingPunct="1">
                        <a:lnSpc>
                          <a:spcPct val="100000"/>
                        </a:lnSpc>
                        <a:spcBef>
                          <a:spcPct val="20000"/>
                        </a:spcBef>
                        <a:spcAft>
                          <a:spcPct val="0"/>
                        </a:spcAft>
                        <a:buClrTx/>
                        <a:buSzTx/>
                        <a:buFontTx/>
                        <a:buNone/>
                        <a:tabLst/>
                        <a:defRPr/>
                      </a:pPr>
                      <a:r>
                        <a:rPr lang="zh-TW" altLang="en-US" sz="1100" kern="1200" dirty="0" smtClean="0">
                          <a:solidFill>
                            <a:schemeClr val="tx1"/>
                          </a:solidFill>
                          <a:latin typeface="DFKai-SB" panose="03000509000000000000" pitchFamily="65" charset="-120"/>
                          <a:ea typeface="DFKai-SB" panose="03000509000000000000" pitchFamily="65" charset="-120"/>
                          <a:cs typeface="+mn-cs"/>
                        </a:rPr>
                        <a:t>信息</a:t>
                      </a:r>
                      <a:endParaRPr lang="en-US" sz="1100" kern="1200" dirty="0" smtClean="0">
                        <a:solidFill>
                          <a:schemeClr val="tx1"/>
                        </a:solidFill>
                        <a:latin typeface="DFKai-SB" panose="03000509000000000000" pitchFamily="65" charset="-120"/>
                        <a:ea typeface="DFKai-SB" panose="03000509000000000000"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tab pos="2914650" algn="l"/>
                          <a:tab pos="3143250" algn="l"/>
                        </a:tabLst>
                        <a:defRPr/>
                      </a:pPr>
                      <a:r>
                        <a:rPr lang="en-US" altLang="zh-CN" sz="1100" kern="1200" baseline="0" dirty="0" smtClean="0">
                          <a:solidFill>
                            <a:schemeClr val="tx1"/>
                          </a:solidFill>
                          <a:latin typeface="+mn-lt"/>
                          <a:ea typeface="DFKai-SB" panose="03000509000000000000" pitchFamily="65" charset="-120"/>
                          <a:cs typeface="+mn-cs"/>
                        </a:rPr>
                        <a:t>Pastor Chu</a:t>
                      </a:r>
                      <a:r>
                        <a:rPr lang="en-US" altLang="zh-CN" sz="1100" kern="1200" dirty="0" smtClean="0">
                          <a:solidFill>
                            <a:schemeClr val="tx1"/>
                          </a:solidFill>
                          <a:latin typeface="+mn-lt"/>
                          <a:ea typeface="DFKai-SB" panose="03000509000000000000" pitchFamily="65" charset="-120"/>
                          <a:cs typeface="+mn-cs"/>
                        </a:rPr>
                        <a:t> </a:t>
                      </a:r>
                    </a:p>
                    <a:p>
                      <a:pPr marL="0" marR="0" lvl="0" indent="0" algn="ctr" defTabSz="1019175" rtl="0" eaLnBrk="1" fontAlgn="base" latinLnBrk="0" hangingPunct="1">
                        <a:lnSpc>
                          <a:spcPct val="100000"/>
                        </a:lnSpc>
                        <a:spcBef>
                          <a:spcPct val="20000"/>
                        </a:spcBef>
                        <a:spcAft>
                          <a:spcPct val="0"/>
                        </a:spcAft>
                        <a:buClrTx/>
                        <a:buSzTx/>
                        <a:buFontTx/>
                        <a:buNone/>
                        <a:tabLst>
                          <a:tab pos="2914650" algn="l"/>
                          <a:tab pos="3143250" algn="l"/>
                        </a:tabLst>
                        <a:defRPr/>
                      </a:pPr>
                      <a:r>
                        <a:rPr lang="en-US" altLang="zh-CN" sz="1100" kern="1200" dirty="0" smtClean="0">
                          <a:solidFill>
                            <a:schemeClr val="tx1"/>
                          </a:solidFill>
                          <a:latin typeface="+mn-lt"/>
                          <a:ea typeface="DFKai-SB" panose="03000509000000000000" pitchFamily="65" charset="-120"/>
                          <a:cs typeface="+mn-cs"/>
                        </a:rPr>
                        <a:t> </a:t>
                      </a:r>
                      <a:r>
                        <a:rPr lang="zh-CN" altLang="en-US" sz="1100" kern="1200" dirty="0" smtClean="0">
                          <a:solidFill>
                            <a:schemeClr val="tx1"/>
                          </a:solidFill>
                          <a:latin typeface="+mn-lt"/>
                          <a:ea typeface="DFKai-SB" panose="03000509000000000000" pitchFamily="65" charset="-120"/>
                          <a:cs typeface="+mn-cs"/>
                        </a:rPr>
                        <a:t>朱景良牧师</a:t>
                      </a:r>
                      <a:endParaRPr lang="en-US" altLang="zh-CN" sz="1100" kern="1200" dirty="0" smtClean="0">
                        <a:solidFill>
                          <a:schemeClr val="tx1"/>
                        </a:solidFill>
                        <a:latin typeface="+mn-lt"/>
                        <a:ea typeface="DFKai-SB" panose="03000509000000000000"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r" defTabSz="1019175" rtl="0" eaLnBrk="1" fontAlgn="base" latinLnBrk="0" hangingPunct="1">
                        <a:lnSpc>
                          <a:spcPct val="100000"/>
                        </a:lnSpc>
                        <a:spcBef>
                          <a:spcPct val="20000"/>
                        </a:spcBef>
                        <a:spcAft>
                          <a:spcPct val="0"/>
                        </a:spcAft>
                        <a:buClrTx/>
                        <a:buSzTx/>
                        <a:buFontTx/>
                        <a:buNone/>
                        <a:tabLst/>
                      </a:pPr>
                      <a:r>
                        <a:rPr lang="en-US" sz="1100" kern="1200" dirty="0" smtClean="0">
                          <a:solidFill>
                            <a:schemeClr val="tx1"/>
                          </a:solidFill>
                          <a:latin typeface="Calibri" panose="020F0502020204030204" pitchFamily="34" charset="0"/>
                          <a:ea typeface="DFKai-SB" panose="03000509000000000000" pitchFamily="65" charset="-120"/>
                          <a:cs typeface="+mn-cs"/>
                        </a:rPr>
                        <a:t>S</a:t>
                      </a:r>
                      <a:r>
                        <a:rPr lang="en-US" altLang="zh-CN" sz="1100" kern="1200" dirty="0" smtClean="0">
                          <a:solidFill>
                            <a:schemeClr val="tx1"/>
                          </a:solidFill>
                          <a:latin typeface="Calibri" panose="020F0502020204030204" pitchFamily="34" charset="0"/>
                          <a:ea typeface="DFKai-SB" panose="03000509000000000000" pitchFamily="65" charset="-120"/>
                          <a:cs typeface="+mn-cs"/>
                        </a:rPr>
                        <a:t>ermon</a:t>
                      </a:r>
                      <a:r>
                        <a:rPr lang="en-US" sz="1100" kern="1200" dirty="0" smtClean="0">
                          <a:solidFill>
                            <a:schemeClr val="tx1"/>
                          </a:solidFill>
                          <a:latin typeface="Calibri" panose="020F0502020204030204" pitchFamily="34" charset="0"/>
                          <a:ea typeface="DFKai-SB" panose="03000509000000000000" pitchFamily="65" charset="-120"/>
                          <a:cs typeface="+mn-cs"/>
                        </a:rPr>
                        <a:t> </a:t>
                      </a:r>
                    </a:p>
                  </a:txBody>
                  <a:tcPr marL="91429" marR="91429" marT="45715" marB="45715" horzOverflow="overflow">
                    <a:lnL>
                      <a:noFill/>
                    </a:lnL>
                    <a:lnR>
                      <a:noFill/>
                    </a:lnR>
                    <a:lnT>
                      <a:noFill/>
                    </a:lnT>
                    <a:lnB>
                      <a:noFill/>
                    </a:lnB>
                    <a:lnTlToBr>
                      <a:noFill/>
                    </a:lnTlToBr>
                    <a:lnBlToTr>
                      <a:noFill/>
                    </a:lnBlToTr>
                    <a:noFill/>
                  </a:tcPr>
                </a:tc>
              </a:tr>
              <a:tr h="270106">
                <a:tc>
                  <a:txBody>
                    <a:bodyPr/>
                    <a:lstStyle/>
                    <a:p>
                      <a:pPr marL="0" marR="0" lvl="0" indent="0" algn="l" defTabSz="1019175" rtl="0" eaLnBrk="1" fontAlgn="base" latinLnBrk="0" hangingPunct="1">
                        <a:lnSpc>
                          <a:spcPct val="100000"/>
                        </a:lnSpc>
                        <a:spcBef>
                          <a:spcPct val="20000"/>
                        </a:spcBef>
                        <a:spcAft>
                          <a:spcPct val="0"/>
                        </a:spcAft>
                        <a:buClrTx/>
                        <a:buSzTx/>
                        <a:buFontTx/>
                        <a:buNone/>
                        <a:tabLst/>
                        <a:defRPr/>
                      </a:pPr>
                      <a:r>
                        <a:rPr lang="zh-CN" altLang="en-US" sz="1100" kern="1200" dirty="0" smtClean="0">
                          <a:solidFill>
                            <a:schemeClr val="tx1"/>
                          </a:solidFill>
                          <a:latin typeface="DFKai-SB" pitchFamily="65" charset="-120"/>
                          <a:ea typeface="DFKai-SB" pitchFamily="65" charset="-120"/>
                          <a:cs typeface="+mn-cs"/>
                        </a:rPr>
                        <a:t>回应诗歌</a:t>
                      </a:r>
                      <a:endParaRPr lang="en-US" sz="1100" kern="1200" dirty="0" smtClean="0">
                        <a:solidFill>
                          <a:schemeClr val="tx1"/>
                        </a:solidFill>
                        <a:latin typeface="DFKai-SB" pitchFamily="65" charset="-120"/>
                        <a:ea typeface="DFKai-SB"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tab pos="2914650" algn="l"/>
                          <a:tab pos="3143250" algn="l"/>
                        </a:tabLst>
                        <a:defRPr/>
                      </a:pPr>
                      <a:r>
                        <a:rPr lang="zh-CN" altLang="en-US" sz="1100" kern="1200" dirty="0" smtClean="0">
                          <a:solidFill>
                            <a:schemeClr val="tx1"/>
                          </a:solidFill>
                          <a:latin typeface="+mn-lt"/>
                          <a:ea typeface="DFKai-SB" panose="03000509000000000000" pitchFamily="65" charset="-120"/>
                          <a:cs typeface="+mn-cs"/>
                        </a:rPr>
                        <a:t>神未曾应许 </a:t>
                      </a:r>
                      <a:endParaRPr lang="en-US" altLang="zh-CN" sz="1100" kern="1200" dirty="0" smtClean="0">
                        <a:solidFill>
                          <a:schemeClr val="tx1"/>
                        </a:solidFill>
                        <a:latin typeface="+mn-lt"/>
                        <a:ea typeface="DFKai-SB" panose="03000509000000000000" pitchFamily="65" charset="-120"/>
                        <a:cs typeface="+mn-cs"/>
                      </a:endParaRPr>
                    </a:p>
                    <a:p>
                      <a:pPr marL="0" marR="0" lvl="0" indent="0" algn="ctr" defTabSz="1019175" rtl="0" eaLnBrk="1" fontAlgn="base" latinLnBrk="0" hangingPunct="1">
                        <a:lnSpc>
                          <a:spcPct val="100000"/>
                        </a:lnSpc>
                        <a:spcBef>
                          <a:spcPct val="20000"/>
                        </a:spcBef>
                        <a:spcAft>
                          <a:spcPct val="0"/>
                        </a:spcAft>
                        <a:buClrTx/>
                        <a:buSzTx/>
                        <a:buFontTx/>
                        <a:buNone/>
                        <a:tabLst>
                          <a:tab pos="2914650" algn="l"/>
                          <a:tab pos="3143250" algn="l"/>
                        </a:tabLst>
                        <a:defRPr/>
                      </a:pPr>
                      <a:r>
                        <a:rPr lang="en-US" altLang="zh-CN" sz="1100" kern="1200" dirty="0" smtClean="0">
                          <a:solidFill>
                            <a:schemeClr val="tx1"/>
                          </a:solidFill>
                          <a:latin typeface="+mn-lt"/>
                          <a:ea typeface="DFKai-SB" panose="03000509000000000000" pitchFamily="65" charset="-120"/>
                          <a:cs typeface="+mn-cs"/>
                        </a:rPr>
                        <a:t>God Hath Not Promised</a:t>
                      </a:r>
                      <a:endParaRPr lang="zh-CN" altLang="en-US" sz="1100" kern="1200" dirty="0">
                        <a:solidFill>
                          <a:schemeClr val="tx1"/>
                        </a:solidFill>
                        <a:latin typeface="+mn-lt"/>
                        <a:ea typeface="DFKai-SB" panose="03000509000000000000" pitchFamily="65" charset="-120"/>
                        <a:cs typeface="+mn-cs"/>
                      </a:endParaRPr>
                    </a:p>
                  </a:txBody>
                  <a:tcPr anchor="ctr">
                    <a:lnL>
                      <a:noFill/>
                    </a:lnL>
                    <a:lnR>
                      <a:noFill/>
                    </a:lnR>
                    <a:lnT>
                      <a:noFill/>
                    </a:lnT>
                    <a:lnB>
                      <a:noFill/>
                    </a:lnB>
                    <a:lnTlToBr>
                      <a:noFill/>
                    </a:lnTlToBr>
                    <a:lnBlToTr>
                      <a:noFill/>
                    </a:lnBlToTr>
                    <a:noFill/>
                  </a:tcPr>
                </a:tc>
                <a:tc>
                  <a:txBody>
                    <a:bodyPr/>
                    <a:lstStyle/>
                    <a:p>
                      <a:pPr marL="0" marR="0" lvl="0" indent="0" algn="r" defTabSz="1019175" rtl="0" eaLnBrk="1" fontAlgn="base" latinLnBrk="0" hangingPunct="1">
                        <a:lnSpc>
                          <a:spcPct val="100000"/>
                        </a:lnSpc>
                        <a:spcBef>
                          <a:spcPct val="20000"/>
                        </a:spcBef>
                        <a:spcAft>
                          <a:spcPct val="0"/>
                        </a:spcAft>
                        <a:buClrTx/>
                        <a:buSzTx/>
                        <a:buFontTx/>
                        <a:buNone/>
                        <a:tabLst/>
                        <a:defRPr/>
                      </a:pPr>
                      <a:r>
                        <a:rPr lang="en-US" altLang="zh-CN" sz="1100" kern="1200" baseline="0" dirty="0" smtClean="0">
                          <a:solidFill>
                            <a:schemeClr val="tx1"/>
                          </a:solidFill>
                          <a:latin typeface="Calibri" panose="020F0502020204030204" pitchFamily="34" charset="0"/>
                          <a:ea typeface="DFKai-SB" panose="03000509000000000000" pitchFamily="65" charset="-120"/>
                          <a:cs typeface="+mn-cs"/>
                        </a:rPr>
                        <a:t>Response Hymn</a:t>
                      </a:r>
                      <a:endParaRPr lang="en-US" altLang="zh-CN" sz="1100" kern="1200" dirty="0" smtClean="0">
                        <a:solidFill>
                          <a:schemeClr val="tx1"/>
                        </a:solidFill>
                        <a:latin typeface="Calibri" panose="020F0502020204030204" pitchFamily="34" charset="0"/>
                        <a:ea typeface="DFKai-SB" panose="03000509000000000000"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r>
              <a:tr h="385763">
                <a:tc>
                  <a:txBody>
                    <a:bodyPr/>
                    <a:lstStyle/>
                    <a:p>
                      <a:pPr marL="0" marR="0" lvl="0" indent="0" algn="l" defTabSz="1019175" rtl="0" eaLnBrk="1" fontAlgn="base" latinLnBrk="0" hangingPunct="1">
                        <a:lnSpc>
                          <a:spcPct val="100000"/>
                        </a:lnSpc>
                        <a:spcBef>
                          <a:spcPct val="20000"/>
                        </a:spcBef>
                        <a:spcAft>
                          <a:spcPct val="0"/>
                        </a:spcAft>
                        <a:buClrTx/>
                        <a:buSzTx/>
                        <a:buFontTx/>
                        <a:buNone/>
                        <a:tabLst/>
                        <a:defRPr/>
                      </a:pPr>
                      <a:r>
                        <a:rPr lang="zh-CN" altLang="en-US" sz="1100" kern="1200" dirty="0" smtClean="0">
                          <a:solidFill>
                            <a:schemeClr val="tx1"/>
                          </a:solidFill>
                          <a:latin typeface="DFKai-SB" pitchFamily="65" charset="-120"/>
                          <a:ea typeface="DFKai-SB" pitchFamily="65" charset="-120"/>
                          <a:cs typeface="+mn-cs"/>
                        </a:rPr>
                        <a:t>欢迎来宾</a:t>
                      </a:r>
                      <a:endParaRPr lang="en-US" altLang="zh-CN" sz="1100" kern="1200" dirty="0" smtClean="0">
                        <a:solidFill>
                          <a:schemeClr val="tx1"/>
                        </a:solidFill>
                        <a:latin typeface="DFKai-SB" pitchFamily="65" charset="-120"/>
                        <a:ea typeface="DFKai-SB" pitchFamily="65" charset="-120"/>
                        <a:cs typeface="+mn-cs"/>
                      </a:endParaRPr>
                    </a:p>
                    <a:p>
                      <a:pPr marL="0" marR="0" lvl="0" indent="0" algn="l" defTabSz="1019175" rtl="0" eaLnBrk="1" fontAlgn="base" latinLnBrk="0" hangingPunct="1">
                        <a:lnSpc>
                          <a:spcPct val="100000"/>
                        </a:lnSpc>
                        <a:spcBef>
                          <a:spcPct val="20000"/>
                        </a:spcBef>
                        <a:spcAft>
                          <a:spcPct val="0"/>
                        </a:spcAft>
                        <a:buClrTx/>
                        <a:buSzTx/>
                        <a:buFontTx/>
                        <a:buNone/>
                        <a:tabLst/>
                        <a:defRPr/>
                      </a:pPr>
                      <a:r>
                        <a:rPr lang="zh-CN" altLang="en-US" sz="1100" kern="1200" dirty="0" smtClean="0">
                          <a:solidFill>
                            <a:schemeClr val="tx1"/>
                          </a:solidFill>
                          <a:latin typeface="DFKai-SB" pitchFamily="65" charset="-120"/>
                          <a:ea typeface="DFKai-SB" pitchFamily="65" charset="-120"/>
                          <a:cs typeface="+mn-cs"/>
                        </a:rPr>
                        <a:t>报告</a:t>
                      </a:r>
                      <a:endParaRPr lang="en-US" altLang="zh-CN" sz="1100" kern="1200" dirty="0" smtClean="0">
                        <a:solidFill>
                          <a:schemeClr val="tx1"/>
                        </a:solidFill>
                        <a:latin typeface="DFKai-SB" pitchFamily="65" charset="-120"/>
                        <a:ea typeface="DFKai-SB" pitchFamily="65" charset="-120"/>
                        <a:cs typeface="+mn-cs"/>
                      </a:endParaRPr>
                    </a:p>
                    <a:p>
                      <a:pPr marL="0" marR="0" lvl="0" indent="0" algn="l" defTabSz="1019175" rtl="0" eaLnBrk="1" fontAlgn="base" latinLnBrk="0" hangingPunct="1">
                        <a:lnSpc>
                          <a:spcPct val="100000"/>
                        </a:lnSpc>
                        <a:spcBef>
                          <a:spcPct val="20000"/>
                        </a:spcBef>
                        <a:spcAft>
                          <a:spcPct val="0"/>
                        </a:spcAft>
                        <a:buClrTx/>
                        <a:buSzTx/>
                        <a:buFontTx/>
                        <a:buNone/>
                        <a:tabLst/>
                        <a:defRPr/>
                      </a:pPr>
                      <a:r>
                        <a:rPr lang="zh-TW" altLang="en-US" sz="1100" kern="1200" dirty="0" smtClean="0">
                          <a:solidFill>
                            <a:schemeClr val="tx1"/>
                          </a:solidFill>
                          <a:latin typeface="DFKai-SB" pitchFamily="65" charset="-120"/>
                          <a:ea typeface="DFKai-SB" pitchFamily="65" charset="-120"/>
                          <a:cs typeface="+mn-cs"/>
                        </a:rPr>
                        <a:t>奉献祷告</a:t>
                      </a:r>
                      <a:endParaRPr lang="en-US" sz="1100" kern="1200" dirty="0" smtClean="0">
                        <a:solidFill>
                          <a:schemeClr val="tx1"/>
                        </a:solidFill>
                        <a:latin typeface="DFKai-SB" pitchFamily="65" charset="-120"/>
                        <a:ea typeface="DFKai-SB"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rowSpan="2">
                  <a:txBody>
                    <a:bodyPr/>
                    <a:lstStyle/>
                    <a:p>
                      <a:pPr marL="0" marR="0" lvl="0" indent="0" algn="ctr" defTabSz="1019175" rtl="0" eaLnBrk="1" fontAlgn="base" latinLnBrk="0" hangingPunct="1">
                        <a:lnSpc>
                          <a:spcPct val="100000"/>
                        </a:lnSpc>
                        <a:spcBef>
                          <a:spcPct val="20000"/>
                        </a:spcBef>
                        <a:spcAft>
                          <a:spcPct val="0"/>
                        </a:spcAft>
                        <a:buClrTx/>
                        <a:buSzTx/>
                        <a:buFontTx/>
                        <a:buNone/>
                        <a:tabLst>
                          <a:tab pos="2914650" algn="l"/>
                          <a:tab pos="3143250" algn="l"/>
                        </a:tabLst>
                        <a:defRPr/>
                      </a:pPr>
                      <a:r>
                        <a:rPr lang="en-US" altLang="zh-CN" sz="1100" kern="1200" baseline="0" dirty="0" smtClean="0">
                          <a:solidFill>
                            <a:schemeClr val="tx1"/>
                          </a:solidFill>
                          <a:latin typeface="+mn-lt"/>
                          <a:ea typeface="DFKai-SB" panose="03000509000000000000" pitchFamily="65" charset="-120"/>
                          <a:cs typeface="+mn-cs"/>
                        </a:rPr>
                        <a:t>Pastor Chu</a:t>
                      </a:r>
                      <a:r>
                        <a:rPr lang="en-US" altLang="zh-CN" sz="1100" kern="1200" dirty="0" smtClean="0">
                          <a:solidFill>
                            <a:schemeClr val="tx1"/>
                          </a:solidFill>
                          <a:latin typeface="+mn-lt"/>
                          <a:ea typeface="DFKai-SB" panose="03000509000000000000" pitchFamily="65" charset="-120"/>
                          <a:cs typeface="+mn-cs"/>
                        </a:rPr>
                        <a:t> </a:t>
                      </a:r>
                    </a:p>
                    <a:p>
                      <a:pPr marL="0" marR="0" lvl="0" indent="0" algn="ctr" defTabSz="1019175" rtl="0" eaLnBrk="1" fontAlgn="base" latinLnBrk="0" hangingPunct="1">
                        <a:lnSpc>
                          <a:spcPct val="100000"/>
                        </a:lnSpc>
                        <a:spcBef>
                          <a:spcPct val="20000"/>
                        </a:spcBef>
                        <a:spcAft>
                          <a:spcPct val="0"/>
                        </a:spcAft>
                        <a:buClrTx/>
                        <a:buSzTx/>
                        <a:buFontTx/>
                        <a:buNone/>
                        <a:tabLst>
                          <a:tab pos="2914650" algn="l"/>
                          <a:tab pos="3143250" algn="l"/>
                        </a:tabLst>
                        <a:defRPr/>
                      </a:pPr>
                      <a:r>
                        <a:rPr lang="en-US" altLang="zh-CN" sz="1100" kern="1200" dirty="0" smtClean="0">
                          <a:solidFill>
                            <a:schemeClr val="tx1"/>
                          </a:solidFill>
                          <a:latin typeface="+mn-lt"/>
                          <a:ea typeface="DFKai-SB" panose="03000509000000000000" pitchFamily="65" charset="-120"/>
                          <a:cs typeface="+mn-cs"/>
                        </a:rPr>
                        <a:t> </a:t>
                      </a:r>
                      <a:r>
                        <a:rPr lang="zh-CN" altLang="en-US" sz="1100" kern="1200" dirty="0" smtClean="0">
                          <a:solidFill>
                            <a:schemeClr val="tx1"/>
                          </a:solidFill>
                          <a:latin typeface="+mn-lt"/>
                          <a:ea typeface="DFKai-SB" panose="03000509000000000000" pitchFamily="65" charset="-120"/>
                          <a:cs typeface="+mn-cs"/>
                        </a:rPr>
                        <a:t>朱景良牧师</a:t>
                      </a:r>
                      <a:endParaRPr lang="en-US" altLang="zh-CN" sz="1100" kern="1200" dirty="0" smtClean="0">
                        <a:solidFill>
                          <a:schemeClr val="tx1"/>
                        </a:solidFill>
                        <a:latin typeface="+mn-lt"/>
                        <a:ea typeface="DFKai-SB" panose="03000509000000000000"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r" defTabSz="1019175" rtl="0" eaLnBrk="1" fontAlgn="base" latinLnBrk="0" hangingPunct="1">
                        <a:lnSpc>
                          <a:spcPct val="100000"/>
                        </a:lnSpc>
                        <a:spcBef>
                          <a:spcPct val="20000"/>
                        </a:spcBef>
                        <a:spcAft>
                          <a:spcPct val="0"/>
                        </a:spcAft>
                        <a:buClrTx/>
                        <a:buSzTx/>
                        <a:buFontTx/>
                        <a:buNone/>
                        <a:tabLst/>
                      </a:pPr>
                      <a:r>
                        <a:rPr lang="en-US" altLang="zh-CN" sz="1100" kern="1200" dirty="0" smtClean="0">
                          <a:solidFill>
                            <a:schemeClr val="tx1"/>
                          </a:solidFill>
                          <a:latin typeface="Calibri" panose="020F0502020204030204" pitchFamily="34" charset="0"/>
                          <a:ea typeface="DFKai-SB" panose="03000509000000000000" pitchFamily="65" charset="-120"/>
                          <a:cs typeface="+mn-cs"/>
                        </a:rPr>
                        <a:t>Welcome</a:t>
                      </a:r>
                    </a:p>
                    <a:p>
                      <a:pPr marL="0" marR="0" lvl="0" indent="0" algn="r" defTabSz="1019175" rtl="0" eaLnBrk="1" fontAlgn="base" latinLnBrk="0" hangingPunct="1">
                        <a:lnSpc>
                          <a:spcPct val="100000"/>
                        </a:lnSpc>
                        <a:spcBef>
                          <a:spcPct val="20000"/>
                        </a:spcBef>
                        <a:spcAft>
                          <a:spcPct val="0"/>
                        </a:spcAft>
                        <a:buClrTx/>
                        <a:buSzTx/>
                        <a:buFontTx/>
                        <a:buNone/>
                        <a:tabLst/>
                      </a:pPr>
                      <a:r>
                        <a:rPr lang="en-US" sz="1100" kern="1200" dirty="0" smtClean="0">
                          <a:solidFill>
                            <a:schemeClr val="tx1"/>
                          </a:solidFill>
                          <a:latin typeface="Calibri" panose="020F0502020204030204" pitchFamily="34" charset="0"/>
                          <a:ea typeface="DFKai-SB" panose="03000509000000000000" pitchFamily="65" charset="-120"/>
                          <a:cs typeface="+mn-cs"/>
                        </a:rPr>
                        <a:t>Announcement</a:t>
                      </a:r>
                    </a:p>
                    <a:p>
                      <a:pPr marL="0" marR="0" lvl="0" indent="0" algn="r" defTabSz="1019175" rtl="0" eaLnBrk="1" fontAlgn="base" latinLnBrk="0" hangingPunct="1">
                        <a:lnSpc>
                          <a:spcPct val="100000"/>
                        </a:lnSpc>
                        <a:spcBef>
                          <a:spcPct val="20000"/>
                        </a:spcBef>
                        <a:spcAft>
                          <a:spcPct val="0"/>
                        </a:spcAft>
                        <a:buClrTx/>
                        <a:buSzTx/>
                        <a:buFontTx/>
                        <a:buNone/>
                        <a:tabLst/>
                      </a:pPr>
                      <a:r>
                        <a:rPr lang="en-US" sz="1100" kern="1200" dirty="0" smtClean="0">
                          <a:solidFill>
                            <a:schemeClr val="tx1"/>
                          </a:solidFill>
                          <a:latin typeface="Calibri" panose="020F0502020204030204" pitchFamily="34" charset="0"/>
                          <a:ea typeface="DFKai-SB" panose="03000509000000000000" pitchFamily="65" charset="-120"/>
                          <a:cs typeface="+mn-cs"/>
                        </a:rPr>
                        <a:t>Offertory Prayer</a:t>
                      </a:r>
                    </a:p>
                  </a:txBody>
                  <a:tcPr marL="91429" marR="91429" marT="45715" marB="45715" horzOverflow="overflow">
                    <a:lnL>
                      <a:noFill/>
                    </a:lnL>
                    <a:lnR>
                      <a:noFill/>
                    </a:lnR>
                    <a:lnT>
                      <a:noFill/>
                    </a:lnT>
                    <a:lnB>
                      <a:noFill/>
                    </a:lnB>
                    <a:lnTlToBr>
                      <a:noFill/>
                    </a:lnTlToBr>
                    <a:lnBlToTr>
                      <a:noFill/>
                    </a:lnBlToTr>
                    <a:noFill/>
                  </a:tcPr>
                </a:tc>
              </a:tr>
              <a:tr h="237506">
                <a:tc>
                  <a:txBody>
                    <a:bodyPr/>
                    <a:lstStyle/>
                    <a:p>
                      <a:pPr marL="0" marR="0" lvl="0" indent="0" algn="l" defTabSz="1019175" rtl="0" eaLnBrk="1" fontAlgn="base" latinLnBrk="0" hangingPunct="1">
                        <a:lnSpc>
                          <a:spcPct val="100000"/>
                        </a:lnSpc>
                        <a:spcBef>
                          <a:spcPct val="20000"/>
                        </a:spcBef>
                        <a:spcAft>
                          <a:spcPct val="0"/>
                        </a:spcAft>
                        <a:buClrTx/>
                        <a:buSzTx/>
                        <a:buFontTx/>
                        <a:buNone/>
                        <a:tabLst/>
                      </a:pPr>
                      <a:r>
                        <a:rPr lang="zh-TW" altLang="en-US" sz="1100" kern="1200" dirty="0" smtClean="0">
                          <a:solidFill>
                            <a:schemeClr val="tx1"/>
                          </a:solidFill>
                          <a:latin typeface="DFKai-SB" pitchFamily="65" charset="-120"/>
                          <a:ea typeface="DFKai-SB" pitchFamily="65" charset="-120"/>
                          <a:cs typeface="+mn-cs"/>
                        </a:rPr>
                        <a:t>祝祷</a:t>
                      </a:r>
                      <a:endParaRPr lang="en-US" sz="1100" kern="1200" dirty="0" smtClean="0">
                        <a:solidFill>
                          <a:schemeClr val="tx1"/>
                        </a:solidFill>
                        <a:latin typeface="DFKai-SB" pitchFamily="65" charset="-120"/>
                        <a:ea typeface="DFKai-SB"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vMerge="1">
                  <a:txBody>
                    <a:bodyPr/>
                    <a:lstStyle/>
                    <a:p>
                      <a:pPr marL="0" marR="0" lvl="0" indent="0" algn="ctr" defTabSz="1019175" rtl="0" eaLnBrk="1" fontAlgn="base" latinLnBrk="0" hangingPunct="1">
                        <a:lnSpc>
                          <a:spcPct val="100000"/>
                        </a:lnSpc>
                        <a:spcBef>
                          <a:spcPct val="20000"/>
                        </a:spcBef>
                        <a:spcAft>
                          <a:spcPct val="0"/>
                        </a:spcAft>
                        <a:buClrTx/>
                        <a:buSzTx/>
                        <a:buFontTx/>
                        <a:buNone/>
                        <a:tabLst>
                          <a:tab pos="2914650" algn="l"/>
                          <a:tab pos="3143250" algn="l"/>
                        </a:tabLst>
                        <a:defRPr/>
                      </a:pPr>
                      <a:endParaRPr lang="en-US" altLang="zh-CN" sz="1100" kern="1200" dirty="0" smtClean="0">
                        <a:solidFill>
                          <a:schemeClr val="tx1"/>
                        </a:solidFill>
                        <a:latin typeface="+mn-lt"/>
                        <a:ea typeface="DFKai-SB" panose="03000509000000000000"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r" defTabSz="1019175" rtl="0" eaLnBrk="1" fontAlgn="base" latinLnBrk="0" hangingPunct="1">
                        <a:lnSpc>
                          <a:spcPct val="100000"/>
                        </a:lnSpc>
                        <a:spcBef>
                          <a:spcPct val="20000"/>
                        </a:spcBef>
                        <a:spcAft>
                          <a:spcPct val="0"/>
                        </a:spcAft>
                        <a:buClrTx/>
                        <a:buSzTx/>
                        <a:buFontTx/>
                        <a:buNone/>
                        <a:tabLst/>
                      </a:pPr>
                      <a:r>
                        <a:rPr lang="en-US" sz="1100" kern="1200" dirty="0" smtClean="0">
                          <a:solidFill>
                            <a:schemeClr val="tx1"/>
                          </a:solidFill>
                          <a:latin typeface="DFKai-SB" panose="03000509000000000000" pitchFamily="65" charset="-120"/>
                          <a:ea typeface="DFKai-SB" panose="03000509000000000000" pitchFamily="65" charset="-120"/>
                          <a:cs typeface="+mn-cs"/>
                        </a:rPr>
                        <a:t> </a:t>
                      </a:r>
                      <a:r>
                        <a:rPr lang="en-US" sz="1100" kern="1200" dirty="0" smtClean="0">
                          <a:solidFill>
                            <a:schemeClr val="tx1"/>
                          </a:solidFill>
                          <a:latin typeface="Calibri" panose="020F0502020204030204" pitchFamily="34" charset="0"/>
                          <a:ea typeface="DFKai-SB" panose="03000509000000000000" pitchFamily="65" charset="-120"/>
                          <a:cs typeface="+mn-cs"/>
                        </a:rPr>
                        <a:t>Benediction</a:t>
                      </a:r>
                    </a:p>
                  </a:txBody>
                  <a:tcPr marL="91429" marR="91429" marT="45715" marB="45715" horzOverflow="overflow">
                    <a:lnL>
                      <a:noFill/>
                    </a:lnL>
                    <a:lnR>
                      <a:noFill/>
                    </a:lnR>
                    <a:lnT>
                      <a:noFill/>
                    </a:lnT>
                    <a:lnB>
                      <a:noFill/>
                    </a:lnB>
                    <a:lnTlToBr>
                      <a:noFill/>
                    </a:lnTlToBr>
                    <a:lnBlToTr>
                      <a:noFill/>
                    </a:lnBlToTr>
                    <a:noFill/>
                  </a:tcPr>
                </a:tc>
              </a:tr>
              <a:tr h="0">
                <a:tc>
                  <a:txBody>
                    <a:bodyPr/>
                    <a:lstStyle/>
                    <a:p>
                      <a:pPr marL="0" marR="0" lvl="0" indent="0" algn="l" defTabSz="1019175" rtl="0" eaLnBrk="1" fontAlgn="base" latinLnBrk="0" hangingPunct="1">
                        <a:lnSpc>
                          <a:spcPct val="100000"/>
                        </a:lnSpc>
                        <a:spcBef>
                          <a:spcPct val="20000"/>
                        </a:spcBef>
                        <a:spcAft>
                          <a:spcPct val="0"/>
                        </a:spcAft>
                        <a:buClrTx/>
                        <a:buSzTx/>
                        <a:buFontTx/>
                        <a:buNone/>
                        <a:tabLst/>
                      </a:pPr>
                      <a:r>
                        <a:rPr lang="zh-TW" altLang="en-US" sz="1100" kern="1200" dirty="0" smtClean="0">
                          <a:solidFill>
                            <a:schemeClr val="tx1"/>
                          </a:solidFill>
                          <a:latin typeface="DFKai-SB" pitchFamily="65" charset="-120"/>
                          <a:ea typeface="DFKai-SB" pitchFamily="65" charset="-120"/>
                          <a:cs typeface="+mn-cs"/>
                        </a:rPr>
                        <a:t>默祷</a:t>
                      </a:r>
                      <a:r>
                        <a:rPr lang="en-US" altLang="zh-TW" sz="1100" kern="1200" dirty="0" smtClean="0">
                          <a:solidFill>
                            <a:schemeClr val="tx1"/>
                          </a:solidFill>
                          <a:latin typeface="DFKai-SB" pitchFamily="65" charset="-120"/>
                          <a:ea typeface="DFKai-SB" pitchFamily="65" charset="-120"/>
                          <a:cs typeface="+mn-cs"/>
                        </a:rPr>
                        <a:t>, </a:t>
                      </a:r>
                      <a:r>
                        <a:rPr lang="zh-TW" altLang="en-US" sz="1100" kern="1200" dirty="0" smtClean="0">
                          <a:solidFill>
                            <a:schemeClr val="tx1"/>
                          </a:solidFill>
                          <a:latin typeface="DFKai-SB" pitchFamily="65" charset="-120"/>
                          <a:ea typeface="DFKai-SB" pitchFamily="65" charset="-120"/>
                          <a:cs typeface="+mn-cs"/>
                        </a:rPr>
                        <a:t>散会</a:t>
                      </a:r>
                      <a:endParaRPr lang="en-US" sz="1100" kern="1200" dirty="0" smtClean="0">
                        <a:solidFill>
                          <a:schemeClr val="tx1"/>
                        </a:solidFill>
                        <a:latin typeface="DFKai-SB" pitchFamily="65" charset="-120"/>
                        <a:ea typeface="DFKai-SB"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ctr" defTabSz="1019175" rtl="0" eaLnBrk="1" fontAlgn="base" latinLnBrk="0" hangingPunct="1">
                        <a:lnSpc>
                          <a:spcPct val="100000"/>
                        </a:lnSpc>
                        <a:spcBef>
                          <a:spcPct val="0"/>
                        </a:spcBef>
                        <a:spcAft>
                          <a:spcPct val="0"/>
                        </a:spcAft>
                        <a:buClrTx/>
                        <a:buSzTx/>
                        <a:buFontTx/>
                        <a:buNone/>
                        <a:tabLst/>
                      </a:pPr>
                      <a:r>
                        <a:rPr lang="zh-TW" altLang="en-US" sz="1100" kern="1200" dirty="0" smtClean="0">
                          <a:solidFill>
                            <a:schemeClr val="tx1"/>
                          </a:solidFill>
                          <a:latin typeface="+mn-lt"/>
                          <a:ea typeface="DFKai-SB" panose="03000509000000000000" pitchFamily="65" charset="-120"/>
                          <a:cs typeface="+mn-cs"/>
                        </a:rPr>
                        <a:t>会众</a:t>
                      </a:r>
                      <a:r>
                        <a:rPr lang="en-US" sz="1100" kern="1200" dirty="0" smtClean="0">
                          <a:solidFill>
                            <a:schemeClr val="tx1"/>
                          </a:solidFill>
                          <a:latin typeface="+mn-lt"/>
                          <a:ea typeface="DFKai-SB" panose="03000509000000000000" pitchFamily="65" charset="-120"/>
                          <a:cs typeface="+mn-cs"/>
                        </a:rPr>
                        <a:t>  All</a:t>
                      </a: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r" defTabSz="1019175" rtl="0" eaLnBrk="1" fontAlgn="base" latinLnBrk="0" hangingPunct="1">
                        <a:lnSpc>
                          <a:spcPct val="100000"/>
                        </a:lnSpc>
                        <a:spcBef>
                          <a:spcPct val="20000"/>
                        </a:spcBef>
                        <a:spcAft>
                          <a:spcPct val="0"/>
                        </a:spcAft>
                        <a:buClrTx/>
                        <a:buSzTx/>
                        <a:buFontTx/>
                        <a:buNone/>
                        <a:tabLst/>
                      </a:pPr>
                      <a:r>
                        <a:rPr lang="en-US" sz="1100" kern="1200" dirty="0" smtClean="0">
                          <a:solidFill>
                            <a:schemeClr val="tx1"/>
                          </a:solidFill>
                          <a:latin typeface="Calibri" panose="020F0502020204030204" pitchFamily="34" charset="0"/>
                          <a:ea typeface="DFKai-SB" panose="03000509000000000000" pitchFamily="65" charset="-120"/>
                          <a:cs typeface="+mn-cs"/>
                        </a:rPr>
                        <a:t>Silent</a:t>
                      </a:r>
                      <a:r>
                        <a:rPr lang="en-US" altLang="zh-CN" sz="1100" kern="1200" dirty="0" smtClean="0">
                          <a:solidFill>
                            <a:schemeClr val="tx1"/>
                          </a:solidFill>
                          <a:latin typeface="Calibri" panose="020F0502020204030204" pitchFamily="34" charset="0"/>
                          <a:ea typeface="DFKai-SB" panose="03000509000000000000" pitchFamily="65" charset="-120"/>
                          <a:cs typeface="+mn-cs"/>
                        </a:rPr>
                        <a:t> </a:t>
                      </a:r>
                      <a:r>
                        <a:rPr lang="en-US" sz="1100" kern="1200" dirty="0" smtClean="0">
                          <a:solidFill>
                            <a:schemeClr val="tx1"/>
                          </a:solidFill>
                          <a:latin typeface="Calibri" panose="020F0502020204030204" pitchFamily="34" charset="0"/>
                          <a:ea typeface="DFKai-SB" panose="03000509000000000000" pitchFamily="65" charset="-120"/>
                          <a:cs typeface="+mn-cs"/>
                        </a:rPr>
                        <a:t>Prayer</a:t>
                      </a:r>
                    </a:p>
                  </a:txBody>
                  <a:tcPr marL="91429" marR="91429" marT="45715" marB="45715" horzOverflow="overflow">
                    <a:lnL>
                      <a:noFill/>
                    </a:lnL>
                    <a:lnR>
                      <a:noFill/>
                    </a:lnR>
                    <a:lnT>
                      <a:noFill/>
                    </a:lnT>
                    <a:lnB>
                      <a:noFill/>
                    </a:lnB>
                    <a:lnTlToBr>
                      <a:noFill/>
                    </a:lnTlToBr>
                    <a:lnBlToTr>
                      <a:noFill/>
                    </a:lnBlToTr>
                    <a:noFill/>
                  </a:tcPr>
                </a:tc>
              </a:tr>
            </a:tbl>
          </a:graphicData>
        </a:graphic>
      </p:graphicFrame>
      <p:sp>
        <p:nvSpPr>
          <p:cNvPr id="3100" name="Text Box 48"/>
          <p:cNvSpPr txBox="1">
            <a:spLocks noChangeArrowheads="1"/>
          </p:cNvSpPr>
          <p:nvPr/>
        </p:nvSpPr>
        <p:spPr bwMode="auto">
          <a:xfrm>
            <a:off x="1379538" y="56450"/>
            <a:ext cx="2343150" cy="304800"/>
          </a:xfrm>
          <a:prstGeom prst="rect">
            <a:avLst/>
          </a:prstGeom>
          <a:noFill/>
          <a:ln w="9525">
            <a:noFill/>
            <a:miter lim="800000"/>
            <a:headEnd/>
            <a:tailEnd/>
          </a:ln>
        </p:spPr>
        <p:txBody>
          <a:bodyPr wrap="none" lIns="91429" tIns="45715" rIns="91429" bIns="45715">
            <a:spAutoFit/>
          </a:bodyPr>
          <a:lstStyle/>
          <a:p>
            <a:r>
              <a:rPr lang="zh-TW" altLang="en-US" sz="1400" b="1" dirty="0" smtClean="0">
                <a:latin typeface="DFKai-SB" pitchFamily="65" charset="-120"/>
                <a:ea typeface="DFKai-SB" pitchFamily="65" charset="-120"/>
              </a:rPr>
              <a:t>崇拜程序</a:t>
            </a:r>
            <a:r>
              <a:rPr lang="en-US" sz="1400" b="1" dirty="0" smtClean="0">
                <a:latin typeface="Times New Roman" pitchFamily="18" charset="0"/>
                <a:ea typeface="DFKai-SB" pitchFamily="65" charset="-120"/>
              </a:rPr>
              <a:t>  </a:t>
            </a:r>
            <a:r>
              <a:rPr lang="en-US" sz="1300" b="1" dirty="0">
                <a:latin typeface="Century Gothic" pitchFamily="34" charset="0"/>
                <a:ea typeface="DFKai-SB" pitchFamily="65" charset="-120"/>
              </a:rPr>
              <a:t>Service Program </a:t>
            </a:r>
          </a:p>
        </p:txBody>
      </p:sp>
      <p:sp>
        <p:nvSpPr>
          <p:cNvPr id="3101" name="Rectangle 471"/>
          <p:cNvSpPr>
            <a:spLocks noChangeArrowheads="1"/>
          </p:cNvSpPr>
          <p:nvPr/>
        </p:nvSpPr>
        <p:spPr bwMode="auto">
          <a:xfrm>
            <a:off x="301625" y="359159"/>
            <a:ext cx="4519758" cy="3418623"/>
          </a:xfrm>
          <a:prstGeom prst="rect">
            <a:avLst/>
          </a:prstGeom>
          <a:noFill/>
          <a:ln w="9525">
            <a:solidFill>
              <a:schemeClr val="tx1"/>
            </a:solidFill>
            <a:miter lim="800000"/>
            <a:headEnd/>
            <a:tailEnd/>
          </a:ln>
        </p:spPr>
        <p:txBody>
          <a:bodyPr wrap="none" anchor="ctr"/>
          <a:lstStyle/>
          <a:p>
            <a:endParaRPr lang="en-US" sz="2500" dirty="0">
              <a:latin typeface="Neurochrome"/>
              <a:ea typeface="DFKai-SB" pitchFamily="65" charset="-120"/>
            </a:endParaRPr>
          </a:p>
        </p:txBody>
      </p:sp>
      <p:sp>
        <p:nvSpPr>
          <p:cNvPr id="3139" name="Text Box 6218"/>
          <p:cNvSpPr txBox="1">
            <a:spLocks noChangeArrowheads="1"/>
          </p:cNvSpPr>
          <p:nvPr/>
        </p:nvSpPr>
        <p:spPr bwMode="auto">
          <a:xfrm>
            <a:off x="6000750" y="6400663"/>
            <a:ext cx="184150" cy="473075"/>
          </a:xfrm>
          <a:prstGeom prst="rect">
            <a:avLst/>
          </a:prstGeom>
          <a:noFill/>
          <a:ln w="9525">
            <a:noFill/>
            <a:miter lim="800000"/>
            <a:headEnd/>
            <a:tailEnd/>
          </a:ln>
        </p:spPr>
        <p:txBody>
          <a:bodyPr wrap="none">
            <a:spAutoFit/>
          </a:bodyPr>
          <a:lstStyle/>
          <a:p>
            <a:endParaRPr lang="en-US" sz="2500" dirty="0">
              <a:latin typeface="Neurochrome"/>
              <a:ea typeface="DFKai-SB" pitchFamily="65" charset="-120"/>
            </a:endParaRPr>
          </a:p>
        </p:txBody>
      </p:sp>
      <p:grpSp>
        <p:nvGrpSpPr>
          <p:cNvPr id="3144" name="Group 17"/>
          <p:cNvGrpSpPr>
            <a:grpSpLocks/>
          </p:cNvGrpSpPr>
          <p:nvPr/>
        </p:nvGrpSpPr>
        <p:grpSpPr bwMode="auto">
          <a:xfrm>
            <a:off x="1174437" y="6854191"/>
            <a:ext cx="2420937" cy="250826"/>
            <a:chOff x="1492375" y="6537094"/>
            <a:chExt cx="2420330" cy="250393"/>
          </a:xfrm>
        </p:grpSpPr>
        <p:sp>
          <p:nvSpPr>
            <p:cNvPr id="3160" name="Text Box 519"/>
            <p:cNvSpPr txBox="1">
              <a:spLocks noChangeArrowheads="1"/>
            </p:cNvSpPr>
            <p:nvPr/>
          </p:nvSpPr>
          <p:spPr bwMode="auto">
            <a:xfrm>
              <a:off x="2973141" y="6537094"/>
              <a:ext cx="939564" cy="244053"/>
            </a:xfrm>
            <a:prstGeom prst="rect">
              <a:avLst/>
            </a:prstGeom>
            <a:noFill/>
            <a:ln w="9525">
              <a:noFill/>
              <a:miter lim="800000"/>
              <a:headEnd/>
              <a:tailEnd/>
            </a:ln>
          </p:spPr>
          <p:txBody>
            <a:bodyPr wrap="none" lIns="91429" tIns="45715" rIns="91429" bIns="45715">
              <a:spAutoFit/>
            </a:bodyPr>
            <a:lstStyle/>
            <a:p>
              <a:r>
                <a:rPr lang="en-US" sz="1000" b="1" dirty="0">
                  <a:latin typeface="Century Gothic" pitchFamily="34" charset="0"/>
                  <a:ea typeface="DFKai-SB" pitchFamily="65" charset="-120"/>
                </a:rPr>
                <a:t>Prayer Items</a:t>
              </a:r>
            </a:p>
          </p:txBody>
        </p:sp>
        <p:sp>
          <p:nvSpPr>
            <p:cNvPr id="3162" name="Rectangle 15"/>
            <p:cNvSpPr>
              <a:spLocks noChangeArrowheads="1"/>
            </p:cNvSpPr>
            <p:nvPr/>
          </p:nvSpPr>
          <p:spPr bwMode="auto">
            <a:xfrm>
              <a:off x="1492375" y="6543434"/>
              <a:ext cx="723718" cy="244053"/>
            </a:xfrm>
            <a:prstGeom prst="rect">
              <a:avLst/>
            </a:prstGeom>
            <a:noFill/>
            <a:ln w="9525">
              <a:noFill/>
              <a:miter lim="800000"/>
              <a:headEnd/>
              <a:tailEnd/>
            </a:ln>
          </p:spPr>
          <p:txBody>
            <a:bodyPr wrap="none">
              <a:spAutoFit/>
            </a:bodyPr>
            <a:lstStyle/>
            <a:p>
              <a:r>
                <a:rPr lang="zh-TW" altLang="en-US" sz="1000" b="1" dirty="0" smtClean="0">
                  <a:latin typeface="DFKai-SB" pitchFamily="65" charset="-120"/>
                  <a:ea typeface="DFKai-SB" pitchFamily="65" charset="-120"/>
                </a:rPr>
                <a:t>祷告事项</a:t>
              </a:r>
              <a:r>
                <a:rPr lang="en-US" sz="1000" b="1" dirty="0" smtClean="0">
                  <a:latin typeface="Times New Roman" pitchFamily="18" charset="0"/>
                  <a:ea typeface="DFKai-SB" pitchFamily="65" charset="-120"/>
                </a:rPr>
                <a:t> </a:t>
              </a:r>
              <a:endParaRPr lang="en-US" sz="1000" dirty="0">
                <a:ea typeface="DFKai-SB" pitchFamily="65" charset="-120"/>
              </a:endParaRPr>
            </a:p>
          </p:txBody>
        </p:sp>
      </p:grpSp>
      <p:graphicFrame>
        <p:nvGraphicFramePr>
          <p:cNvPr id="18" name="Group 186"/>
          <p:cNvGraphicFramePr>
            <a:graphicFrameLocks noGrp="1"/>
          </p:cNvGraphicFramePr>
          <p:nvPr>
            <p:extLst>
              <p:ext uri="{D42A27DB-BD31-4B8C-83A1-F6EECF244321}">
                <p14:modId xmlns:p14="http://schemas.microsoft.com/office/powerpoint/2010/main" val="1523736672"/>
              </p:ext>
            </p:extLst>
          </p:nvPr>
        </p:nvGraphicFramePr>
        <p:xfrm>
          <a:off x="132125" y="7052852"/>
          <a:ext cx="4689258" cy="579110"/>
        </p:xfrm>
        <a:graphic>
          <a:graphicData uri="http://schemas.openxmlformats.org/drawingml/2006/table">
            <a:tbl>
              <a:tblPr/>
              <a:tblGrid>
                <a:gridCol w="2253042"/>
                <a:gridCol w="2436216"/>
              </a:tblGrid>
              <a:tr h="208298">
                <a:tc>
                  <a:txBody>
                    <a:bodyPr/>
                    <a:lstStyle/>
                    <a:p>
                      <a:pPr marL="0" marR="0" lvl="0" indent="0" algn="l" defTabSz="1019175" rtl="0" eaLnBrk="1" fontAlgn="base" latinLnBrk="0" hangingPunct="1">
                        <a:lnSpc>
                          <a:spcPct val="100000"/>
                        </a:lnSpc>
                        <a:spcBef>
                          <a:spcPct val="20000"/>
                        </a:spcBef>
                        <a:spcAft>
                          <a:spcPct val="0"/>
                        </a:spcAft>
                        <a:buClrTx/>
                        <a:buSzTx/>
                        <a:buFontTx/>
                        <a:buNone/>
                        <a:tabLst/>
                        <a:defRPr/>
                      </a:pPr>
                      <a:r>
                        <a:rPr kumimoji="0" lang="zh-CN" altLang="en-US" sz="1000" b="0" i="0" u="none" strike="noStrike" kern="1200" cap="none" normalizeH="0" baseline="0" dirty="0" smtClean="0">
                          <a:ln>
                            <a:noFill/>
                          </a:ln>
                          <a:solidFill>
                            <a:schemeClr val="tx1"/>
                          </a:solidFill>
                          <a:effectLst/>
                          <a:latin typeface="KaiTi" pitchFamily="49" charset="-122"/>
                          <a:ea typeface="KaiTi" pitchFamily="49" charset="-122"/>
                          <a:cs typeface="+mn-cs"/>
                        </a:rPr>
                        <a:t>请为教会建堂计划祷告。</a:t>
                      </a:r>
                      <a:endParaRPr kumimoji="0" lang="en-US" altLang="zh-CN" sz="1000" b="0" i="0" u="none" strike="noStrike" kern="1200" cap="none" normalizeH="0" baseline="0" dirty="0" smtClean="0">
                        <a:ln>
                          <a:noFill/>
                        </a:ln>
                        <a:solidFill>
                          <a:schemeClr val="tx1"/>
                        </a:solidFill>
                        <a:effectLst/>
                        <a:latin typeface="KaiTi" pitchFamily="49" charset="-122"/>
                        <a:ea typeface="KaiTi" pitchFamily="49" charset="-122"/>
                        <a:cs typeface="+mn-cs"/>
                      </a:endParaRPr>
                    </a:p>
                    <a:p>
                      <a:pPr marL="0" marR="0" lvl="0" indent="0" algn="l" defTabSz="1019175" rtl="0" eaLnBrk="1" fontAlgn="base" latinLnBrk="0" hangingPunct="1">
                        <a:lnSpc>
                          <a:spcPct val="100000"/>
                        </a:lnSpc>
                        <a:spcBef>
                          <a:spcPct val="20000"/>
                        </a:spcBef>
                        <a:spcAft>
                          <a:spcPct val="0"/>
                        </a:spcAft>
                        <a:buClrTx/>
                        <a:buSzTx/>
                        <a:buFontTx/>
                        <a:buNone/>
                        <a:tabLst/>
                        <a:defRPr/>
                      </a:pPr>
                      <a:r>
                        <a:rPr kumimoji="0" lang="zh-TW" altLang="en-US" sz="1000" b="0" i="0" u="none" strike="noStrike" kern="1200" cap="none" normalizeH="0" baseline="0" dirty="0" smtClean="0">
                          <a:ln>
                            <a:noFill/>
                          </a:ln>
                          <a:solidFill>
                            <a:schemeClr val="tx1"/>
                          </a:solidFill>
                          <a:effectLst/>
                          <a:latin typeface="KaiTi" pitchFamily="49" charset="-122"/>
                          <a:ea typeface="KaiTi" pitchFamily="49" charset="-122"/>
                          <a:cs typeface="+mn-cs"/>
                        </a:rPr>
                        <a:t>為宣教士</a:t>
                      </a:r>
                      <a:r>
                        <a:rPr kumimoji="0" lang="en-US" altLang="zh-TW" sz="1000" b="0" i="0" u="none" strike="noStrike" kern="1200" cap="none" normalizeH="0" baseline="0" dirty="0" err="1" smtClean="0">
                          <a:ln>
                            <a:noFill/>
                          </a:ln>
                          <a:solidFill>
                            <a:schemeClr val="tx1"/>
                          </a:solidFill>
                          <a:effectLst/>
                          <a:latin typeface="KaiTi" pitchFamily="49" charset="-122"/>
                          <a:ea typeface="KaiTi" pitchFamily="49" charset="-122"/>
                          <a:cs typeface="+mn-cs"/>
                        </a:rPr>
                        <a:t>Dava</a:t>
                      </a:r>
                      <a:r>
                        <a:rPr kumimoji="0" lang="zh-TW" altLang="en-US" sz="1000" b="0" i="0" u="none" strike="noStrike" kern="1200" cap="none" normalizeH="0" baseline="0" dirty="0" smtClean="0">
                          <a:ln>
                            <a:noFill/>
                          </a:ln>
                          <a:solidFill>
                            <a:schemeClr val="tx1"/>
                          </a:solidFill>
                          <a:effectLst/>
                          <a:latin typeface="KaiTi" pitchFamily="49" charset="-122"/>
                          <a:ea typeface="KaiTi" pitchFamily="49" charset="-122"/>
                          <a:cs typeface="+mn-cs"/>
                        </a:rPr>
                        <a:t>治療禱告</a:t>
                      </a:r>
                      <a:r>
                        <a:rPr kumimoji="0" lang="zh-CN" altLang="en-US" sz="1000" b="0" i="0" u="none" strike="noStrike" kern="1200" cap="none" normalizeH="0" baseline="0" dirty="0" smtClean="0">
                          <a:ln>
                            <a:noFill/>
                          </a:ln>
                          <a:solidFill>
                            <a:schemeClr val="tx1"/>
                          </a:solidFill>
                          <a:effectLst/>
                          <a:latin typeface="KaiTi" pitchFamily="49" charset="-122"/>
                          <a:ea typeface="KaiTi" pitchFamily="49" charset="-122"/>
                          <a:cs typeface="+mn-cs"/>
                        </a:rPr>
                        <a:t>。</a:t>
                      </a:r>
                      <a:endParaRPr kumimoji="0" lang="en-US" altLang="zh-CN" sz="1000" b="0" i="0" u="none" strike="noStrike" kern="1200" cap="none" normalizeH="0" baseline="0" dirty="0" smtClean="0">
                        <a:ln>
                          <a:noFill/>
                        </a:ln>
                        <a:solidFill>
                          <a:schemeClr val="tx1"/>
                        </a:solidFill>
                        <a:effectLst/>
                        <a:latin typeface="KaiTi" pitchFamily="49" charset="-122"/>
                        <a:ea typeface="KaiTi" pitchFamily="49" charset="-122"/>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l" defTabSz="1019175" rtl="0" eaLnBrk="1" fontAlgn="base" latinLnBrk="0" hangingPunct="1">
                        <a:lnSpc>
                          <a:spcPct val="100000"/>
                        </a:lnSpc>
                        <a:spcBef>
                          <a:spcPct val="20000"/>
                        </a:spcBef>
                        <a:spcAft>
                          <a:spcPct val="0"/>
                        </a:spcAft>
                        <a:buClrTx/>
                        <a:buSzTx/>
                        <a:buFontTx/>
                        <a:buNone/>
                        <a:tabLst/>
                      </a:pPr>
                      <a:r>
                        <a:rPr kumimoji="0" lang="en-US" sz="1000" b="0" i="0" u="none" strike="noStrike" kern="1200" cap="none" normalizeH="0" baseline="0" dirty="0" smtClean="0">
                          <a:ln>
                            <a:noFill/>
                          </a:ln>
                          <a:solidFill>
                            <a:schemeClr val="tx1"/>
                          </a:solidFill>
                          <a:effectLst/>
                          <a:latin typeface="Calibri" pitchFamily="34" charset="0"/>
                          <a:ea typeface="KaiTi" pitchFamily="49" charset="-122"/>
                          <a:cs typeface="+mn-cs"/>
                        </a:rPr>
                        <a:t>Pray for our building plan.</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sz="1000" b="0" i="0" u="none" strike="noStrike" kern="1200" cap="none" normalizeH="0" baseline="0" dirty="0" smtClean="0">
                          <a:ln>
                            <a:noFill/>
                          </a:ln>
                          <a:solidFill>
                            <a:schemeClr val="tx1"/>
                          </a:solidFill>
                          <a:effectLst/>
                          <a:latin typeface="Calibri" pitchFamily="34" charset="0"/>
                          <a:ea typeface="KaiTi" pitchFamily="49" charset="-122"/>
                          <a:cs typeface="+mn-cs"/>
                        </a:rPr>
                        <a:t>Pray for missionary </a:t>
                      </a:r>
                      <a:r>
                        <a:rPr kumimoji="0" lang="en-US" sz="1000" b="0" i="0" u="none" strike="noStrike" kern="1200" cap="none" normalizeH="0" baseline="0" dirty="0" err="1" smtClean="0">
                          <a:ln>
                            <a:noFill/>
                          </a:ln>
                          <a:solidFill>
                            <a:schemeClr val="tx1"/>
                          </a:solidFill>
                          <a:effectLst/>
                          <a:latin typeface="Calibri" pitchFamily="34" charset="0"/>
                          <a:ea typeface="KaiTi" pitchFamily="49" charset="-122"/>
                          <a:cs typeface="+mn-cs"/>
                        </a:rPr>
                        <a:t>Dava's</a:t>
                      </a:r>
                      <a:r>
                        <a:rPr kumimoji="0" lang="en-US" sz="1000" b="0" i="0" u="none" strike="noStrike" kern="1200" cap="none" normalizeH="0" baseline="0" dirty="0" smtClean="0">
                          <a:ln>
                            <a:noFill/>
                          </a:ln>
                          <a:solidFill>
                            <a:schemeClr val="tx1"/>
                          </a:solidFill>
                          <a:effectLst/>
                          <a:latin typeface="Calibri" pitchFamily="34" charset="0"/>
                          <a:ea typeface="KaiTi" pitchFamily="49" charset="-122"/>
                          <a:cs typeface="+mn-cs"/>
                        </a:rPr>
                        <a:t> medical treatment.</a:t>
                      </a:r>
                    </a:p>
                  </a:txBody>
                  <a:tcPr marL="91429" marR="91429" marT="45715" marB="45715" horzOverflow="overflow">
                    <a:lnL>
                      <a:noFill/>
                    </a:lnL>
                    <a:lnR>
                      <a:noFill/>
                    </a:lnR>
                    <a:lnT>
                      <a:noFill/>
                    </a:lnT>
                    <a:lnB>
                      <a:noFill/>
                    </a:lnB>
                    <a:lnTlToBr>
                      <a:noFill/>
                    </a:lnTlToBr>
                    <a:lnBlToTr>
                      <a:noFill/>
                    </a:lnBlToTr>
                    <a:noFill/>
                  </a:tcPr>
                </a:tc>
              </a:tr>
            </a:tbl>
          </a:graphicData>
        </a:graphic>
      </p:graphicFrame>
      <p:sp>
        <p:nvSpPr>
          <p:cNvPr id="23" name="Rectangle 22"/>
          <p:cNvSpPr/>
          <p:nvPr/>
        </p:nvSpPr>
        <p:spPr>
          <a:xfrm>
            <a:off x="319034" y="3276205"/>
            <a:ext cx="3967753" cy="507831"/>
          </a:xfrm>
          <a:prstGeom prst="rect">
            <a:avLst/>
          </a:prstGeom>
        </p:spPr>
        <p:txBody>
          <a:bodyPr wrap="none">
            <a:spAutoFit/>
          </a:bodyPr>
          <a:lstStyle/>
          <a:p>
            <a:pPr marL="228600" indent="-228600">
              <a:buAutoNum type="arabicPeriod"/>
            </a:pPr>
            <a:r>
              <a:rPr lang="zh-CN" altLang="en-US" dirty="0" smtClean="0">
                <a:latin typeface="DFKai-SB" pitchFamily="65" charset="-120"/>
                <a:ea typeface="DFKai-SB" pitchFamily="65" charset="-120"/>
              </a:rPr>
              <a:t>若有不方便站立之朋友，在会众站立时间可随意坐下。</a:t>
            </a:r>
            <a:r>
              <a:rPr lang="en-US" altLang="zh-CN" dirty="0" smtClean="0">
                <a:latin typeface="DFKai-SB" pitchFamily="65" charset="-120"/>
                <a:ea typeface="DFKai-SB" pitchFamily="65" charset="-120"/>
              </a:rPr>
              <a:t/>
            </a:r>
            <a:br>
              <a:rPr lang="en-US" altLang="zh-CN" dirty="0" smtClean="0">
                <a:latin typeface="DFKai-SB" pitchFamily="65" charset="-120"/>
                <a:ea typeface="DFKai-SB" pitchFamily="65" charset="-120"/>
              </a:rPr>
            </a:br>
            <a:r>
              <a:rPr lang="en-US" altLang="zh-CN" dirty="0" smtClean="0">
                <a:latin typeface="Calibri" pitchFamily="34" charset="0"/>
                <a:ea typeface="DFKai-SB" pitchFamily="65" charset="-120"/>
              </a:rPr>
              <a:t>Please feel free to sit down during worship if you need to.</a:t>
            </a:r>
          </a:p>
          <a:p>
            <a:pPr marL="228600" indent="-228600">
              <a:buAutoNum type="arabicPeriod"/>
            </a:pPr>
            <a:r>
              <a:rPr lang="zh-CN" altLang="en-US" dirty="0" smtClean="0">
                <a:latin typeface="DFKai-SB" pitchFamily="65" charset="-120"/>
                <a:ea typeface="DFKai-SB" pitchFamily="65" charset="-120"/>
              </a:rPr>
              <a:t>请把手提电话转为静音。</a:t>
            </a:r>
            <a:r>
              <a:rPr lang="en-US" altLang="zh-CN" dirty="0" smtClean="0">
                <a:latin typeface="Calibri" pitchFamily="34" charset="0"/>
                <a:ea typeface="DFKai-SB" pitchFamily="65" charset="-120"/>
              </a:rPr>
              <a:t>Please switch your mobile phone to silent mode.</a:t>
            </a:r>
            <a:endParaRPr lang="en-US" dirty="0">
              <a:latin typeface="Calibri" pitchFamily="34" charset="0"/>
              <a:ea typeface="DFKai-SB" pitchFamily="65" charset="-120"/>
            </a:endParaRPr>
          </a:p>
        </p:txBody>
      </p:sp>
      <p:graphicFrame>
        <p:nvGraphicFramePr>
          <p:cNvPr id="24" name="Group 113"/>
          <p:cNvGraphicFramePr>
            <a:graphicFrameLocks noGrp="1"/>
          </p:cNvGraphicFramePr>
          <p:nvPr>
            <p:extLst>
              <p:ext uri="{D42A27DB-BD31-4B8C-83A1-F6EECF244321}">
                <p14:modId xmlns:p14="http://schemas.microsoft.com/office/powerpoint/2010/main" val="1085386382"/>
              </p:ext>
            </p:extLst>
          </p:nvPr>
        </p:nvGraphicFramePr>
        <p:xfrm>
          <a:off x="301625" y="3834522"/>
          <a:ext cx="4543425" cy="1443200"/>
        </p:xfrm>
        <a:graphic>
          <a:graphicData uri="http://schemas.openxmlformats.org/drawingml/2006/table">
            <a:tbl>
              <a:tblPr/>
              <a:tblGrid>
                <a:gridCol w="1721908"/>
                <a:gridCol w="945092"/>
                <a:gridCol w="933450"/>
                <a:gridCol w="942975"/>
              </a:tblGrid>
              <a:tr h="228600">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altLang="zh-CN" sz="900" b="0" i="0" u="none" strike="noStrike" cap="none" normalizeH="0" baseline="0" dirty="0" smtClean="0">
                          <a:ln>
                            <a:noFill/>
                          </a:ln>
                          <a:solidFill>
                            <a:schemeClr val="tx1"/>
                          </a:solidFill>
                          <a:effectLst/>
                          <a:latin typeface="DFKai-SB" pitchFamily="65" charset="-120"/>
                          <a:ea typeface="DFKai-SB" pitchFamily="65" charset="-120"/>
                        </a:rPr>
                        <a:t>7/21/2019 </a:t>
                      </a:r>
                      <a:r>
                        <a:rPr kumimoji="0" lang="en-US" sz="900" b="1" i="0" u="none" strike="noStrike" cap="none" normalizeH="0" baseline="0" dirty="0" smtClean="0">
                          <a:ln>
                            <a:noFill/>
                          </a:ln>
                          <a:solidFill>
                            <a:schemeClr val="tx1"/>
                          </a:solidFill>
                          <a:effectLst/>
                          <a:latin typeface="DFKai-SB" pitchFamily="65" charset="-120"/>
                          <a:ea typeface="DFKai-SB" pitchFamily="65" charset="-120"/>
                        </a:rPr>
                        <a:t>出席人數</a:t>
                      </a:r>
                      <a:r>
                        <a:rPr kumimoji="0" lang="en-US" sz="900" b="1" i="0" u="none" strike="noStrike" cap="none" normalizeH="0" baseline="0" dirty="0" smtClean="0">
                          <a:ln>
                            <a:noFill/>
                          </a:ln>
                          <a:solidFill>
                            <a:schemeClr val="tx1"/>
                          </a:solidFill>
                          <a:effectLst/>
                          <a:latin typeface="Times New Roman" pitchFamily="18" charset="0"/>
                          <a:ea typeface="PMingLiU" pitchFamily="18" charset="-120"/>
                        </a:rPr>
                        <a:t> </a:t>
                      </a:r>
                      <a:r>
                        <a:rPr kumimoji="0" lang="en-US" sz="900" b="1" i="0" u="none" strike="noStrike" cap="none" normalizeH="0" baseline="0" dirty="0" smtClean="0">
                          <a:ln>
                            <a:noFill/>
                          </a:ln>
                          <a:solidFill>
                            <a:schemeClr val="tx1"/>
                          </a:solidFill>
                          <a:effectLst/>
                          <a:latin typeface="Century Gothic" pitchFamily="34" charset="0"/>
                          <a:ea typeface="PMingLiU" pitchFamily="18" charset="-120"/>
                        </a:rPr>
                        <a:t>Attendance</a:t>
                      </a: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zh-HK" altLang="en-US" sz="900" b="1" i="0" u="none" strike="noStrike" cap="none" normalizeH="0" baseline="0" dirty="0" smtClean="0">
                          <a:ln>
                            <a:noFill/>
                          </a:ln>
                          <a:solidFill>
                            <a:schemeClr val="tx1"/>
                          </a:solidFill>
                          <a:effectLst/>
                          <a:latin typeface="DFKai-SB" pitchFamily="65" charset="-120"/>
                          <a:ea typeface="DFKai-SB" pitchFamily="65" charset="-120"/>
                        </a:rPr>
                        <a:t>奉献</a:t>
                      </a:r>
                      <a:r>
                        <a:rPr kumimoji="0" lang="en-US" sz="900" b="1" i="0" u="none" strike="noStrike" cap="none" normalizeH="0" baseline="0" dirty="0" smtClean="0">
                          <a:ln>
                            <a:noFill/>
                          </a:ln>
                          <a:solidFill>
                            <a:schemeClr val="tx1"/>
                          </a:solidFill>
                          <a:effectLst/>
                          <a:latin typeface="DFKai-SB" pitchFamily="65" charset="-120"/>
                          <a:ea typeface="DFKai-SB" pitchFamily="65" charset="-120"/>
                        </a:rPr>
                        <a:t> </a:t>
                      </a:r>
                      <a:r>
                        <a:rPr kumimoji="0" lang="en-US" sz="900" b="1" i="0" u="none" strike="noStrike" cap="none" normalizeH="0" baseline="0" dirty="0" smtClean="0">
                          <a:ln>
                            <a:noFill/>
                          </a:ln>
                          <a:solidFill>
                            <a:schemeClr val="tx1"/>
                          </a:solidFill>
                          <a:effectLst/>
                          <a:latin typeface="Century Gothic" pitchFamily="34" charset="0"/>
                          <a:ea typeface="DFKai-SB" pitchFamily="65" charset="-120"/>
                        </a:rPr>
                        <a:t>Offerings (2019</a:t>
                      </a:r>
                      <a:r>
                        <a:rPr kumimoji="0" lang="zh-CN" altLang="en-US" sz="900" b="1" i="0" u="none" strike="noStrike" cap="none" normalizeH="0" baseline="0" dirty="0" smtClean="0">
                          <a:ln>
                            <a:noFill/>
                          </a:ln>
                          <a:solidFill>
                            <a:schemeClr val="tx1"/>
                          </a:solidFill>
                          <a:effectLst/>
                          <a:latin typeface="HanWang KaiBold-Gb5" pitchFamily="2" charset="-120"/>
                          <a:ea typeface="DFKai-SB" pitchFamily="65" charset="-120"/>
                        </a:rPr>
                        <a:t>预算</a:t>
                      </a:r>
                      <a:r>
                        <a:rPr kumimoji="0" lang="en-US" sz="900" b="1" i="0" u="none" strike="noStrike" cap="none" normalizeH="0" baseline="0" dirty="0" smtClean="0">
                          <a:ln>
                            <a:noFill/>
                          </a:ln>
                          <a:solidFill>
                            <a:schemeClr val="tx1"/>
                          </a:solidFill>
                          <a:effectLst/>
                          <a:latin typeface="Century Gothic" pitchFamily="34" charset="0"/>
                          <a:ea typeface="DFKai-SB" pitchFamily="65" charset="-120"/>
                        </a:rPr>
                        <a:t> Budget: $183,109.16 $3,521.33/ </a:t>
                      </a:r>
                      <a:r>
                        <a:rPr kumimoji="0" lang="en-US" sz="900" b="1" i="0" u="none" strike="noStrike" cap="none" normalizeH="0" baseline="0" dirty="0" err="1" smtClean="0">
                          <a:ln>
                            <a:noFill/>
                          </a:ln>
                          <a:solidFill>
                            <a:schemeClr val="tx1"/>
                          </a:solidFill>
                          <a:effectLst/>
                          <a:latin typeface="DFKai-SB" pitchFamily="65" charset="-120"/>
                          <a:ea typeface="DFKai-SB" pitchFamily="65" charset="-120"/>
                        </a:rPr>
                        <a:t>每週</a:t>
                      </a:r>
                      <a:r>
                        <a:rPr kumimoji="0" lang="en-US" sz="900" b="1" i="0" u="none" strike="noStrike" cap="none" normalizeH="0" baseline="0" dirty="0" smtClean="0">
                          <a:ln>
                            <a:noFill/>
                          </a:ln>
                          <a:solidFill>
                            <a:schemeClr val="tx1"/>
                          </a:solidFill>
                          <a:effectLst/>
                          <a:latin typeface="Century Gothic" pitchFamily="34" charset="0"/>
                          <a:ea typeface="DFKai-SB" pitchFamily="65" charset="-120"/>
                        </a:rPr>
                        <a:t> </a:t>
                      </a:r>
                      <a:r>
                        <a:rPr kumimoji="0" lang="en-US" sz="900" b="1" i="0" u="none" strike="noStrike" cap="none" normalizeH="0" baseline="0" dirty="0" err="1" smtClean="0">
                          <a:ln>
                            <a:noFill/>
                          </a:ln>
                          <a:solidFill>
                            <a:schemeClr val="tx1"/>
                          </a:solidFill>
                          <a:effectLst/>
                          <a:latin typeface="Century Gothic" pitchFamily="34" charset="0"/>
                          <a:ea typeface="DFKai-SB" pitchFamily="65" charset="-120"/>
                        </a:rPr>
                        <a:t>wk</a:t>
                      </a:r>
                      <a:r>
                        <a:rPr kumimoji="0" lang="en-US" sz="900" b="1" i="0" u="none" strike="noStrike" cap="none" normalizeH="0" baseline="0" dirty="0" smtClean="0">
                          <a:ln>
                            <a:noFill/>
                          </a:ln>
                          <a:solidFill>
                            <a:schemeClr val="tx1"/>
                          </a:solidFill>
                          <a:effectLst/>
                          <a:latin typeface="Century Gothic" pitchFamily="34" charset="0"/>
                          <a:ea typeface="DFKai-SB" pitchFamily="65" charset="-120"/>
                        </a:rPr>
                        <a:t>)</a:t>
                      </a: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dirty="0"/>
                    </a:p>
                  </a:txBody>
                  <a:tcPr/>
                </a:tc>
              </a:tr>
              <a:tr h="620250">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err="1" smtClean="0">
                          <a:ln>
                            <a:noFill/>
                          </a:ln>
                          <a:solidFill>
                            <a:schemeClr val="tx1"/>
                          </a:solidFill>
                          <a:effectLst/>
                          <a:latin typeface="DFKai-SB" pitchFamily="65" charset="-120"/>
                          <a:ea typeface="DFKai-SB" pitchFamily="65" charset="-120"/>
                        </a:rPr>
                        <a:t>成人</a:t>
                      </a:r>
                      <a:r>
                        <a:rPr kumimoji="0" lang="en-US" altLang="zh-TW" sz="900" b="0" i="0" u="none" strike="noStrike" cap="none" normalizeH="0" baseline="0" dirty="0" smtClean="0">
                          <a:ln>
                            <a:noFill/>
                          </a:ln>
                          <a:solidFill>
                            <a:schemeClr val="tx1"/>
                          </a:solidFill>
                          <a:effectLst/>
                          <a:latin typeface="DFKai-SB" pitchFamily="65" charset="-120"/>
                          <a:ea typeface="DFKai-SB" pitchFamily="65" charset="-120"/>
                        </a:rPr>
                        <a:t> /</a:t>
                      </a:r>
                      <a:r>
                        <a:rPr kumimoji="0" lang="en-US" altLang="zh-TW" sz="900" b="0" i="0" u="none" strike="noStrike" cap="none" normalizeH="0" baseline="0" dirty="0" smtClean="0">
                          <a:ln>
                            <a:noFill/>
                          </a:ln>
                          <a:solidFill>
                            <a:schemeClr val="tx1"/>
                          </a:solidFill>
                          <a:effectLst/>
                          <a:latin typeface="Century Gothic" pitchFamily="34" charset="0"/>
                          <a:ea typeface="DFKai-SB" pitchFamily="65" charset="-120"/>
                        </a:rPr>
                        <a:t> </a:t>
                      </a:r>
                      <a:r>
                        <a:rPr kumimoji="0" lang="en-US" sz="900" b="0" i="0" u="none" strike="noStrike" cap="none" normalizeH="0" baseline="0" dirty="0" err="1" smtClean="0">
                          <a:ln>
                            <a:noFill/>
                          </a:ln>
                          <a:solidFill>
                            <a:schemeClr val="tx1"/>
                          </a:solidFill>
                          <a:effectLst/>
                          <a:latin typeface="DFKai-SB" pitchFamily="65" charset="-120"/>
                          <a:ea typeface="DFKai-SB" pitchFamily="65" charset="-120"/>
                        </a:rPr>
                        <a:t>青少年</a:t>
                      </a:r>
                      <a:r>
                        <a:rPr kumimoji="0" lang="en-US" sz="900" b="0" i="0" u="none" strike="noStrike" cap="none" normalizeH="0" baseline="0" dirty="0" smtClean="0">
                          <a:ln>
                            <a:noFill/>
                          </a:ln>
                          <a:solidFill>
                            <a:schemeClr val="tx1"/>
                          </a:solidFill>
                          <a:effectLst/>
                          <a:latin typeface="DFKai-SB" pitchFamily="65" charset="-120"/>
                          <a:ea typeface="DFKai-SB" pitchFamily="65" charset="-120"/>
                        </a:rPr>
                        <a:t> </a:t>
                      </a:r>
                      <a:r>
                        <a:rPr kumimoji="0" lang="en-US" sz="900" b="0" i="0" u="none" strike="noStrike" cap="none" normalizeH="0" baseline="0" dirty="0" smtClean="0">
                          <a:ln>
                            <a:noFill/>
                          </a:ln>
                          <a:solidFill>
                            <a:schemeClr val="tx1"/>
                          </a:solidFill>
                          <a:effectLst/>
                          <a:latin typeface="Century Gothic" pitchFamily="34" charset="0"/>
                          <a:ea typeface="DFKai-SB" pitchFamily="65" charset="-120"/>
                        </a:rPr>
                        <a:t>/</a:t>
                      </a:r>
                      <a:r>
                        <a:rPr kumimoji="0" lang="en-US" altLang="zh-TW" sz="900" b="0" i="0" u="none" strike="noStrike" cap="none" normalizeH="0" baseline="0" dirty="0" smtClean="0">
                          <a:ln>
                            <a:noFill/>
                          </a:ln>
                          <a:solidFill>
                            <a:schemeClr val="tx1"/>
                          </a:solidFill>
                          <a:effectLst/>
                          <a:latin typeface="Century Gothic" pitchFamily="34" charset="0"/>
                          <a:ea typeface="DFKai-SB" pitchFamily="65" charset="-120"/>
                        </a:rPr>
                        <a:t> </a:t>
                      </a:r>
                      <a:r>
                        <a:rPr kumimoji="0" lang="en-US" sz="900" b="0" i="0" u="none" strike="noStrike" cap="none" normalizeH="0" baseline="0" dirty="0" err="1" smtClean="0">
                          <a:ln>
                            <a:noFill/>
                          </a:ln>
                          <a:solidFill>
                            <a:schemeClr val="tx1"/>
                          </a:solidFill>
                          <a:effectLst/>
                          <a:latin typeface="DFKai-SB" pitchFamily="65" charset="-120"/>
                          <a:ea typeface="DFKai-SB" pitchFamily="65" charset="-120"/>
                        </a:rPr>
                        <a:t>儿童</a:t>
                      </a:r>
                      <a:r>
                        <a:rPr kumimoji="0" lang="en-US" sz="900" b="0" i="0" u="none" strike="noStrike" cap="none" normalizeH="0" baseline="0" dirty="0" smtClean="0">
                          <a:ln>
                            <a:noFill/>
                          </a:ln>
                          <a:solidFill>
                            <a:schemeClr val="tx1"/>
                          </a:solidFill>
                          <a:effectLst/>
                          <a:latin typeface="DFKai-SB" pitchFamily="65" charset="-120"/>
                          <a:ea typeface="DFKai-SB" pitchFamily="65" charset="-120"/>
                        </a:rPr>
                        <a:t> </a:t>
                      </a:r>
                    </a:p>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Century Gothic" pitchFamily="34" charset="0"/>
                          <a:ea typeface="DFKai-SB" pitchFamily="65" charset="-120"/>
                        </a:rPr>
                        <a:t>Adult /Youth / Children</a:t>
                      </a:r>
                    </a:p>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Century Gothic" pitchFamily="34" charset="0"/>
                          <a:ea typeface="PMingLiU" pitchFamily="18" charset="-120"/>
                        </a:rPr>
                        <a:t>80/6/16</a:t>
                      </a:r>
                      <a:endParaRPr kumimoji="0" lang="en-US" sz="900" b="0" i="0" u="none" strike="noStrike" cap="none" normalizeH="0" baseline="0" dirty="0" smtClean="0">
                        <a:ln>
                          <a:noFill/>
                        </a:ln>
                        <a:solidFill>
                          <a:schemeClr val="tx1"/>
                        </a:solidFill>
                        <a:effectLst/>
                        <a:latin typeface="Century Gothic" pitchFamily="34" charset="0"/>
                        <a:ea typeface="PMingLiU" pitchFamily="18" charset="-120"/>
                      </a:endParaRP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altLang="zh-CN" sz="900" b="1" i="0" u="none" strike="noStrike" cap="none" normalizeH="0" baseline="0" dirty="0" smtClean="0">
                          <a:ln>
                            <a:noFill/>
                          </a:ln>
                          <a:solidFill>
                            <a:schemeClr val="tx1"/>
                          </a:solidFill>
                          <a:effectLst/>
                          <a:latin typeface="Century Gothic" pitchFamily="34" charset="0"/>
                          <a:ea typeface="SimSun" pitchFamily="2" charset="-122"/>
                        </a:rPr>
                        <a:t>7/21/</a:t>
                      </a:r>
                      <a:r>
                        <a:rPr kumimoji="0" lang="en-US" sz="900" b="1" i="0" u="none" strike="noStrike" cap="none" normalizeH="0" baseline="0" dirty="0" smtClean="0">
                          <a:ln>
                            <a:noFill/>
                          </a:ln>
                          <a:solidFill>
                            <a:schemeClr val="tx1"/>
                          </a:solidFill>
                          <a:effectLst/>
                          <a:latin typeface="Century Gothic" pitchFamily="34" charset="0"/>
                          <a:ea typeface="SimSun" pitchFamily="2" charset="-122"/>
                        </a:rPr>
                        <a:t>19</a:t>
                      </a:r>
                      <a:endParaRPr kumimoji="0" lang="en-US" sz="900" b="1" i="0" u="none" strike="noStrike" cap="none" normalizeH="0" baseline="0" dirty="0" smtClean="0">
                        <a:ln>
                          <a:noFill/>
                        </a:ln>
                        <a:solidFill>
                          <a:schemeClr val="tx1"/>
                        </a:solidFill>
                        <a:effectLst/>
                        <a:latin typeface="Century Gothic" pitchFamily="34" charset="0"/>
                        <a:ea typeface="SimSun" pitchFamily="2" charset="-122"/>
                      </a:endParaRPr>
                    </a:p>
                    <a:p>
                      <a:pPr algn="ctr"/>
                      <a:r>
                        <a:rPr kumimoji="0" lang="en-US" sz="900" b="0" i="0" u="none" strike="noStrike" kern="1200" cap="none" normalizeH="0" baseline="0" dirty="0" smtClean="0">
                          <a:ln>
                            <a:noFill/>
                          </a:ln>
                          <a:solidFill>
                            <a:schemeClr val="tx1"/>
                          </a:solidFill>
                          <a:effectLst/>
                          <a:latin typeface="Century Gothic" pitchFamily="34" charset="0"/>
                          <a:ea typeface="PMingLiU" pitchFamily="18" charset="-120"/>
                          <a:cs typeface="+mn-cs"/>
                        </a:rPr>
                        <a:t>$1,635.00</a:t>
                      </a:r>
                      <a:endParaRPr kumimoji="0" lang="en-US" sz="900" b="0" i="0" u="none" strike="noStrike" kern="1200" cap="none" normalizeH="0" baseline="0" dirty="0">
                        <a:ln>
                          <a:noFill/>
                        </a:ln>
                        <a:solidFill>
                          <a:schemeClr val="tx1"/>
                        </a:solidFill>
                        <a:effectLst/>
                        <a:latin typeface="Century Gothic" pitchFamily="34" charset="0"/>
                        <a:ea typeface="PMingLiU" pitchFamily="18" charset="-120"/>
                        <a:cs typeface="+mn-cs"/>
                      </a:endParaRP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err="1" smtClean="0">
                          <a:ln>
                            <a:noFill/>
                          </a:ln>
                          <a:solidFill>
                            <a:schemeClr val="tx1"/>
                          </a:solidFill>
                          <a:effectLst/>
                          <a:latin typeface="DFKai-SB" pitchFamily="65" charset="-120"/>
                          <a:ea typeface="DFKai-SB" pitchFamily="65" charset="-120"/>
                        </a:rPr>
                        <a:t>全年至今</a:t>
                      </a:r>
                      <a:r>
                        <a:rPr kumimoji="0" lang="en-US" sz="900" b="0" i="0" u="none" strike="noStrike" cap="none" normalizeH="0" baseline="0" dirty="0" smtClean="0">
                          <a:ln>
                            <a:noFill/>
                          </a:ln>
                          <a:solidFill>
                            <a:schemeClr val="tx1"/>
                          </a:solidFill>
                          <a:effectLst/>
                          <a:latin typeface="Arial Unicode MS" pitchFamily="34" charset="-128"/>
                          <a:ea typeface="DFKai-SB" pitchFamily="65" charset="-120"/>
                        </a:rPr>
                        <a:t> </a:t>
                      </a:r>
                      <a:r>
                        <a:rPr kumimoji="0" lang="en-US" sz="900" b="0" i="0" u="none" strike="noStrike" cap="none" normalizeH="0" baseline="0" dirty="0" smtClean="0">
                          <a:ln>
                            <a:noFill/>
                          </a:ln>
                          <a:solidFill>
                            <a:schemeClr val="tx1"/>
                          </a:solidFill>
                          <a:effectLst/>
                          <a:latin typeface="Century Gothic" pitchFamily="34" charset="0"/>
                          <a:ea typeface="DFKai-SB" pitchFamily="65" charset="-120"/>
                        </a:rPr>
                        <a:t>YTD</a:t>
                      </a:r>
                    </a:p>
                    <a:p>
                      <a:pPr algn="ctr"/>
                      <a:r>
                        <a:rPr kumimoji="0" lang="en-US" sz="900" b="0" i="0" u="none" strike="noStrike" kern="1200" cap="none" normalizeH="0" baseline="0" dirty="0" smtClean="0">
                          <a:ln>
                            <a:noFill/>
                          </a:ln>
                          <a:solidFill>
                            <a:schemeClr val="tx1"/>
                          </a:solidFill>
                          <a:effectLst/>
                          <a:latin typeface="Century Gothic" pitchFamily="34" charset="0"/>
                          <a:ea typeface="PMingLiU" pitchFamily="18" charset="-120"/>
                          <a:cs typeface="+mn-cs"/>
                        </a:rPr>
                        <a:t>$102,155.30</a:t>
                      </a:r>
                      <a:endParaRPr kumimoji="0" lang="en-US" sz="900" b="0" i="0" u="none" strike="noStrike" kern="1200" cap="none" normalizeH="0" baseline="0" dirty="0">
                        <a:ln>
                          <a:noFill/>
                        </a:ln>
                        <a:solidFill>
                          <a:schemeClr val="tx1"/>
                        </a:solidFill>
                        <a:effectLst/>
                        <a:latin typeface="Century Gothic" pitchFamily="34" charset="0"/>
                        <a:ea typeface="PMingLiU" pitchFamily="18" charset="-120"/>
                        <a:cs typeface="+mn-cs"/>
                      </a:endParaRP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err="1" smtClean="0">
                          <a:ln>
                            <a:noFill/>
                          </a:ln>
                          <a:solidFill>
                            <a:schemeClr val="tx1"/>
                          </a:solidFill>
                          <a:effectLst/>
                          <a:latin typeface="DFKai-SB" pitchFamily="65" charset="-120"/>
                          <a:ea typeface="DFKai-SB" pitchFamily="65" charset="-120"/>
                        </a:rPr>
                        <a:t>預算</a:t>
                      </a:r>
                      <a:r>
                        <a:rPr kumimoji="0" lang="en-US" sz="900" b="0" i="0" u="none" strike="noStrike" cap="none" normalizeH="0" baseline="0" dirty="0" smtClean="0">
                          <a:ln>
                            <a:noFill/>
                          </a:ln>
                          <a:solidFill>
                            <a:schemeClr val="tx1"/>
                          </a:solidFill>
                          <a:effectLst/>
                          <a:latin typeface="Century Gothic" pitchFamily="34" charset="0"/>
                          <a:ea typeface="HanWang KaiBold-Gb5" pitchFamily="2" charset="-120"/>
                        </a:rPr>
                        <a:t> Budget</a:t>
                      </a:r>
                    </a:p>
                    <a:p>
                      <a:pPr algn="ctr"/>
                      <a:r>
                        <a:rPr kumimoji="0" lang="en-US" sz="900" b="0" i="0" u="none" strike="noStrike" kern="1200" cap="none" normalizeH="0" baseline="0" dirty="0" smtClean="0">
                          <a:ln>
                            <a:noFill/>
                          </a:ln>
                          <a:solidFill>
                            <a:schemeClr val="tx1"/>
                          </a:solidFill>
                          <a:effectLst/>
                          <a:latin typeface="Century Gothic" pitchFamily="34" charset="0"/>
                          <a:ea typeface="PMingLiU" pitchFamily="18" charset="-120"/>
                          <a:cs typeface="+mn-cs"/>
                        </a:rPr>
                        <a:t>$102,118.57</a:t>
                      </a:r>
                      <a:endParaRPr kumimoji="0" lang="en-US" sz="900" b="0" i="0" u="none" strike="noStrike" kern="1200" cap="none" normalizeH="0" baseline="0" dirty="0">
                        <a:ln>
                          <a:noFill/>
                        </a:ln>
                        <a:solidFill>
                          <a:schemeClr val="tx1"/>
                        </a:solidFill>
                        <a:effectLst/>
                        <a:latin typeface="Century Gothic" pitchFamily="34" charset="0"/>
                        <a:ea typeface="PMingLiU" pitchFamily="18" charset="-120"/>
                        <a:cs typeface="+mn-cs"/>
                      </a:endParaRP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zh-CN" altLang="en-US" sz="900" b="0" i="0" u="none" strike="noStrike" cap="none" normalizeH="0" baseline="0" dirty="0" smtClean="0">
                          <a:ln>
                            <a:noFill/>
                          </a:ln>
                          <a:solidFill>
                            <a:schemeClr val="tx1"/>
                          </a:solidFill>
                          <a:effectLst/>
                          <a:latin typeface="Century Gothic" pitchFamily="34" charset="0"/>
                          <a:ea typeface="DFKai-SB" pitchFamily="65" charset="-120"/>
                        </a:rPr>
                        <a:t>感恩</a:t>
                      </a:r>
                      <a:r>
                        <a:rPr kumimoji="0" lang="zh-HK" altLang="en-US" sz="900" b="0" i="0" u="none" strike="noStrike" cap="none" normalizeH="0" baseline="0" dirty="0" smtClean="0">
                          <a:ln>
                            <a:noFill/>
                          </a:ln>
                          <a:solidFill>
                            <a:schemeClr val="tx1"/>
                          </a:solidFill>
                          <a:effectLst/>
                          <a:latin typeface="DFKai-SB" pitchFamily="65" charset="-120"/>
                          <a:ea typeface="DFKai-SB" pitchFamily="65" charset="-120"/>
                        </a:rPr>
                        <a:t>奉献 </a:t>
                      </a:r>
                      <a:r>
                        <a:rPr kumimoji="0" lang="en-US" sz="900" b="0" i="0" u="none" strike="noStrike" cap="none" normalizeH="0" baseline="0" dirty="0" smtClean="0">
                          <a:ln>
                            <a:noFill/>
                          </a:ln>
                          <a:solidFill>
                            <a:schemeClr val="tx1"/>
                          </a:solidFill>
                          <a:effectLst/>
                          <a:latin typeface="Century Gothic" pitchFamily="34" charset="0"/>
                          <a:ea typeface="DFKai-SB" pitchFamily="65" charset="-120"/>
                        </a:rPr>
                        <a:t>Needy Fund</a:t>
                      </a: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algn="ctr"/>
                      <a:endParaRPr kumimoji="0" lang="en-US" sz="900" b="0" i="0" u="none" strike="noStrike" kern="1200" cap="none" normalizeH="0" baseline="0" dirty="0">
                        <a:ln>
                          <a:noFill/>
                        </a:ln>
                        <a:solidFill>
                          <a:schemeClr val="tx1"/>
                        </a:solidFill>
                        <a:effectLst/>
                        <a:latin typeface="Century Gothic" pitchFamily="34" charset="0"/>
                        <a:ea typeface="PMingLiU" pitchFamily="18" charset="-120"/>
                        <a:cs typeface="+mn-cs"/>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kumimoji="0" lang="en-US" sz="900" b="0" i="0" u="none" strike="noStrike" kern="1200" cap="none" normalizeH="0" baseline="0" dirty="0">
                          <a:ln>
                            <a:noFill/>
                          </a:ln>
                          <a:solidFill>
                            <a:schemeClr val="tx1"/>
                          </a:solidFill>
                          <a:effectLst/>
                          <a:latin typeface="Century Gothic" pitchFamily="34" charset="0"/>
                          <a:ea typeface="PMingLiU" pitchFamily="18" charset="-120"/>
                          <a:cs typeface="+mn-cs"/>
                        </a:rPr>
                        <a:t>$1,000.00</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endParaRPr kumimoji="0" lang="en-US" sz="900" b="0" i="0" u="none" strike="noStrike" kern="1200" cap="none" normalizeH="0" baseline="0" dirty="0" smtClean="0">
                        <a:ln>
                          <a:noFill/>
                        </a:ln>
                        <a:solidFill>
                          <a:schemeClr val="tx1"/>
                        </a:solidFill>
                        <a:effectLst/>
                        <a:latin typeface="Century Gothic" pitchFamily="34" charset="0"/>
                        <a:ea typeface="PMingLiU" pitchFamily="18" charset="-120"/>
                        <a:cs typeface="+mn-cs"/>
                      </a:endParaRP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zh-HK" altLang="en-US" sz="900" b="0" i="0" u="none" strike="noStrike" cap="none" normalizeH="0" baseline="0" dirty="0" smtClean="0">
                          <a:ln>
                            <a:noFill/>
                          </a:ln>
                          <a:solidFill>
                            <a:schemeClr val="tx1"/>
                          </a:solidFill>
                          <a:effectLst/>
                          <a:latin typeface="DFKai-SB" pitchFamily="65" charset="-120"/>
                          <a:ea typeface="DFKai-SB" pitchFamily="65" charset="-120"/>
                        </a:rPr>
                        <a:t>儿童奉献 </a:t>
                      </a:r>
                      <a:r>
                        <a:rPr kumimoji="0" lang="en-US" sz="900" b="0" i="0" u="none" strike="noStrike" cap="none" normalizeH="0" baseline="0" dirty="0" smtClean="0">
                          <a:ln>
                            <a:noFill/>
                          </a:ln>
                          <a:solidFill>
                            <a:schemeClr val="tx1"/>
                          </a:solidFill>
                          <a:effectLst/>
                          <a:latin typeface="Century Gothic" pitchFamily="34" charset="0"/>
                          <a:ea typeface="DFKai-SB" pitchFamily="65" charset="-120"/>
                        </a:rPr>
                        <a:t>Children Offering</a:t>
                      </a: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kumimoji="0" lang="en-US" sz="900" b="0" i="0" u="none" strike="noStrike" kern="1200" cap="none" normalizeH="0" baseline="0" dirty="0" smtClean="0">
                          <a:ln>
                            <a:noFill/>
                          </a:ln>
                          <a:solidFill>
                            <a:schemeClr val="tx1"/>
                          </a:solidFill>
                          <a:effectLst/>
                          <a:latin typeface="Century Gothic" pitchFamily="34" charset="0"/>
                          <a:ea typeface="PMingLiU" pitchFamily="18" charset="-120"/>
                          <a:cs typeface="+mn-cs"/>
                        </a:rPr>
                        <a:t>$2.20</a:t>
                      </a:r>
                      <a:endParaRPr kumimoji="0" lang="en-US" sz="900" b="0" i="0" u="none" strike="noStrike" kern="1200" cap="none" normalizeH="0" baseline="0" dirty="0">
                        <a:ln>
                          <a:noFill/>
                        </a:ln>
                        <a:solidFill>
                          <a:schemeClr val="tx1"/>
                        </a:solidFill>
                        <a:effectLst/>
                        <a:latin typeface="Century Gothic" pitchFamily="34" charset="0"/>
                        <a:ea typeface="PMingLiU" pitchFamily="18" charset="-120"/>
                        <a:cs typeface="+mn-cs"/>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smtClean="0">
                          <a:ln>
                            <a:noFill/>
                          </a:ln>
                          <a:solidFill>
                            <a:schemeClr val="tx1"/>
                          </a:solidFill>
                          <a:effectLst/>
                          <a:latin typeface="Century Gothic" pitchFamily="34" charset="0"/>
                          <a:ea typeface="PMingLiU" pitchFamily="18" charset="-120"/>
                          <a:cs typeface="+mn-cs"/>
                        </a:rPr>
                        <a:t>$923.07</a:t>
                      </a:r>
                      <a:endParaRPr kumimoji="0" lang="en-US" sz="900" b="0" i="0" u="none" strike="noStrike" kern="1200" cap="none" normalizeH="0" baseline="0" dirty="0" smtClean="0">
                        <a:ln>
                          <a:noFill/>
                        </a:ln>
                        <a:solidFill>
                          <a:schemeClr val="tx1"/>
                        </a:solidFill>
                        <a:effectLst/>
                        <a:latin typeface="Century Gothic" pitchFamily="34" charset="0"/>
                        <a:ea typeface="PMingLiU" pitchFamily="18" charset="-120"/>
                        <a:cs typeface="+mn-cs"/>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endParaRPr kumimoji="0" lang="en-US" sz="900" b="0" i="0" u="none" strike="noStrike" kern="1200" cap="none" normalizeH="0" baseline="0" dirty="0" smtClean="0">
                        <a:ln>
                          <a:noFill/>
                        </a:ln>
                        <a:solidFill>
                          <a:schemeClr val="tx1"/>
                        </a:solidFill>
                        <a:effectLst/>
                        <a:latin typeface="Century Gothic" pitchFamily="34" charset="0"/>
                        <a:ea typeface="PMingLiU" pitchFamily="18" charset="-120"/>
                        <a:cs typeface="+mn-cs"/>
                      </a:endParaRP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 name="Text Box 478"/>
          <p:cNvSpPr txBox="1">
            <a:spLocks noChangeArrowheads="1"/>
          </p:cNvSpPr>
          <p:nvPr/>
        </p:nvSpPr>
        <p:spPr bwMode="auto">
          <a:xfrm>
            <a:off x="6083302" y="161925"/>
            <a:ext cx="2468563" cy="304800"/>
          </a:xfrm>
          <a:prstGeom prst="rect">
            <a:avLst/>
          </a:prstGeom>
          <a:noFill/>
          <a:ln w="9525">
            <a:noFill/>
            <a:miter lim="800000"/>
            <a:headEnd/>
            <a:tailEnd/>
          </a:ln>
        </p:spPr>
        <p:txBody>
          <a:bodyPr wrap="none" lIns="91429" tIns="45715" rIns="91429" bIns="45715">
            <a:spAutoFit/>
          </a:bodyPr>
          <a:lstStyle/>
          <a:p>
            <a:r>
              <a:rPr lang="zh-TW" altLang="en-US" sz="1400" b="1" dirty="0" smtClean="0">
                <a:latin typeface="DFKai-SB" pitchFamily="65" charset="-120"/>
                <a:ea typeface="DFKai-SB" pitchFamily="65" charset="-120"/>
              </a:rPr>
              <a:t>活动日历表</a:t>
            </a:r>
            <a:r>
              <a:rPr lang="en-US" sz="1400" b="1" dirty="0" smtClean="0">
                <a:latin typeface="Times New Roman" pitchFamily="18" charset="0"/>
                <a:ea typeface="DFKai-SB" pitchFamily="65" charset="-120"/>
              </a:rPr>
              <a:t>  </a:t>
            </a:r>
            <a:r>
              <a:rPr lang="en-US" sz="1300" b="1" dirty="0">
                <a:latin typeface="Century Gothic" pitchFamily="34" charset="0"/>
                <a:ea typeface="DFKai-SB" pitchFamily="65" charset="-120"/>
              </a:rPr>
              <a:t>Events Calendar</a:t>
            </a:r>
          </a:p>
        </p:txBody>
      </p:sp>
      <p:sp>
        <p:nvSpPr>
          <p:cNvPr id="32" name="Text Box 519"/>
          <p:cNvSpPr txBox="1">
            <a:spLocks noChangeArrowheads="1"/>
          </p:cNvSpPr>
          <p:nvPr/>
        </p:nvSpPr>
        <p:spPr bwMode="auto">
          <a:xfrm>
            <a:off x="6194426" y="1113106"/>
            <a:ext cx="2085975" cy="274637"/>
          </a:xfrm>
          <a:prstGeom prst="rect">
            <a:avLst/>
          </a:prstGeom>
          <a:noFill/>
          <a:ln w="9525">
            <a:noFill/>
            <a:miter lim="800000"/>
            <a:headEnd/>
            <a:tailEnd/>
          </a:ln>
        </p:spPr>
        <p:txBody>
          <a:bodyPr wrap="none" lIns="91429" tIns="45715" rIns="91429" bIns="45715">
            <a:spAutoFit/>
          </a:bodyPr>
          <a:lstStyle/>
          <a:p>
            <a:r>
              <a:rPr lang="zh-TW" altLang="en-US" sz="1200" b="1" dirty="0" smtClean="0">
                <a:latin typeface="DFKai-SB" pitchFamily="65" charset="-120"/>
                <a:ea typeface="DFKai-SB" pitchFamily="65" charset="-120"/>
              </a:rPr>
              <a:t>报告事项</a:t>
            </a:r>
            <a:r>
              <a:rPr lang="en-US" sz="1200" b="1" dirty="0" smtClean="0">
                <a:latin typeface="Times New Roman" pitchFamily="18" charset="0"/>
                <a:ea typeface="DFKai-SB" pitchFamily="65" charset="-120"/>
              </a:rPr>
              <a:t>  </a:t>
            </a:r>
            <a:r>
              <a:rPr lang="en-US" sz="1200" b="1" dirty="0">
                <a:latin typeface="Century Gothic" pitchFamily="34" charset="0"/>
                <a:ea typeface="DFKai-SB" pitchFamily="65" charset="-120"/>
              </a:rPr>
              <a:t>Announcements</a:t>
            </a:r>
          </a:p>
        </p:txBody>
      </p:sp>
      <p:sp>
        <p:nvSpPr>
          <p:cNvPr id="33" name="Text Box 542"/>
          <p:cNvSpPr txBox="1">
            <a:spLocks noChangeArrowheads="1"/>
          </p:cNvSpPr>
          <p:nvPr/>
        </p:nvSpPr>
        <p:spPr bwMode="auto">
          <a:xfrm>
            <a:off x="5042395" y="1398344"/>
            <a:ext cx="4742004" cy="707886"/>
          </a:xfrm>
          <a:prstGeom prst="rect">
            <a:avLst/>
          </a:prstGeom>
          <a:noFill/>
          <a:ln w="9525">
            <a:noFill/>
            <a:miter lim="800000"/>
            <a:headEnd/>
            <a:tailEnd/>
          </a:ln>
        </p:spPr>
        <p:txBody>
          <a:bodyPr wrap="none">
            <a:spAutoFit/>
          </a:bodyPr>
          <a:lstStyle/>
          <a:p>
            <a:r>
              <a:rPr lang="zh-CN" altLang="en-US" sz="1000" dirty="0" smtClean="0">
                <a:latin typeface="DFKai-SB" pitchFamily="65" charset="-120"/>
                <a:ea typeface="DFKai-SB" pitchFamily="65" charset="-120"/>
              </a:rPr>
              <a:t>请把车停在教堂的西面的停车场，讓來賓使用東面的停车场</a:t>
            </a:r>
            <a:endParaRPr lang="en-US" altLang="zh-CN" sz="1000" dirty="0" smtClean="0">
              <a:latin typeface="DFKai-SB" pitchFamily="65" charset="-120"/>
              <a:ea typeface="DFKai-SB" pitchFamily="65" charset="-120"/>
            </a:endParaRPr>
          </a:p>
          <a:p>
            <a:r>
              <a:rPr lang="en-US" altLang="zh-CN" sz="1000" dirty="0" smtClean="0">
                <a:ea typeface="DFKai-SB" pitchFamily="65" charset="-120"/>
              </a:rPr>
              <a:t>Please park your car on the west parking lot of the church so that visitors can park on the east side.</a:t>
            </a:r>
          </a:p>
          <a:p>
            <a:r>
              <a:rPr lang="zh-CN" altLang="en-US" sz="1000" dirty="0" smtClean="0">
                <a:latin typeface="DFKai-SB" pitchFamily="65" charset="-120"/>
                <a:ea typeface="DFKai-SB" pitchFamily="65" charset="-120"/>
              </a:rPr>
              <a:t>其他报告请浏览本教会网站</a:t>
            </a:r>
            <a:r>
              <a:rPr lang="zh-CN" altLang="en-US" sz="1000" dirty="0" smtClean="0">
                <a:latin typeface="Neurochrome"/>
                <a:ea typeface="SimSun" pitchFamily="2" charset="-122"/>
              </a:rPr>
              <a:t> </a:t>
            </a:r>
            <a:r>
              <a:rPr lang="en-US" altLang="zh-CN" sz="1000" dirty="0">
                <a:ea typeface="SimSun" pitchFamily="2" charset="-122"/>
              </a:rPr>
              <a:t>Please </a:t>
            </a:r>
            <a:r>
              <a:rPr lang="en-US" altLang="zh-CN" sz="1000" dirty="0" smtClean="0">
                <a:ea typeface="SimSun" pitchFamily="2" charset="-122"/>
              </a:rPr>
              <a:t>visit </a:t>
            </a:r>
            <a:r>
              <a:rPr lang="en-US" altLang="zh-CN" sz="1000" dirty="0">
                <a:ea typeface="SimSun" pitchFamily="2" charset="-122"/>
              </a:rPr>
              <a:t>church website for additional announcements</a:t>
            </a:r>
          </a:p>
          <a:p>
            <a:pPr algn="ctr"/>
            <a:r>
              <a:rPr lang="en-US" altLang="zh-CN" sz="1000" b="1" dirty="0" smtClean="0">
                <a:ea typeface="SimSun" pitchFamily="2" charset="-122"/>
              </a:rPr>
              <a:t>http://www.3cw.org</a:t>
            </a:r>
            <a:endParaRPr lang="en-US" altLang="zh-CN" sz="1000" b="1" dirty="0">
              <a:ea typeface="SimSun" pitchFamily="2" charset="-122"/>
            </a:endParaRPr>
          </a:p>
        </p:txBody>
      </p:sp>
      <p:graphicFrame>
        <p:nvGraphicFramePr>
          <p:cNvPr id="34" name="Group 112"/>
          <p:cNvGraphicFramePr>
            <a:graphicFrameLocks noGrp="1"/>
          </p:cNvGraphicFramePr>
          <p:nvPr>
            <p:extLst>
              <p:ext uri="{D42A27DB-BD31-4B8C-83A1-F6EECF244321}">
                <p14:modId xmlns:p14="http://schemas.microsoft.com/office/powerpoint/2010/main" val="1353145660"/>
              </p:ext>
            </p:extLst>
          </p:nvPr>
        </p:nvGraphicFramePr>
        <p:xfrm>
          <a:off x="5194302" y="430213"/>
          <a:ext cx="4533900" cy="487660"/>
        </p:xfrm>
        <a:graphic>
          <a:graphicData uri="http://schemas.openxmlformats.org/drawingml/2006/table">
            <a:tbl>
              <a:tblPr/>
              <a:tblGrid>
                <a:gridCol w="609600"/>
                <a:gridCol w="3924300"/>
              </a:tblGrid>
              <a:tr h="230188">
                <a:tc>
                  <a:txBody>
                    <a:bodyPr/>
                    <a:lstStyle/>
                    <a:p>
                      <a:pPr marL="0" marR="0" lvl="0" indent="0" algn="l" defTabSz="1019175" rtl="0" eaLnBrk="1" fontAlgn="base" latinLnBrk="0" hangingPunct="1">
                        <a:lnSpc>
                          <a:spcPct val="100000"/>
                        </a:lnSpc>
                        <a:spcBef>
                          <a:spcPct val="20000"/>
                        </a:spcBef>
                        <a:spcAft>
                          <a:spcPct val="0"/>
                        </a:spcAft>
                        <a:buClrTx/>
                        <a:buSzTx/>
                        <a:buFontTx/>
                        <a:buNone/>
                        <a:tabLst/>
                        <a:defRPr/>
                      </a:pPr>
                      <a:r>
                        <a:rPr kumimoji="0" lang="en-US" altLang="zh-TW" sz="1000" b="0" i="0" u="none" strike="noStrike" cap="none" normalizeH="0" baseline="0" dirty="0" smtClean="0">
                          <a:ln>
                            <a:noFill/>
                          </a:ln>
                          <a:solidFill>
                            <a:schemeClr val="tx1"/>
                          </a:solidFill>
                          <a:effectLst/>
                          <a:latin typeface="Arial Narrow" pitchFamily="34" charset="0"/>
                          <a:ea typeface="HanWang KaiBold-Gb5" pitchFamily="2" charset="-120"/>
                        </a:rPr>
                        <a:t>8/07/</a:t>
                      </a:r>
                      <a:r>
                        <a:rPr kumimoji="0" lang="en-US" sz="1000" b="0" i="0" u="none" strike="noStrike" cap="none" normalizeH="0" baseline="0" dirty="0" smtClean="0">
                          <a:ln>
                            <a:noFill/>
                          </a:ln>
                          <a:solidFill>
                            <a:schemeClr val="tx1"/>
                          </a:solidFill>
                          <a:effectLst/>
                          <a:latin typeface="Arial Narrow" pitchFamily="34" charset="0"/>
                          <a:ea typeface="HanWang KaiBold-Gb5" pitchFamily="2" charset="-120"/>
                        </a:rPr>
                        <a:t>19</a:t>
                      </a:r>
                    </a:p>
                  </a:txBody>
                  <a:tcPr marL="91429" marR="91429" marT="45715" marB="45715" anchor="b"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9175" rtl="0" eaLnBrk="1" fontAlgn="base" latinLnBrk="0" hangingPunct="1">
                        <a:lnSpc>
                          <a:spcPct val="100000"/>
                        </a:lnSpc>
                        <a:spcBef>
                          <a:spcPct val="20000"/>
                        </a:spcBef>
                        <a:spcAft>
                          <a:spcPct val="0"/>
                        </a:spcAft>
                        <a:buClrTx/>
                        <a:buSzTx/>
                        <a:buFontTx/>
                        <a:buNone/>
                        <a:tabLst/>
                        <a:defRPr/>
                      </a:pPr>
                      <a:r>
                        <a:rPr kumimoji="0" lang="zh-TW" altLang="en-US" sz="1000" b="0" i="0" u="none" strike="noStrike" kern="1200" cap="none" normalizeH="0" baseline="0" dirty="0" smtClean="0">
                          <a:ln>
                            <a:noFill/>
                          </a:ln>
                          <a:solidFill>
                            <a:schemeClr val="tx1"/>
                          </a:solidFill>
                          <a:effectLst/>
                          <a:latin typeface="Arial Narrow" pitchFamily="34" charset="0"/>
                          <a:ea typeface="DFKai-SB" pitchFamily="65" charset="-120"/>
                          <a:cs typeface="+mn-cs"/>
                        </a:rPr>
                        <a:t>週三</a:t>
                      </a:r>
                      <a:r>
                        <a:rPr kumimoji="0" lang="zh-CN" altLang="en-US" sz="1000" b="0" i="0" u="none" strike="noStrike" kern="1200" cap="none" normalizeH="0" baseline="0" dirty="0" smtClean="0">
                          <a:ln>
                            <a:noFill/>
                          </a:ln>
                          <a:solidFill>
                            <a:schemeClr val="tx1"/>
                          </a:solidFill>
                          <a:effectLst/>
                          <a:latin typeface="Arial Narrow" pitchFamily="34" charset="0"/>
                          <a:ea typeface="DFKai-SB" pitchFamily="65" charset="-120"/>
                          <a:cs typeface="+mn-cs"/>
                        </a:rPr>
                        <a:t>姐妹查经</a:t>
                      </a:r>
                      <a:r>
                        <a:rPr kumimoji="0" lang="en-US" sz="1000" b="0" i="0" u="none" strike="noStrike" kern="1200" cap="none" normalizeH="0" baseline="0" dirty="0" smtClean="0">
                          <a:ln>
                            <a:noFill/>
                          </a:ln>
                          <a:solidFill>
                            <a:schemeClr val="tx1"/>
                          </a:solidFill>
                          <a:effectLst/>
                          <a:latin typeface="Arial Narrow" pitchFamily="34" charset="0"/>
                          <a:ea typeface="DFKai-SB" pitchFamily="65" charset="-120"/>
                          <a:cs typeface="+mn-cs"/>
                        </a:rPr>
                        <a:t> Wed Ladies Bible Study 10am at Pastor Chu's residence</a:t>
                      </a:r>
                      <a:endParaRPr kumimoji="0" lang="en-US" altLang="zh-TW" sz="1000" b="0" i="0" u="none" strike="noStrike" kern="1200" cap="none" normalizeH="0" baseline="0" dirty="0" smtClean="0">
                        <a:ln>
                          <a:noFill/>
                        </a:ln>
                        <a:solidFill>
                          <a:schemeClr val="tx1"/>
                        </a:solidFill>
                        <a:effectLst/>
                        <a:latin typeface="Arial Narrow" pitchFamily="34" charset="0"/>
                        <a:ea typeface="DFKai-SB" pitchFamily="65" charset="-120"/>
                        <a:cs typeface="+mn-cs"/>
                      </a:endParaRPr>
                    </a:p>
                  </a:txBody>
                  <a:tcPr marL="91429" marR="91429" marT="45715" marB="45715"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0188">
                <a:tc>
                  <a:txBody>
                    <a:bodyPr/>
                    <a:lstStyle/>
                    <a:p>
                      <a:pPr marL="0" marR="0" lvl="0" indent="0" algn="l" defTabSz="1019175" rtl="0" eaLnBrk="1" fontAlgn="base" latinLnBrk="0" hangingPunct="1">
                        <a:lnSpc>
                          <a:spcPct val="100000"/>
                        </a:lnSpc>
                        <a:spcBef>
                          <a:spcPct val="20000"/>
                        </a:spcBef>
                        <a:spcAft>
                          <a:spcPct val="0"/>
                        </a:spcAft>
                        <a:buClrTx/>
                        <a:buSzTx/>
                        <a:buFontTx/>
                        <a:buNone/>
                      </a:pPr>
                      <a:r>
                        <a:rPr kumimoji="0" lang="en-US" altLang="zh-TW" sz="1000" b="0" i="0" u="none" strike="noStrike" cap="none" normalizeH="0" baseline="0" dirty="0" smtClean="0">
                          <a:ln>
                            <a:noFill/>
                          </a:ln>
                          <a:solidFill>
                            <a:schemeClr val="tx1"/>
                          </a:solidFill>
                          <a:effectLst/>
                          <a:latin typeface="Arial Narrow" pitchFamily="34" charset="0"/>
                          <a:ea typeface="HanWang KaiBold-Gb5" pitchFamily="2" charset="-120"/>
                        </a:rPr>
                        <a:t>8/14/</a:t>
                      </a:r>
                      <a:r>
                        <a:rPr kumimoji="0" lang="en-US" sz="1000" b="0" i="0" u="none" strike="noStrike" cap="none" normalizeH="0" baseline="0" dirty="0" smtClean="0">
                          <a:ln>
                            <a:noFill/>
                          </a:ln>
                          <a:solidFill>
                            <a:schemeClr val="tx1"/>
                          </a:solidFill>
                          <a:effectLst/>
                          <a:latin typeface="Arial Narrow" pitchFamily="34" charset="0"/>
                          <a:ea typeface="HanWang KaiBold-Gb5" pitchFamily="2" charset="-120"/>
                        </a:rPr>
                        <a:t>19</a:t>
                      </a:r>
                    </a:p>
                  </a:txBody>
                  <a:tcPr marL="91429" marR="91429" marT="45715" marB="45715" anchor="b"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9175" rtl="0" eaLnBrk="1" fontAlgn="base" latinLnBrk="0" hangingPunct="1">
                        <a:lnSpc>
                          <a:spcPct val="100000"/>
                        </a:lnSpc>
                        <a:spcBef>
                          <a:spcPct val="20000"/>
                        </a:spcBef>
                        <a:spcAft>
                          <a:spcPct val="0"/>
                        </a:spcAft>
                        <a:buClrTx/>
                        <a:buSzTx/>
                        <a:buFontTx/>
                        <a:buNone/>
                        <a:tabLst/>
                        <a:defRPr/>
                      </a:pPr>
                      <a:r>
                        <a:rPr kumimoji="0" lang="zh-TW" altLang="en-US" sz="1000" b="0" i="0" u="none" strike="noStrike" cap="none" normalizeH="0" baseline="0" dirty="0" smtClean="0">
                          <a:ln>
                            <a:noFill/>
                          </a:ln>
                          <a:solidFill>
                            <a:schemeClr val="tx1"/>
                          </a:solidFill>
                          <a:effectLst/>
                          <a:latin typeface="Arial Narrow" pitchFamily="34" charset="0"/>
                          <a:ea typeface="DFKai-SB" pitchFamily="65" charset="-120"/>
                        </a:rPr>
                        <a:t>週三祷告会</a:t>
                      </a:r>
                      <a:r>
                        <a:rPr kumimoji="0" lang="en-US" sz="1000" b="0" i="0" u="none" strike="noStrike" cap="none" normalizeH="0" baseline="0" dirty="0" smtClean="0">
                          <a:ln>
                            <a:noFill/>
                          </a:ln>
                          <a:solidFill>
                            <a:schemeClr val="tx1"/>
                          </a:solidFill>
                          <a:effectLst/>
                          <a:latin typeface="Arial Narrow" pitchFamily="34" charset="0"/>
                          <a:ea typeface="DFKai-SB" pitchFamily="65" charset="-120"/>
                        </a:rPr>
                        <a:t> Wed </a:t>
                      </a:r>
                      <a:r>
                        <a:rPr kumimoji="0" lang="en-US" altLang="zh-TW" sz="1000" b="0" i="0" u="none" strike="noStrike" cap="none" normalizeH="0" baseline="0" dirty="0" smtClean="0">
                          <a:ln>
                            <a:noFill/>
                          </a:ln>
                          <a:solidFill>
                            <a:schemeClr val="tx1"/>
                          </a:solidFill>
                          <a:effectLst/>
                          <a:latin typeface="Arial Narrow" pitchFamily="34" charset="0"/>
                          <a:ea typeface="DFKai-SB" pitchFamily="65" charset="-120"/>
                        </a:rPr>
                        <a:t>Prayer  Meeting 7:30</a:t>
                      </a:r>
                      <a:r>
                        <a:rPr kumimoji="0" lang="en-US" altLang="zh-CN" sz="1000" b="0" i="0" u="none" strike="noStrike" cap="none" normalizeH="0" baseline="0" dirty="0" smtClean="0">
                          <a:ln>
                            <a:noFill/>
                          </a:ln>
                          <a:solidFill>
                            <a:schemeClr val="tx1"/>
                          </a:solidFill>
                          <a:effectLst/>
                          <a:latin typeface="Arial Narrow" pitchFamily="34" charset="0"/>
                          <a:ea typeface="DFKai-SB" pitchFamily="65" charset="-120"/>
                        </a:rPr>
                        <a:t>pm </a:t>
                      </a:r>
                      <a:r>
                        <a:rPr kumimoji="0" lang="en-US" altLang="zh-TW" sz="1000" b="0" i="0" u="none" strike="noStrike" cap="none" normalizeH="0" baseline="0" dirty="0" smtClean="0">
                          <a:ln>
                            <a:noFill/>
                          </a:ln>
                          <a:solidFill>
                            <a:schemeClr val="tx1"/>
                          </a:solidFill>
                          <a:effectLst/>
                          <a:latin typeface="Arial Narrow" pitchFamily="34" charset="0"/>
                          <a:ea typeface="DFKai-SB" pitchFamily="65" charset="-120"/>
                        </a:rPr>
                        <a:t>at P</a:t>
                      </a:r>
                      <a:r>
                        <a:rPr kumimoji="0" lang="en-US" altLang="zh-CN" sz="1000" b="0" i="0" u="none" strike="noStrike" cap="none" normalizeH="0" baseline="0" dirty="0" smtClean="0">
                          <a:ln>
                            <a:noFill/>
                          </a:ln>
                          <a:solidFill>
                            <a:schemeClr val="tx1"/>
                          </a:solidFill>
                          <a:effectLst/>
                          <a:latin typeface="Arial Narrow" pitchFamily="34" charset="0"/>
                          <a:ea typeface="DFKai-SB" pitchFamily="65" charset="-120"/>
                        </a:rPr>
                        <a:t>astor Chu’s house</a:t>
                      </a:r>
                      <a:endParaRPr kumimoji="0" lang="en-US" altLang="zh-TW" sz="1000" b="0" i="0" u="none" strike="noStrike" cap="none" normalizeH="0" baseline="0" dirty="0" smtClean="0">
                        <a:ln>
                          <a:noFill/>
                        </a:ln>
                        <a:solidFill>
                          <a:schemeClr val="tx1"/>
                        </a:solidFill>
                        <a:effectLst/>
                        <a:latin typeface="Arial Narrow" pitchFamily="34" charset="0"/>
                        <a:ea typeface="Arial Unicode MS" pitchFamily="34" charset="-128"/>
                        <a:cs typeface="Arial Unicode MS" pitchFamily="34" charset="-128"/>
                      </a:endParaRPr>
                    </a:p>
                  </a:txBody>
                  <a:tcPr marL="91429" marR="91429" marT="45715" marB="45715"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 name="TextBox 36"/>
          <p:cNvSpPr txBox="1"/>
          <p:nvPr/>
        </p:nvSpPr>
        <p:spPr>
          <a:xfrm>
            <a:off x="5102392" y="6369376"/>
            <a:ext cx="4430381" cy="276999"/>
          </a:xfrm>
          <a:prstGeom prst="rect">
            <a:avLst/>
          </a:prstGeom>
          <a:noFill/>
        </p:spPr>
        <p:txBody>
          <a:bodyPr wrap="square" rtlCol="0">
            <a:spAutoFit/>
          </a:bodyPr>
          <a:lstStyle/>
          <a:p>
            <a:pPr algn="ctr"/>
            <a:r>
              <a:rPr lang="en-US" altLang="zh-CN" sz="1200" b="1" dirty="0" smtClean="0">
                <a:latin typeface="Calibri" pitchFamily="34" charset="0"/>
                <a:ea typeface="DFKai-SB" pitchFamily="65" charset="-120"/>
              </a:rPr>
              <a:t>2018 Church Events Calendar </a:t>
            </a:r>
            <a:r>
              <a:rPr lang="zh-CN" altLang="en-US" sz="1200" b="1" dirty="0" smtClean="0">
                <a:latin typeface="DFKai-SB" pitchFamily="65" charset="-120"/>
                <a:ea typeface="DFKai-SB" pitchFamily="65" charset="-120"/>
              </a:rPr>
              <a:t>教会活动日程表</a:t>
            </a:r>
            <a:endParaRPr lang="zh-CN" altLang="en-US" sz="1200" b="1" dirty="0">
              <a:latin typeface="DFKai-SB" pitchFamily="65" charset="-120"/>
              <a:ea typeface="DFKai-SB" pitchFamily="65" charset="-120"/>
            </a:endParaRPr>
          </a:p>
        </p:txBody>
      </p:sp>
      <p:graphicFrame>
        <p:nvGraphicFramePr>
          <p:cNvPr id="20" name="表格 3"/>
          <p:cNvGraphicFramePr>
            <a:graphicFrameLocks noGrp="1"/>
          </p:cNvGraphicFramePr>
          <p:nvPr>
            <p:extLst>
              <p:ext uri="{D42A27DB-BD31-4B8C-83A1-F6EECF244321}">
                <p14:modId xmlns:p14="http://schemas.microsoft.com/office/powerpoint/2010/main" val="3749057"/>
              </p:ext>
            </p:extLst>
          </p:nvPr>
        </p:nvGraphicFramePr>
        <p:xfrm>
          <a:off x="5176545" y="6658382"/>
          <a:ext cx="4463636" cy="251460"/>
        </p:xfrm>
        <a:graphic>
          <a:graphicData uri="http://schemas.openxmlformats.org/drawingml/2006/table">
            <a:tbl>
              <a:tblPr firstRow="1" bandRow="1">
                <a:tableStyleId>{F5AB1C69-6EDB-4FF4-983F-18BD219EF322}</a:tableStyleId>
              </a:tblPr>
              <a:tblGrid>
                <a:gridCol w="1007280"/>
                <a:gridCol w="3456356"/>
              </a:tblGrid>
              <a:tr h="2057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b="0" kern="1200" baseline="0" dirty="0" smtClean="0">
                          <a:solidFill>
                            <a:schemeClr val="tx1"/>
                          </a:solidFill>
                          <a:latin typeface="DFKai-SB" pitchFamily="65" charset="-120"/>
                          <a:ea typeface="DFKai-SB" pitchFamily="65" charset="-120"/>
                          <a:cs typeface="+mn-cs"/>
                        </a:rPr>
                        <a:t>8/11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050" b="0" kern="1200" baseline="0" dirty="0" smtClean="0">
                          <a:solidFill>
                            <a:schemeClr val="tx1"/>
                          </a:solidFill>
                          <a:latin typeface="DFKai-SB" pitchFamily="65" charset="-120"/>
                          <a:ea typeface="DFKai-SB" pitchFamily="65" charset="-120"/>
                          <a:cs typeface="+mn-cs"/>
                        </a:rPr>
                        <a:t>户外主日崇拜 </a:t>
                      </a:r>
                      <a:r>
                        <a:rPr lang="en-US" sz="1050" b="0" kern="1200" baseline="0" dirty="0" smtClean="0">
                          <a:solidFill>
                            <a:schemeClr val="tx1"/>
                          </a:solidFill>
                          <a:latin typeface="DFKai-SB" pitchFamily="65" charset="-120"/>
                          <a:ea typeface="DFKai-SB" pitchFamily="65" charset="-120"/>
                          <a:cs typeface="+mn-cs"/>
                        </a:rPr>
                        <a:t>Outdoor service at Carver Lake Park</a:t>
                      </a:r>
                      <a:endParaRPr lang="en-US" altLang="zh-CN" sz="1050" b="0" kern="1200" baseline="0" dirty="0" smtClean="0">
                        <a:solidFill>
                          <a:schemeClr val="tx1"/>
                        </a:solidFill>
                        <a:latin typeface="DFKai-SB" pitchFamily="65" charset="-120"/>
                        <a:ea typeface="DFKai-SB" pitchFamily="65" charset="-120"/>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22" name="Group 243"/>
          <p:cNvGraphicFramePr>
            <a:graphicFrameLocks noGrp="1"/>
          </p:cNvGraphicFramePr>
          <p:nvPr>
            <p:extLst>
              <p:ext uri="{D42A27DB-BD31-4B8C-83A1-F6EECF244321}">
                <p14:modId xmlns:p14="http://schemas.microsoft.com/office/powerpoint/2010/main" val="1732576451"/>
              </p:ext>
            </p:extLst>
          </p:nvPr>
        </p:nvGraphicFramePr>
        <p:xfrm>
          <a:off x="5102391" y="2121756"/>
          <a:ext cx="4744371" cy="4044447"/>
        </p:xfrm>
        <a:graphic>
          <a:graphicData uri="http://schemas.openxmlformats.org/drawingml/2006/table">
            <a:tbl>
              <a:tblPr/>
              <a:tblGrid>
                <a:gridCol w="2306752"/>
                <a:gridCol w="2437619"/>
              </a:tblGrid>
              <a:tr h="4044447">
                <a:tc>
                  <a:txBody>
                    <a:bodyPr/>
                    <a:lstStyle/>
                    <a:p>
                      <a:r>
                        <a:rPr lang="en-US" altLang="zh-CN" sz="1000" kern="1200" baseline="0" dirty="0" smtClean="0">
                          <a:solidFill>
                            <a:schemeClr val="tx1"/>
                          </a:solidFill>
                          <a:latin typeface="DFKai-SB" pitchFamily="65" charset="-120"/>
                          <a:ea typeface="DFKai-SB" pitchFamily="65" charset="-120"/>
                          <a:cs typeface="+mn-cs"/>
                        </a:rPr>
                        <a:t>-</a:t>
                      </a:r>
                      <a:r>
                        <a:rPr lang="en-US" sz="1000" kern="1200" baseline="0" dirty="0" smtClean="0">
                          <a:solidFill>
                            <a:schemeClr val="tx1"/>
                          </a:solidFill>
                          <a:latin typeface="DFKai-SB" pitchFamily="65" charset="-120"/>
                          <a:ea typeface="DFKai-SB" pitchFamily="65" charset="-120"/>
                          <a:cs typeface="+mn-cs"/>
                        </a:rPr>
                        <a:t>8/11 10:15am </a:t>
                      </a:r>
                      <a:r>
                        <a:rPr lang="zh-CN" altLang="en-US" sz="1000" kern="1200" baseline="0" dirty="0" smtClean="0">
                          <a:solidFill>
                            <a:schemeClr val="tx1"/>
                          </a:solidFill>
                          <a:latin typeface="DFKai-SB" pitchFamily="65" charset="-120"/>
                          <a:ea typeface="DFKai-SB" pitchFamily="65" charset="-120"/>
                          <a:cs typeface="+mn-cs"/>
                        </a:rPr>
                        <a:t>户外崇拜 </a:t>
                      </a:r>
                      <a:r>
                        <a:rPr lang="en-US" altLang="zh-CN" sz="1000" kern="1200" baseline="0" dirty="0" smtClean="0">
                          <a:solidFill>
                            <a:schemeClr val="tx1"/>
                          </a:solidFill>
                          <a:latin typeface="DFKai-SB" pitchFamily="65" charset="-120"/>
                          <a:ea typeface="DFKai-SB" pitchFamily="65" charset="-120"/>
                          <a:cs typeface="+mn-cs"/>
                        </a:rPr>
                        <a:t>(</a:t>
                      </a:r>
                      <a:r>
                        <a:rPr lang="zh-CN" altLang="en-US" sz="1000" kern="1200" baseline="0" dirty="0" smtClean="0">
                          <a:solidFill>
                            <a:schemeClr val="tx1"/>
                          </a:solidFill>
                          <a:latin typeface="DFKai-SB" pitchFamily="65" charset="-120"/>
                          <a:ea typeface="DFKai-SB" pitchFamily="65" charset="-120"/>
                          <a:cs typeface="+mn-cs"/>
                        </a:rPr>
                        <a:t>之後有午餐</a:t>
                      </a:r>
                      <a:r>
                        <a:rPr lang="en-US" altLang="zh-CN" sz="1000" kern="1200" baseline="0" dirty="0" smtClean="0">
                          <a:solidFill>
                            <a:schemeClr val="tx1"/>
                          </a:solidFill>
                          <a:latin typeface="DFKai-SB" pitchFamily="65" charset="-120"/>
                          <a:ea typeface="DFKai-SB" pitchFamily="65" charset="-120"/>
                          <a:cs typeface="+mn-cs"/>
                        </a:rPr>
                        <a:t>)</a:t>
                      </a:r>
                      <a:r>
                        <a:rPr lang="zh-CN" altLang="en-US" sz="1000" kern="1200" baseline="0" dirty="0" smtClean="0">
                          <a:solidFill>
                            <a:schemeClr val="tx1"/>
                          </a:solidFill>
                          <a:latin typeface="DFKai-SB" pitchFamily="65" charset="-120"/>
                          <a:ea typeface="DFKai-SB" pitchFamily="65" charset="-120"/>
                          <a:cs typeface="+mn-cs"/>
                        </a:rPr>
                        <a:t>。地點：</a:t>
                      </a:r>
                      <a:r>
                        <a:rPr lang="en-US" sz="1000" kern="1200" baseline="0" dirty="0" smtClean="0">
                          <a:solidFill>
                            <a:schemeClr val="tx1"/>
                          </a:solidFill>
                          <a:latin typeface="DFKai-SB" pitchFamily="65" charset="-120"/>
                          <a:ea typeface="DFKai-SB" pitchFamily="65" charset="-120"/>
                          <a:cs typeface="+mn-cs"/>
                        </a:rPr>
                        <a:t>Carver Lake Park。 </a:t>
                      </a:r>
                      <a:r>
                        <a:rPr lang="zh-CN" altLang="en-US" sz="1000" kern="1200" baseline="0" dirty="0" smtClean="0">
                          <a:solidFill>
                            <a:schemeClr val="tx1"/>
                          </a:solidFill>
                          <a:latin typeface="DFKai-SB" pitchFamily="65" charset="-120"/>
                          <a:ea typeface="DFKai-SB" pitchFamily="65" charset="-120"/>
                          <a:cs typeface="+mn-cs"/>
                        </a:rPr>
                        <a:t>请带你的朋友来參加。 （由于户外崇拜，位於新生命教會的所有活动，将于</a:t>
                      </a:r>
                      <a:r>
                        <a:rPr lang="en-US" altLang="zh-CN" sz="1000" kern="1200" baseline="0" dirty="0" smtClean="0">
                          <a:solidFill>
                            <a:schemeClr val="tx1"/>
                          </a:solidFill>
                          <a:latin typeface="DFKai-SB" pitchFamily="65" charset="-120"/>
                          <a:ea typeface="DFKai-SB" pitchFamily="65" charset="-120"/>
                          <a:cs typeface="+mn-cs"/>
                        </a:rPr>
                        <a:t>8</a:t>
                      </a:r>
                      <a:r>
                        <a:rPr lang="zh-CN" altLang="en-US" sz="1000" kern="1200" baseline="0" dirty="0" smtClean="0">
                          <a:solidFill>
                            <a:schemeClr val="tx1"/>
                          </a:solidFill>
                          <a:latin typeface="DFKai-SB" pitchFamily="65" charset="-120"/>
                          <a:ea typeface="DFKai-SB" pitchFamily="65" charset="-120"/>
                          <a:cs typeface="+mn-cs"/>
                        </a:rPr>
                        <a:t>月</a:t>
                      </a:r>
                      <a:r>
                        <a:rPr lang="en-US" altLang="zh-CN" sz="1000" kern="1200" baseline="0" dirty="0" smtClean="0">
                          <a:solidFill>
                            <a:schemeClr val="tx1"/>
                          </a:solidFill>
                          <a:latin typeface="DFKai-SB" pitchFamily="65" charset="-120"/>
                          <a:ea typeface="DFKai-SB" pitchFamily="65" charset="-120"/>
                          <a:cs typeface="+mn-cs"/>
                        </a:rPr>
                        <a:t>11</a:t>
                      </a:r>
                      <a:r>
                        <a:rPr lang="zh-CN" altLang="en-US" sz="1000" kern="1200" baseline="0" dirty="0" smtClean="0">
                          <a:solidFill>
                            <a:schemeClr val="tx1"/>
                          </a:solidFill>
                          <a:latin typeface="DFKai-SB" pitchFamily="65" charset="-120"/>
                          <a:ea typeface="DFKai-SB" pitchFamily="65" charset="-120"/>
                          <a:cs typeface="+mn-cs"/>
                        </a:rPr>
                        <a:t>日取消）。</a:t>
                      </a:r>
                      <a:br>
                        <a:rPr lang="zh-CN" altLang="en-US" sz="1000" kern="1200" baseline="0" dirty="0" smtClean="0">
                          <a:solidFill>
                            <a:schemeClr val="tx1"/>
                          </a:solidFill>
                          <a:latin typeface="DFKai-SB" pitchFamily="65" charset="-120"/>
                          <a:ea typeface="DFKai-SB" pitchFamily="65" charset="-120"/>
                          <a:cs typeface="+mn-cs"/>
                        </a:rPr>
                      </a:br>
                      <a:endParaRPr lang="en-US" altLang="zh-CN" sz="1000" kern="1200" baseline="0" dirty="0" smtClean="0">
                        <a:solidFill>
                          <a:schemeClr val="tx1"/>
                        </a:solidFill>
                        <a:latin typeface="DFKai-SB" pitchFamily="65" charset="-120"/>
                        <a:ea typeface="DFKai-SB" pitchFamily="65" charset="-120"/>
                        <a:cs typeface="+mn-cs"/>
                      </a:endParaRPr>
                    </a:p>
                    <a:p>
                      <a:endParaRPr lang="zh-CN" altLang="en-US" sz="1000" kern="1200" baseline="0" dirty="0" smtClean="0">
                        <a:solidFill>
                          <a:schemeClr val="tx1"/>
                        </a:solidFill>
                        <a:latin typeface="DFKai-SB" pitchFamily="65" charset="-120"/>
                        <a:ea typeface="DFKai-SB" pitchFamily="65" charset="-120"/>
                        <a:cs typeface="+mn-cs"/>
                      </a:endParaRPr>
                    </a:p>
                    <a:p>
                      <a:r>
                        <a:rPr lang="en-US" altLang="zh-CN" sz="1000" kern="1200" baseline="0" dirty="0" smtClean="0">
                          <a:solidFill>
                            <a:schemeClr val="tx1"/>
                          </a:solidFill>
                          <a:latin typeface="DFKai-SB" pitchFamily="65" charset="-120"/>
                          <a:ea typeface="DFKai-SB" pitchFamily="65" charset="-120"/>
                          <a:cs typeface="+mn-cs"/>
                        </a:rPr>
                        <a:t>-</a:t>
                      </a:r>
                      <a:r>
                        <a:rPr lang="zh-CN" altLang="en-US" sz="1000" kern="1200" baseline="0" dirty="0" smtClean="0">
                          <a:solidFill>
                            <a:schemeClr val="tx1"/>
                          </a:solidFill>
                          <a:latin typeface="DFKai-SB" pitchFamily="65" charset="-120"/>
                          <a:ea typeface="DFKai-SB" pitchFamily="65" charset="-120"/>
                          <a:cs typeface="+mn-cs"/>
                        </a:rPr>
                        <a:t>教会为</a:t>
                      </a:r>
                      <a:r>
                        <a:rPr lang="en-US" altLang="zh-CN" sz="1000" kern="1200" baseline="0" dirty="0" smtClean="0">
                          <a:solidFill>
                            <a:schemeClr val="tx1"/>
                          </a:solidFill>
                          <a:latin typeface="DFKai-SB" pitchFamily="65" charset="-120"/>
                          <a:ea typeface="DFKai-SB" pitchFamily="65" charset="-120"/>
                          <a:cs typeface="+mn-cs"/>
                        </a:rPr>
                        <a:t>9</a:t>
                      </a:r>
                      <a:r>
                        <a:rPr lang="zh-CN" altLang="en-US" sz="1000" kern="1200" baseline="0" dirty="0" smtClean="0">
                          <a:solidFill>
                            <a:schemeClr val="tx1"/>
                          </a:solidFill>
                          <a:latin typeface="DFKai-SB" pitchFamily="65" charset="-120"/>
                          <a:ea typeface="DFKai-SB" pitchFamily="65" charset="-120"/>
                          <a:cs typeface="+mn-cs"/>
                        </a:rPr>
                        <a:t>月</a:t>
                      </a:r>
                      <a:r>
                        <a:rPr lang="en-US" altLang="zh-CN" sz="1000" kern="1200" baseline="0" dirty="0" smtClean="0">
                          <a:solidFill>
                            <a:schemeClr val="tx1"/>
                          </a:solidFill>
                          <a:latin typeface="DFKai-SB" pitchFamily="65" charset="-120"/>
                          <a:ea typeface="DFKai-SB" pitchFamily="65" charset="-120"/>
                          <a:cs typeface="+mn-cs"/>
                        </a:rPr>
                        <a:t>21</a:t>
                      </a:r>
                      <a:r>
                        <a:rPr lang="zh-CN" altLang="en-US" sz="1000" kern="1200" baseline="0" dirty="0" smtClean="0">
                          <a:solidFill>
                            <a:schemeClr val="tx1"/>
                          </a:solidFill>
                          <a:latin typeface="DFKai-SB" pitchFamily="65" charset="-120"/>
                          <a:ea typeface="DFKai-SB" pitchFamily="65" charset="-120"/>
                          <a:cs typeface="+mn-cs"/>
                        </a:rPr>
                        <a:t>日晚宴上的拍卖会筹集拍卖品（物品或服务都可），请大家在</a:t>
                      </a:r>
                      <a:r>
                        <a:rPr lang="en-US" altLang="zh-CN" sz="1000" kern="1200" baseline="0" dirty="0" smtClean="0">
                          <a:solidFill>
                            <a:schemeClr val="tx1"/>
                          </a:solidFill>
                          <a:latin typeface="DFKai-SB" pitchFamily="65" charset="-120"/>
                          <a:ea typeface="DFKai-SB" pitchFamily="65" charset="-120"/>
                          <a:cs typeface="+mn-cs"/>
                        </a:rPr>
                        <a:t>9</a:t>
                      </a:r>
                      <a:r>
                        <a:rPr lang="zh-CN" altLang="en-US" sz="1000" kern="1200" baseline="0" dirty="0" smtClean="0">
                          <a:solidFill>
                            <a:schemeClr val="tx1"/>
                          </a:solidFill>
                          <a:latin typeface="DFKai-SB" pitchFamily="65" charset="-120"/>
                          <a:ea typeface="DFKai-SB" pitchFamily="65" charset="-120"/>
                          <a:cs typeface="+mn-cs"/>
                        </a:rPr>
                        <a:t>月</a:t>
                      </a:r>
                      <a:r>
                        <a:rPr lang="en-US" altLang="zh-CN" sz="1000" kern="1200" baseline="0" dirty="0" smtClean="0">
                          <a:solidFill>
                            <a:schemeClr val="tx1"/>
                          </a:solidFill>
                          <a:latin typeface="DFKai-SB" pitchFamily="65" charset="-120"/>
                          <a:ea typeface="DFKai-SB" pitchFamily="65" charset="-120"/>
                          <a:cs typeface="+mn-cs"/>
                        </a:rPr>
                        <a:t>15</a:t>
                      </a:r>
                      <a:r>
                        <a:rPr lang="zh-CN" altLang="en-US" sz="1000" kern="1200" baseline="0" dirty="0" smtClean="0">
                          <a:solidFill>
                            <a:schemeClr val="tx1"/>
                          </a:solidFill>
                          <a:latin typeface="DFKai-SB" pitchFamily="65" charset="-120"/>
                          <a:ea typeface="DFKai-SB" pitchFamily="65" charset="-120"/>
                          <a:cs typeface="+mn-cs"/>
                        </a:rPr>
                        <a:t>日前联系王颖。</a:t>
                      </a:r>
                      <a:br>
                        <a:rPr lang="zh-CN" altLang="en-US" sz="1000" kern="1200" baseline="0" dirty="0" smtClean="0">
                          <a:solidFill>
                            <a:schemeClr val="tx1"/>
                          </a:solidFill>
                          <a:latin typeface="DFKai-SB" pitchFamily="65" charset="-120"/>
                          <a:ea typeface="DFKai-SB" pitchFamily="65" charset="-120"/>
                          <a:cs typeface="+mn-cs"/>
                        </a:rPr>
                      </a:br>
                      <a:endParaRPr lang="zh-CN" altLang="en-US" sz="1000" kern="1200" baseline="0" dirty="0" smtClean="0">
                        <a:solidFill>
                          <a:schemeClr val="tx1"/>
                        </a:solidFill>
                        <a:latin typeface="DFKai-SB" pitchFamily="65" charset="-120"/>
                        <a:ea typeface="DFKai-SB" pitchFamily="65" charset="-120"/>
                        <a:cs typeface="+mn-cs"/>
                      </a:endParaRPr>
                    </a:p>
                    <a:p>
                      <a:pPr rtl="0"/>
                      <a:endParaRPr lang="en-US" altLang="zh-CN" sz="1000" kern="1200" baseline="0" dirty="0" smtClean="0">
                        <a:solidFill>
                          <a:schemeClr val="tx1"/>
                        </a:solidFill>
                        <a:latin typeface="DFKai-SB" pitchFamily="65" charset="-120"/>
                        <a:ea typeface="DFKai-SB" pitchFamily="65" charset="-120"/>
                        <a:cs typeface="+mn-cs"/>
                      </a:endParaRPr>
                    </a:p>
                    <a:p>
                      <a:pPr rtl="0"/>
                      <a:endParaRPr lang="en-US" altLang="zh-CN" sz="1000" kern="1200" baseline="0" dirty="0" smtClean="0">
                        <a:solidFill>
                          <a:schemeClr val="tx1"/>
                        </a:solidFill>
                        <a:latin typeface="DFKai-SB" pitchFamily="65" charset="-120"/>
                        <a:ea typeface="DFKai-SB" pitchFamily="65" charset="-120"/>
                        <a:cs typeface="+mn-cs"/>
                      </a:endParaRPr>
                    </a:p>
                    <a:p>
                      <a:pPr rtl="0"/>
                      <a:r>
                        <a:rPr lang="zh-CN" altLang="en-US" sz="1000" kern="1200" baseline="0" dirty="0" smtClean="0">
                          <a:solidFill>
                            <a:schemeClr val="tx1"/>
                          </a:solidFill>
                          <a:latin typeface="DFKai-SB" pitchFamily="65" charset="-120"/>
                          <a:ea typeface="DFKai-SB" pitchFamily="65" charset="-120"/>
                          <a:cs typeface="+mn-cs"/>
                        </a:rPr>
                        <a:t/>
                      </a:r>
                      <a:br>
                        <a:rPr lang="zh-CN" altLang="en-US" sz="1000" kern="1200" baseline="0" dirty="0" smtClean="0">
                          <a:solidFill>
                            <a:schemeClr val="tx1"/>
                          </a:solidFill>
                          <a:latin typeface="DFKai-SB" pitchFamily="65" charset="-120"/>
                          <a:ea typeface="DFKai-SB" pitchFamily="65" charset="-120"/>
                          <a:cs typeface="+mn-cs"/>
                        </a:rPr>
                      </a:br>
                      <a:r>
                        <a:rPr lang="en-US" altLang="zh-CN" sz="1000" kern="1200" baseline="0" dirty="0" smtClean="0">
                          <a:solidFill>
                            <a:schemeClr val="tx1"/>
                          </a:solidFill>
                          <a:latin typeface="DFKai-SB" pitchFamily="65" charset="-120"/>
                          <a:ea typeface="DFKai-SB" pitchFamily="65" charset="-120"/>
                          <a:cs typeface="+mn-cs"/>
                        </a:rPr>
                        <a:t>-</a:t>
                      </a:r>
                      <a:r>
                        <a:rPr lang="zh-CN" altLang="en-US" sz="1000" kern="1200" baseline="0" dirty="0" smtClean="0">
                          <a:solidFill>
                            <a:schemeClr val="tx1"/>
                          </a:solidFill>
                          <a:latin typeface="DFKai-SB" pitchFamily="65" charset="-120"/>
                          <a:ea typeface="DFKai-SB" pitchFamily="65" charset="-120"/>
                          <a:cs typeface="+mn-cs"/>
                        </a:rPr>
                        <a:t>教会收到有關建堂基金的匹配的奉献承诺：凡在</a:t>
                      </a:r>
                      <a:r>
                        <a:rPr lang="en-US" altLang="zh-CN" sz="1000" kern="1200" baseline="0" dirty="0" smtClean="0">
                          <a:solidFill>
                            <a:schemeClr val="tx1"/>
                          </a:solidFill>
                          <a:latin typeface="DFKai-SB" pitchFamily="65" charset="-120"/>
                          <a:ea typeface="DFKai-SB" pitchFamily="65" charset="-120"/>
                          <a:cs typeface="+mn-cs"/>
                        </a:rPr>
                        <a:t>2019</a:t>
                      </a:r>
                      <a:r>
                        <a:rPr lang="zh-CN" altLang="en-US" sz="1000" kern="1200" baseline="0" dirty="0" smtClean="0">
                          <a:solidFill>
                            <a:schemeClr val="tx1"/>
                          </a:solidFill>
                          <a:latin typeface="DFKai-SB" pitchFamily="65" charset="-120"/>
                          <a:ea typeface="DFKai-SB" pitchFamily="65" charset="-120"/>
                          <a:cs typeface="+mn-cs"/>
                        </a:rPr>
                        <a:t>年</a:t>
                      </a:r>
                      <a:r>
                        <a:rPr lang="en-US" altLang="zh-CN" sz="1000" kern="1200" baseline="0" dirty="0" smtClean="0">
                          <a:solidFill>
                            <a:schemeClr val="tx1"/>
                          </a:solidFill>
                          <a:latin typeface="DFKai-SB" pitchFamily="65" charset="-120"/>
                          <a:ea typeface="DFKai-SB" pitchFamily="65" charset="-120"/>
                          <a:cs typeface="+mn-cs"/>
                        </a:rPr>
                        <a:t>7</a:t>
                      </a:r>
                      <a:r>
                        <a:rPr lang="zh-CN" altLang="en-US" sz="1000" kern="1200" baseline="0" dirty="0" smtClean="0">
                          <a:solidFill>
                            <a:schemeClr val="tx1"/>
                          </a:solidFill>
                          <a:latin typeface="DFKai-SB" pitchFamily="65" charset="-120"/>
                          <a:ea typeface="DFKai-SB" pitchFamily="65" charset="-120"/>
                          <a:cs typeface="+mn-cs"/>
                        </a:rPr>
                        <a:t>月至</a:t>
                      </a:r>
                      <a:r>
                        <a:rPr lang="en-US" altLang="zh-CN" sz="1000" kern="1200" baseline="0" dirty="0" smtClean="0">
                          <a:solidFill>
                            <a:schemeClr val="tx1"/>
                          </a:solidFill>
                          <a:latin typeface="DFKai-SB" pitchFamily="65" charset="-120"/>
                          <a:ea typeface="DFKai-SB" pitchFamily="65" charset="-120"/>
                          <a:cs typeface="+mn-cs"/>
                        </a:rPr>
                        <a:t>9</a:t>
                      </a:r>
                      <a:r>
                        <a:rPr lang="zh-CN" altLang="en-US" sz="1000" kern="1200" baseline="0" dirty="0" smtClean="0">
                          <a:solidFill>
                            <a:schemeClr val="tx1"/>
                          </a:solidFill>
                          <a:latin typeface="DFKai-SB" pitchFamily="65" charset="-120"/>
                          <a:ea typeface="DFKai-SB" pitchFamily="65" charset="-120"/>
                          <a:cs typeface="+mn-cs"/>
                        </a:rPr>
                        <a:t>月</a:t>
                      </a:r>
                      <a:r>
                        <a:rPr lang="en-US" altLang="zh-CN" sz="1000" kern="1200" baseline="0" dirty="0" smtClean="0">
                          <a:solidFill>
                            <a:schemeClr val="tx1"/>
                          </a:solidFill>
                          <a:latin typeface="DFKai-SB" pitchFamily="65" charset="-120"/>
                          <a:ea typeface="DFKai-SB" pitchFamily="65" charset="-120"/>
                          <a:cs typeface="+mn-cs"/>
                        </a:rPr>
                        <a:t>14</a:t>
                      </a:r>
                      <a:r>
                        <a:rPr lang="zh-CN" altLang="en-US" sz="1000" kern="1200" baseline="0" dirty="0" smtClean="0">
                          <a:solidFill>
                            <a:schemeClr val="tx1"/>
                          </a:solidFill>
                          <a:latin typeface="DFKai-SB" pitchFamily="65" charset="-120"/>
                          <a:ea typeface="DFKai-SB" pitchFamily="65" charset="-120"/>
                          <a:cs typeface="+mn-cs"/>
                        </a:rPr>
                        <a:t>日期间的建堂奉献</a:t>
                      </a:r>
                      <a:r>
                        <a:rPr lang="en-US" altLang="zh-CN" sz="1000" kern="1200" baseline="0" dirty="0" smtClean="0">
                          <a:solidFill>
                            <a:schemeClr val="tx1"/>
                          </a:solidFill>
                          <a:latin typeface="DFKai-SB" pitchFamily="65" charset="-120"/>
                          <a:ea typeface="DFKai-SB" pitchFamily="65" charset="-120"/>
                          <a:cs typeface="+mn-cs"/>
                        </a:rPr>
                        <a:t>/</a:t>
                      </a:r>
                      <a:r>
                        <a:rPr lang="zh-CN" altLang="en-US" sz="1000" kern="1200" baseline="0" dirty="0" smtClean="0">
                          <a:solidFill>
                            <a:schemeClr val="tx1"/>
                          </a:solidFill>
                          <a:latin typeface="DFKai-SB" pitchFamily="65" charset="-120"/>
                          <a:ea typeface="DFKai-SB" pitchFamily="65" charset="-120"/>
                          <a:cs typeface="+mn-cs"/>
                        </a:rPr>
                        <a:t>應献（但不包括贷款），教会將得到相等奉献 </a:t>
                      </a:r>
                      <a:r>
                        <a:rPr lang="en-US" altLang="zh-CN" sz="1000" kern="1200" baseline="0" dirty="0" smtClean="0">
                          <a:solidFill>
                            <a:schemeClr val="tx1"/>
                          </a:solidFill>
                          <a:latin typeface="DFKai-SB" pitchFamily="65" charset="-120"/>
                          <a:ea typeface="DFKai-SB" pitchFamily="65" charset="-120"/>
                          <a:cs typeface="+mn-cs"/>
                        </a:rPr>
                        <a:t>(</a:t>
                      </a:r>
                      <a:r>
                        <a:rPr lang="zh-CN" altLang="en-US" sz="1000" kern="1200" baseline="0" dirty="0" smtClean="0">
                          <a:solidFill>
                            <a:schemeClr val="tx1"/>
                          </a:solidFill>
                          <a:latin typeface="DFKai-SB" pitchFamily="65" charset="-120"/>
                          <a:ea typeface="DFKai-SB" pitchFamily="65" charset="-120"/>
                          <a:cs typeface="+mn-cs"/>
                        </a:rPr>
                        <a:t>匹配奉献上限 </a:t>
                      </a:r>
                      <a:r>
                        <a:rPr lang="en-US" altLang="zh-CN" sz="1000" kern="1200" baseline="0" dirty="0" smtClean="0">
                          <a:solidFill>
                            <a:schemeClr val="tx1"/>
                          </a:solidFill>
                          <a:latin typeface="DFKai-SB" pitchFamily="65" charset="-120"/>
                          <a:ea typeface="DFKai-SB" pitchFamily="65" charset="-120"/>
                          <a:cs typeface="+mn-cs"/>
                        </a:rPr>
                        <a:t>$125,000)</a:t>
                      </a:r>
                      <a:r>
                        <a:rPr lang="zh-CN" altLang="en-US" sz="1000" kern="1200" baseline="0" dirty="0" smtClean="0">
                          <a:solidFill>
                            <a:schemeClr val="tx1"/>
                          </a:solidFill>
                          <a:latin typeface="DFKai-SB" pitchFamily="65" charset="-120"/>
                          <a:ea typeface="DFKai-SB" pitchFamily="65" charset="-120"/>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smtClean="0">
                        <a:solidFill>
                          <a:schemeClr val="tx1"/>
                        </a:solidFill>
                        <a:latin typeface="DFKai-SB" pitchFamily="65" charset="-120"/>
                        <a:ea typeface="DFKai-SB"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r>
                        <a:rPr lang="en-US" altLang="zh-CN" sz="1000" kern="1200" baseline="0" dirty="0" smtClean="0">
                          <a:solidFill>
                            <a:schemeClr val="tx1"/>
                          </a:solidFill>
                          <a:latin typeface="DFKai-SB" pitchFamily="65" charset="-120"/>
                          <a:ea typeface="DFKai-SB" pitchFamily="65" charset="-120"/>
                          <a:cs typeface="+mn-cs"/>
                        </a:rPr>
                        <a:t>-</a:t>
                      </a:r>
                      <a:r>
                        <a:rPr lang="en-US" sz="1000" kern="1200" baseline="0" dirty="0" smtClean="0">
                          <a:solidFill>
                            <a:schemeClr val="tx1"/>
                          </a:solidFill>
                          <a:latin typeface="DFKai-SB" pitchFamily="65" charset="-120"/>
                          <a:ea typeface="DFKai-SB" pitchFamily="65" charset="-120"/>
                          <a:cs typeface="+mn-cs"/>
                        </a:rPr>
                        <a:t>8/11 10:15am Outdoor service (follows by lunch) at Carver Lake Park. Please bring your friends to come. (Because of the outdoor service, all activities at New Life Church will be cancelled on 8/11</a:t>
                      </a:r>
                      <a:r>
                        <a:rPr lang="en-US" sz="1000" kern="1200" baseline="0" dirty="0" smtClean="0">
                          <a:solidFill>
                            <a:schemeClr val="tx1"/>
                          </a:solidFill>
                          <a:latin typeface="DFKai-SB" pitchFamily="65" charset="-120"/>
                          <a:ea typeface="DFKai-SB" pitchFamily="65" charset="-120"/>
                          <a:cs typeface="+mn-cs"/>
                        </a:rPr>
                        <a:t>).</a:t>
                      </a:r>
                    </a:p>
                    <a:p>
                      <a:endParaRPr lang="en-US" sz="1000" kern="1200" baseline="0" dirty="0" smtClean="0">
                        <a:solidFill>
                          <a:schemeClr val="tx1"/>
                        </a:solidFill>
                        <a:latin typeface="DFKai-SB" pitchFamily="65" charset="-120"/>
                        <a:ea typeface="DFKai-SB" pitchFamily="65" charset="-12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smtClean="0">
                          <a:solidFill>
                            <a:schemeClr val="tx1"/>
                          </a:solidFill>
                          <a:latin typeface="DFKai-SB" pitchFamily="65" charset="-120"/>
                          <a:ea typeface="DFKai-SB" pitchFamily="65" charset="-120"/>
                          <a:cs typeface="+mn-cs"/>
                        </a:rPr>
                        <a:t>-If you have auction items (goods or services) to give for the auction at the fund raising dinner on 9/21, please contact Wang Ying before 9/15.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smtClean="0">
                        <a:solidFill>
                          <a:schemeClr val="tx1"/>
                        </a:solidFill>
                        <a:latin typeface="DFKai-SB" pitchFamily="65" charset="-120"/>
                        <a:ea typeface="DFKai-SB" pitchFamily="65" charset="-12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smtClean="0">
                        <a:solidFill>
                          <a:schemeClr val="tx1"/>
                        </a:solidFill>
                        <a:latin typeface="DFKai-SB" pitchFamily="65" charset="-120"/>
                        <a:ea typeface="DFKai-SB" pitchFamily="65" charset="-12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smtClean="0">
                          <a:solidFill>
                            <a:schemeClr val="tx1"/>
                          </a:solidFill>
                          <a:latin typeface="DFKai-SB" pitchFamily="65" charset="-120"/>
                          <a:ea typeface="DFKai-SB" pitchFamily="65" charset="-120"/>
                          <a:cs typeface="+mn-cs"/>
                        </a:rPr>
                        <a:t>-</a:t>
                      </a:r>
                      <a:r>
                        <a:rPr lang="en-US" altLang="zh-CN" sz="1000" kern="1200" baseline="0" dirty="0" smtClean="0">
                          <a:solidFill>
                            <a:schemeClr val="tx1"/>
                          </a:solidFill>
                          <a:latin typeface="DFKai-SB" pitchFamily="65" charset="-120"/>
                          <a:ea typeface="DFKai-SB" pitchFamily="65" charset="-120"/>
                          <a:cs typeface="+mn-cs"/>
                        </a:rPr>
                        <a:t>3</a:t>
                      </a:r>
                      <a:r>
                        <a:rPr lang="en-US" sz="1000" kern="1200" baseline="0" dirty="0" smtClean="0">
                          <a:solidFill>
                            <a:schemeClr val="tx1"/>
                          </a:solidFill>
                          <a:latin typeface="DFKai-SB" pitchFamily="65" charset="-120"/>
                          <a:ea typeface="DFKai-SB" pitchFamily="65" charset="-120"/>
                          <a:cs typeface="+mn-cs"/>
                        </a:rPr>
                        <a:t>CW has received a matching donation pledge for the building fund: it will match donation/pledge (but not loan) up to $125,000 from July to Sept 14, 2019.</a:t>
                      </a:r>
                    </a:p>
                    <a:p>
                      <a:endParaRPr lang="en-US" sz="1000" kern="1200" baseline="0" dirty="0" smtClean="0">
                        <a:solidFill>
                          <a:schemeClr val="tx1"/>
                        </a:solidFill>
                        <a:latin typeface="DFKai-SB" pitchFamily="65" charset="-120"/>
                        <a:ea typeface="DFKai-SB"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r>
            </a:tbl>
          </a:graphicData>
        </a:graphic>
      </p:graphicFrame>
      <p:graphicFrame>
        <p:nvGraphicFramePr>
          <p:cNvPr id="19" name="Group 113"/>
          <p:cNvGraphicFramePr>
            <a:graphicFrameLocks noGrp="1"/>
          </p:cNvGraphicFramePr>
          <p:nvPr>
            <p:extLst>
              <p:ext uri="{D42A27DB-BD31-4B8C-83A1-F6EECF244321}">
                <p14:modId xmlns:p14="http://schemas.microsoft.com/office/powerpoint/2010/main" val="2286428173"/>
              </p:ext>
            </p:extLst>
          </p:nvPr>
        </p:nvGraphicFramePr>
        <p:xfrm>
          <a:off x="300020" y="5334461"/>
          <a:ext cx="4543425" cy="1545316"/>
        </p:xfrm>
        <a:graphic>
          <a:graphicData uri="http://schemas.openxmlformats.org/drawingml/2006/table">
            <a:tbl>
              <a:tblPr/>
              <a:tblGrid>
                <a:gridCol w="1721908"/>
                <a:gridCol w="945092"/>
                <a:gridCol w="933450"/>
                <a:gridCol w="942975"/>
              </a:tblGrid>
              <a:tr h="228600">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err="1" smtClean="0">
                          <a:ln>
                            <a:noFill/>
                          </a:ln>
                          <a:solidFill>
                            <a:schemeClr val="tx1"/>
                          </a:solidFill>
                          <a:effectLst/>
                          <a:latin typeface="DFKai-SB" pitchFamily="65" charset="-120"/>
                          <a:ea typeface="DFKai-SB" pitchFamily="65" charset="-120"/>
                        </a:rPr>
                        <a:t>建堂基金</a:t>
                      </a:r>
                      <a:r>
                        <a:rPr kumimoji="0" lang="en-US" sz="900" b="0" i="0" u="none" strike="noStrike" cap="none" normalizeH="0" baseline="0" dirty="0" smtClean="0">
                          <a:ln>
                            <a:noFill/>
                          </a:ln>
                          <a:solidFill>
                            <a:schemeClr val="tx1"/>
                          </a:solidFill>
                          <a:effectLst/>
                          <a:latin typeface="Times New Roman" pitchFamily="18" charset="0"/>
                          <a:ea typeface="DFKai-SB" pitchFamily="65" charset="-120"/>
                        </a:rPr>
                        <a:t>  </a:t>
                      </a:r>
                      <a:r>
                        <a:rPr kumimoji="0" lang="en-US" sz="900" b="0" i="0" u="none" strike="noStrike" cap="none" normalizeH="0" baseline="0" dirty="0" smtClean="0">
                          <a:ln>
                            <a:noFill/>
                          </a:ln>
                          <a:solidFill>
                            <a:schemeClr val="tx1"/>
                          </a:solidFill>
                          <a:effectLst/>
                          <a:latin typeface="Century Gothic" pitchFamily="34" charset="0"/>
                          <a:ea typeface="DFKai-SB" pitchFamily="65" charset="-120"/>
                        </a:rPr>
                        <a:t>Building Fund</a:t>
                      </a: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chemeClr val="tx1"/>
                          </a:solidFill>
                          <a:effectLst/>
                          <a:latin typeface="Century Gothic" pitchFamily="34" charset="0"/>
                          <a:ea typeface="DFKai-SB" pitchFamily="65" charset="-120"/>
                        </a:rPr>
                        <a:t>2019</a:t>
                      </a:r>
                      <a:r>
                        <a:rPr kumimoji="0" lang="zh-CN" altLang="en-US" sz="900" b="1" i="0" u="none" strike="noStrike" cap="none" normalizeH="0" baseline="0" dirty="0" smtClean="0">
                          <a:ln>
                            <a:noFill/>
                          </a:ln>
                          <a:solidFill>
                            <a:schemeClr val="tx1"/>
                          </a:solidFill>
                          <a:effectLst/>
                          <a:latin typeface="HanWang KaiBold-Gb5" pitchFamily="2" charset="-120"/>
                          <a:ea typeface="DFKai-SB" pitchFamily="65" charset="-120"/>
                        </a:rPr>
                        <a:t>目标</a:t>
                      </a:r>
                      <a:r>
                        <a:rPr kumimoji="0" lang="en-US" sz="900" b="1" i="0" u="none" strike="noStrike" cap="none" normalizeH="0" baseline="0" dirty="0" smtClean="0">
                          <a:ln>
                            <a:noFill/>
                          </a:ln>
                          <a:solidFill>
                            <a:schemeClr val="tx1"/>
                          </a:solidFill>
                          <a:effectLst/>
                          <a:latin typeface="Century Gothic" pitchFamily="34" charset="0"/>
                          <a:ea typeface="DFKai-SB" pitchFamily="65" charset="-120"/>
                        </a:rPr>
                        <a:t> Goal: $600,000</a:t>
                      </a: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dirty="0"/>
                    </a:p>
                  </a:txBody>
                  <a:tcPr/>
                </a:tc>
              </a:tr>
              <a:tr h="433481">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zh-HK" altLang="en-US" sz="900" b="0" i="0" u="none" strike="noStrike" cap="none" normalizeH="0" baseline="0" dirty="0" smtClean="0">
                          <a:ln>
                            <a:noFill/>
                          </a:ln>
                          <a:solidFill>
                            <a:schemeClr val="tx1"/>
                          </a:solidFill>
                          <a:effectLst/>
                          <a:latin typeface="DFKai-SB" pitchFamily="65" charset="-120"/>
                          <a:ea typeface="DFKai-SB" pitchFamily="65" charset="-120"/>
                        </a:rPr>
                        <a:t>奉献</a:t>
                      </a:r>
                      <a:r>
                        <a:rPr kumimoji="0" lang="en-US" sz="900" b="0" i="0" u="none" strike="noStrike" cap="none" normalizeH="0" baseline="0" dirty="0" smtClean="0">
                          <a:ln>
                            <a:noFill/>
                          </a:ln>
                          <a:solidFill>
                            <a:schemeClr val="tx1"/>
                          </a:solidFill>
                          <a:effectLst/>
                          <a:latin typeface="DFKai-SB" pitchFamily="65" charset="-120"/>
                          <a:ea typeface="DFKai-SB" pitchFamily="65" charset="-120"/>
                        </a:rPr>
                        <a:t> </a:t>
                      </a:r>
                      <a:r>
                        <a:rPr kumimoji="0" lang="en-US" sz="900" b="0" i="0" u="none" strike="noStrike" cap="none" normalizeH="0" baseline="0" dirty="0" smtClean="0">
                          <a:ln>
                            <a:noFill/>
                          </a:ln>
                          <a:solidFill>
                            <a:schemeClr val="tx1"/>
                          </a:solidFill>
                          <a:effectLst/>
                          <a:latin typeface="Century Gothic" pitchFamily="34" charset="0"/>
                          <a:ea typeface="DFKai-SB" pitchFamily="65" charset="-120"/>
                        </a:rPr>
                        <a:t>Offering</a:t>
                      </a:r>
                      <a:endParaRPr kumimoji="0" lang="en-US" sz="900" b="0" i="0" u="none" strike="noStrike" cap="none" normalizeH="0" baseline="0" dirty="0" smtClean="0">
                        <a:ln>
                          <a:noFill/>
                        </a:ln>
                        <a:solidFill>
                          <a:schemeClr val="tx1"/>
                        </a:solidFill>
                        <a:effectLst/>
                        <a:latin typeface="Century Gothic" pitchFamily="34" charset="0"/>
                        <a:ea typeface="PMingLiU" pitchFamily="18" charset="-120"/>
                      </a:endParaRP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altLang="zh-HK" sz="900" b="0" i="0" u="none" strike="noStrike" cap="none" normalizeH="0" baseline="0" dirty="0" smtClean="0">
                          <a:ln>
                            <a:noFill/>
                          </a:ln>
                          <a:solidFill>
                            <a:schemeClr val="tx1"/>
                          </a:solidFill>
                          <a:effectLst/>
                          <a:latin typeface="DFKai-SB" pitchFamily="65" charset="-120"/>
                          <a:ea typeface="DFKai-SB" pitchFamily="65" charset="-120"/>
                        </a:rPr>
                        <a:t> </a:t>
                      </a:r>
                    </a:p>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Century Gothic" pitchFamily="34" charset="0"/>
                          <a:ea typeface="DFKai-SB" pitchFamily="65" charset="-120"/>
                        </a:rPr>
                        <a:t> $11,350.00 </a:t>
                      </a:r>
                      <a:endParaRPr kumimoji="0" lang="en-US" sz="900" b="0" i="0" u="none" strike="noStrike" cap="none" normalizeH="0" baseline="0" dirty="0" smtClean="0">
                        <a:ln>
                          <a:noFill/>
                        </a:ln>
                        <a:solidFill>
                          <a:schemeClr val="tx1"/>
                        </a:solidFill>
                        <a:effectLst/>
                        <a:latin typeface="Century Gothic" pitchFamily="34" charset="0"/>
                        <a:ea typeface="DFKai-SB" pitchFamily="65" charset="-120"/>
                      </a:endParaRP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zh-HK" altLang="en-US" sz="900" b="0" i="0" u="none" strike="noStrike" cap="none" normalizeH="0" baseline="0" dirty="0" smtClean="0">
                          <a:ln>
                            <a:noFill/>
                          </a:ln>
                          <a:solidFill>
                            <a:schemeClr val="tx1"/>
                          </a:solidFill>
                          <a:effectLst/>
                          <a:latin typeface="DFKai-SB" pitchFamily="65" charset="-120"/>
                          <a:ea typeface="DFKai-SB" pitchFamily="65" charset="-120"/>
                        </a:rPr>
                        <a:t>总额 </a:t>
                      </a:r>
                      <a:r>
                        <a:rPr kumimoji="0" lang="en-US" sz="900" b="0" i="0" u="none" strike="noStrike" cap="none" normalizeH="0" baseline="0" dirty="0" smtClean="0">
                          <a:ln>
                            <a:noFill/>
                          </a:ln>
                          <a:solidFill>
                            <a:schemeClr val="tx1"/>
                          </a:solidFill>
                          <a:effectLst/>
                          <a:latin typeface="Century Gothic" pitchFamily="34" charset="0"/>
                          <a:ea typeface="DFKai-SB" pitchFamily="65" charset="-120"/>
                        </a:rPr>
                        <a:t>Total</a:t>
                      </a:r>
                    </a:p>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Century Gothic" pitchFamily="34" charset="0"/>
                          <a:ea typeface="DFKai-SB" pitchFamily="65" charset="-120"/>
                        </a:rPr>
                        <a:t>(2/15-now)</a:t>
                      </a:r>
                    </a:p>
                    <a:p>
                      <a:pPr algn="ctr">
                        <a:lnSpc>
                          <a:spcPct val="100000"/>
                        </a:lnSpc>
                      </a:pPr>
                      <a:r>
                        <a:rPr kumimoji="0" lang="en-US" sz="900" b="0" i="0" u="none" strike="noStrike" kern="1200" cap="none" normalizeH="0" baseline="0" dirty="0" smtClean="0">
                          <a:ln>
                            <a:noFill/>
                          </a:ln>
                          <a:solidFill>
                            <a:schemeClr val="tx1"/>
                          </a:solidFill>
                          <a:effectLst/>
                          <a:latin typeface="Century Gothic" pitchFamily="34" charset="0"/>
                          <a:ea typeface="PMingLiU" pitchFamily="18" charset="-120"/>
                          <a:cs typeface="+mn-cs"/>
                        </a:rPr>
                        <a:t>$38,513.84</a:t>
                      </a:r>
                      <a:endParaRPr kumimoji="0" lang="en-US" sz="900" b="0" i="0" u="none" strike="noStrike" kern="1200" cap="none" normalizeH="0" baseline="0" dirty="0">
                        <a:ln>
                          <a:noFill/>
                        </a:ln>
                        <a:solidFill>
                          <a:schemeClr val="tx1"/>
                        </a:solidFill>
                        <a:effectLst/>
                        <a:latin typeface="Century Gothic" pitchFamily="34" charset="0"/>
                        <a:ea typeface="PMingLiU" pitchFamily="18" charset="-120"/>
                        <a:cs typeface="+mn-cs"/>
                      </a:endParaRP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zh-HK" altLang="en-US" sz="900" b="0" i="0" u="none" strike="noStrike" cap="none" normalizeH="0" baseline="0" dirty="0" smtClean="0">
                          <a:ln>
                            <a:noFill/>
                          </a:ln>
                          <a:solidFill>
                            <a:schemeClr val="tx1"/>
                          </a:solidFill>
                          <a:effectLst/>
                          <a:latin typeface="DFKai-SB" pitchFamily="65" charset="-120"/>
                          <a:ea typeface="DFKai-SB" pitchFamily="65" charset="-120"/>
                        </a:rPr>
                        <a:t>合计</a:t>
                      </a:r>
                      <a:r>
                        <a:rPr kumimoji="0" lang="en-US" sz="900" b="0" i="0" u="none" strike="noStrike" cap="none" normalizeH="0" baseline="0" dirty="0" smtClean="0">
                          <a:ln>
                            <a:noFill/>
                          </a:ln>
                          <a:solidFill>
                            <a:schemeClr val="tx1"/>
                          </a:solidFill>
                          <a:effectLst/>
                          <a:latin typeface="Century Gothic" pitchFamily="34" charset="0"/>
                          <a:ea typeface="HanWang KaiBold-Gb5" pitchFamily="2" charset="-120"/>
                        </a:rPr>
                        <a:t> </a:t>
                      </a:r>
                    </a:p>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Century Gothic" pitchFamily="34" charset="0"/>
                          <a:ea typeface="HanWang KaiBold-Gb5" pitchFamily="2" charset="-120"/>
                        </a:rPr>
                        <a:t>Grand Total</a:t>
                      </a:r>
                    </a:p>
                    <a:p>
                      <a:pPr marL="0" marR="0" lvl="0" indent="0" algn="ctr" defTabSz="1019175" rtl="0" eaLnBrk="1" fontAlgn="base" latinLnBrk="0" hangingPunct="1">
                        <a:lnSpc>
                          <a:spcPct val="100000"/>
                        </a:lnSpc>
                        <a:spcBef>
                          <a:spcPct val="20000"/>
                        </a:spcBef>
                        <a:spcAft>
                          <a:spcPct val="0"/>
                        </a:spcAft>
                        <a:buClrTx/>
                        <a:buSzTx/>
                        <a:buFontTx/>
                        <a:buNone/>
                        <a:tabLst/>
                      </a:pPr>
                      <a:endParaRPr kumimoji="0" lang="en-US" sz="900" b="0" i="0" u="none" strike="noStrike" kern="1200" cap="none" normalizeH="0" baseline="0" dirty="0" smtClean="0">
                        <a:ln>
                          <a:noFill/>
                        </a:ln>
                        <a:solidFill>
                          <a:schemeClr val="tx1"/>
                        </a:solidFill>
                        <a:effectLst/>
                        <a:latin typeface="Century Gothic" pitchFamily="34" charset="0"/>
                        <a:ea typeface="PMingLiU" pitchFamily="18" charset="-120"/>
                        <a:cs typeface="+mn-cs"/>
                      </a:endParaRPr>
                    </a:p>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kern="1200" cap="none" normalizeH="0" baseline="0" dirty="0" smtClean="0">
                          <a:ln>
                            <a:noFill/>
                          </a:ln>
                          <a:solidFill>
                            <a:schemeClr val="tx1"/>
                          </a:solidFill>
                          <a:effectLst/>
                          <a:latin typeface="Century Gothic" pitchFamily="34" charset="0"/>
                          <a:ea typeface="PMingLiU" pitchFamily="18" charset="-120"/>
                          <a:cs typeface="+mn-cs"/>
                        </a:rPr>
                        <a:t>$</a:t>
                      </a:r>
                      <a:r>
                        <a:rPr kumimoji="0" lang="en-US" sz="900" b="0" i="0" u="none" strike="noStrike" kern="1200" cap="none" normalizeH="0" baseline="0" dirty="0" smtClean="0">
                          <a:ln>
                            <a:noFill/>
                          </a:ln>
                          <a:solidFill>
                            <a:schemeClr val="tx1"/>
                          </a:solidFill>
                          <a:effectLst/>
                          <a:latin typeface="Century Gothic" pitchFamily="34" charset="0"/>
                          <a:ea typeface="PMingLiU" pitchFamily="18" charset="-120"/>
                          <a:cs typeface="+mn-cs"/>
                        </a:rPr>
                        <a:t>251,701.68</a:t>
                      </a:r>
                      <a:endParaRPr kumimoji="0" lang="en-US" sz="900" b="0" i="0" u="none" strike="noStrike" kern="1200" cap="none" normalizeH="0" baseline="0" dirty="0" smtClean="0">
                        <a:ln>
                          <a:noFill/>
                        </a:ln>
                        <a:solidFill>
                          <a:schemeClr val="tx1"/>
                        </a:solidFill>
                        <a:effectLst/>
                        <a:latin typeface="Century Gothic" pitchFamily="34" charset="0"/>
                        <a:ea typeface="PMingLiU" pitchFamily="18" charset="-120"/>
                        <a:cs typeface="+mn-cs"/>
                      </a:endParaRP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zh-HK" altLang="en-US" sz="900" b="0" i="0" u="none" strike="noStrike" cap="none" normalizeH="0" baseline="0" dirty="0" smtClean="0">
                          <a:ln>
                            <a:noFill/>
                          </a:ln>
                          <a:solidFill>
                            <a:schemeClr val="tx1"/>
                          </a:solidFill>
                          <a:effectLst/>
                          <a:latin typeface="DFKai-SB" pitchFamily="65" charset="-120"/>
                          <a:ea typeface="DFKai-SB" pitchFamily="65" charset="-120"/>
                        </a:rPr>
                        <a:t>应献 </a:t>
                      </a:r>
                      <a:r>
                        <a:rPr kumimoji="0" lang="en-US" sz="900" b="0" i="0" u="none" strike="noStrike" cap="none" normalizeH="0" baseline="0" dirty="0" smtClean="0">
                          <a:ln>
                            <a:noFill/>
                          </a:ln>
                          <a:solidFill>
                            <a:schemeClr val="tx1"/>
                          </a:solidFill>
                          <a:effectLst/>
                          <a:latin typeface="Century Gothic" pitchFamily="34" charset="0"/>
                          <a:ea typeface="DFKai-SB" pitchFamily="65" charset="-120"/>
                        </a:rPr>
                        <a:t>Pledge</a:t>
                      </a: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kumimoji="0" lang="en-US" sz="900" b="0" i="0" u="none" strike="noStrike" kern="1200" cap="none" normalizeH="0" baseline="0" dirty="0" smtClean="0">
                          <a:ln>
                            <a:noFill/>
                          </a:ln>
                          <a:solidFill>
                            <a:schemeClr val="tx1"/>
                          </a:solidFill>
                          <a:effectLst/>
                          <a:latin typeface="Century Gothic" pitchFamily="34" charset="0"/>
                          <a:ea typeface="PMingLiU" pitchFamily="18" charset="-120"/>
                          <a:cs typeface="+mn-cs"/>
                        </a:rPr>
                        <a:t>$10,000.00</a:t>
                      </a:r>
                      <a:endParaRPr kumimoji="0" lang="en-US" sz="900" b="0" i="0" u="none" strike="noStrike" kern="1200" cap="none" normalizeH="0" baseline="0" dirty="0">
                        <a:ln>
                          <a:noFill/>
                        </a:ln>
                        <a:solidFill>
                          <a:schemeClr val="tx1"/>
                        </a:solidFill>
                        <a:effectLst/>
                        <a:latin typeface="Century Gothic" pitchFamily="34" charset="0"/>
                        <a:ea typeface="PMingLiU" pitchFamily="18" charset="-120"/>
                        <a:cs typeface="+mn-cs"/>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kumimoji="0" lang="en-US" sz="900" b="0" i="0" u="none" strike="noStrike" kern="1200" cap="none" normalizeH="0" baseline="0" dirty="0" smtClean="0">
                          <a:ln>
                            <a:noFill/>
                          </a:ln>
                          <a:solidFill>
                            <a:schemeClr val="tx1"/>
                          </a:solidFill>
                          <a:effectLst/>
                          <a:latin typeface="Century Gothic" pitchFamily="34" charset="0"/>
                          <a:ea typeface="PMingLiU" pitchFamily="18" charset="-120"/>
                          <a:cs typeface="+mn-cs"/>
                        </a:rPr>
                        <a:t>$</a:t>
                      </a:r>
                      <a:r>
                        <a:rPr kumimoji="0" lang="en-US" sz="900" b="0" i="0" u="none" strike="noStrike" kern="1200" cap="none" normalizeH="0" baseline="0" dirty="0" smtClean="0">
                          <a:ln>
                            <a:noFill/>
                          </a:ln>
                          <a:solidFill>
                            <a:schemeClr val="tx1"/>
                          </a:solidFill>
                          <a:effectLst/>
                          <a:latin typeface="Century Gothic" pitchFamily="34" charset="0"/>
                          <a:ea typeface="PMingLiU" pitchFamily="18" charset="-120"/>
                          <a:cs typeface="+mn-cs"/>
                        </a:rPr>
                        <a:t>167,244</a:t>
                      </a:r>
                      <a:endParaRPr kumimoji="0" lang="en-US" sz="900" b="0" i="0" u="none" strike="noStrike" kern="1200" cap="none" normalizeH="0" baseline="0" dirty="0">
                        <a:ln>
                          <a:noFill/>
                        </a:ln>
                        <a:solidFill>
                          <a:schemeClr val="tx1"/>
                        </a:solidFill>
                        <a:effectLst/>
                        <a:latin typeface="Century Gothic" pitchFamily="34" charset="0"/>
                        <a:ea typeface="PMingLiU" pitchFamily="18" charset="-120"/>
                        <a:cs typeface="+mn-cs"/>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endParaRPr kumimoji="0" lang="en-US" sz="900" b="0" i="0" u="none" strike="noStrike" kern="1200" cap="none" normalizeH="0" baseline="0" dirty="0" smtClean="0">
                        <a:ln>
                          <a:noFill/>
                        </a:ln>
                        <a:solidFill>
                          <a:schemeClr val="tx1"/>
                        </a:solidFill>
                        <a:effectLst/>
                        <a:latin typeface="Century Gothic" pitchFamily="34" charset="0"/>
                        <a:ea typeface="PMingLiU" pitchFamily="18" charset="-120"/>
                        <a:cs typeface="+mn-cs"/>
                      </a:endParaRP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zh-CN" altLang="en-US" sz="900" b="0" i="0" u="none" strike="noStrike" cap="none" normalizeH="0" baseline="0" dirty="0" smtClean="0">
                          <a:ln>
                            <a:noFill/>
                          </a:ln>
                          <a:solidFill>
                            <a:schemeClr val="tx1"/>
                          </a:solidFill>
                          <a:effectLst/>
                          <a:latin typeface="Century Gothic" pitchFamily="34" charset="0"/>
                          <a:ea typeface="DFKai-SB" pitchFamily="65" charset="-120"/>
                        </a:rPr>
                        <a:t>匹配</a:t>
                      </a:r>
                      <a:r>
                        <a:rPr kumimoji="0" lang="en-US" sz="900" b="0" i="0" u="none" strike="noStrike" cap="none" normalizeH="0" baseline="0" dirty="0" err="1" smtClean="0">
                          <a:ln>
                            <a:noFill/>
                          </a:ln>
                          <a:solidFill>
                            <a:schemeClr val="tx1"/>
                          </a:solidFill>
                          <a:effectLst/>
                          <a:latin typeface="DFKai-SB" pitchFamily="65" charset="-120"/>
                          <a:ea typeface="DFKai-SB" pitchFamily="65" charset="-120"/>
                        </a:rPr>
                        <a:t>基金</a:t>
                      </a:r>
                      <a:r>
                        <a:rPr kumimoji="0" lang="zh-CN" altLang="en-US" sz="900" b="0" i="0" u="none" strike="noStrike" cap="none" normalizeH="0" baseline="0" dirty="0" smtClean="0">
                          <a:ln>
                            <a:noFill/>
                          </a:ln>
                          <a:solidFill>
                            <a:schemeClr val="tx1"/>
                          </a:solidFill>
                          <a:effectLst/>
                          <a:latin typeface="Century Gothic" pitchFamily="34" charset="0"/>
                          <a:ea typeface="DFKai-SB" pitchFamily="65" charset="-120"/>
                        </a:rPr>
                        <a:t> </a:t>
                      </a:r>
                      <a:r>
                        <a:rPr kumimoji="0" lang="en-US" sz="900" b="0" i="0" u="none" strike="noStrike" cap="none" normalizeH="0" baseline="0" dirty="0" smtClean="0">
                          <a:ln>
                            <a:noFill/>
                          </a:ln>
                          <a:solidFill>
                            <a:schemeClr val="tx1"/>
                          </a:solidFill>
                          <a:effectLst/>
                          <a:latin typeface="Century Gothic" pitchFamily="34" charset="0"/>
                          <a:ea typeface="DFKai-SB" pitchFamily="65" charset="-120"/>
                        </a:rPr>
                        <a:t>Matching Fund</a:t>
                      </a:r>
                    </a:p>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Century Gothic" pitchFamily="34" charset="0"/>
                          <a:ea typeface="DFKai-SB" pitchFamily="65" charset="-120"/>
                        </a:rPr>
                        <a:t>$125,000</a:t>
                      </a:r>
                    </a:p>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Century Gothic" pitchFamily="34" charset="0"/>
                          <a:ea typeface="DFKai-SB" pitchFamily="65" charset="-120"/>
                        </a:rPr>
                        <a:t>(7/1-9/14)</a:t>
                      </a: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smtClean="0">
                          <a:ln>
                            <a:noFill/>
                          </a:ln>
                          <a:solidFill>
                            <a:schemeClr val="tx1"/>
                          </a:solidFill>
                          <a:effectLst/>
                          <a:latin typeface="Century Gothic" pitchFamily="34" charset="0"/>
                          <a:ea typeface="DFKai-SB" pitchFamily="65" charset="-120"/>
                        </a:rPr>
                        <a:t>$21,350.00</a:t>
                      </a:r>
                      <a:endParaRPr kumimoji="0" lang="en-US" sz="900" b="0" i="0" u="none" strike="noStrike" cap="none" normalizeH="0" baseline="0" dirty="0" smtClean="0">
                        <a:ln>
                          <a:noFill/>
                        </a:ln>
                        <a:solidFill>
                          <a:schemeClr val="tx1"/>
                        </a:solidFill>
                        <a:effectLst/>
                        <a:latin typeface="Century Gothic" pitchFamily="34" charset="0"/>
                        <a:ea typeface="DFKai-SB" pitchFamily="65" charset="-120"/>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Century Gothic" pitchFamily="34" charset="0"/>
                          <a:ea typeface="DFKai-SB" pitchFamily="65" charset="-120"/>
                        </a:rPr>
                        <a:t>$45,943.84</a:t>
                      </a:r>
                      <a:endParaRPr kumimoji="0" lang="en-US" sz="900" b="0" i="0" u="none" strike="noStrike" cap="none" normalizeH="0" baseline="0" dirty="0" smtClean="0">
                        <a:ln>
                          <a:noFill/>
                        </a:ln>
                        <a:solidFill>
                          <a:schemeClr val="tx1"/>
                        </a:solidFill>
                        <a:effectLst/>
                        <a:latin typeface="Century Gothic" pitchFamily="34" charset="0"/>
                        <a:ea typeface="DFKai-SB" pitchFamily="65" charset="-120"/>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endParaRPr kumimoji="0" lang="en-US" sz="900" b="0" i="0" u="none" strike="noStrike" kern="1200" cap="none" normalizeH="0" baseline="0" dirty="0" smtClean="0">
                        <a:ln>
                          <a:noFill/>
                        </a:ln>
                        <a:solidFill>
                          <a:schemeClr val="tx1"/>
                        </a:solidFill>
                        <a:effectLst/>
                        <a:latin typeface="Century Gothic" pitchFamily="34" charset="0"/>
                        <a:ea typeface="PMingLiU" pitchFamily="18" charset="-120"/>
                        <a:cs typeface="+mn-cs"/>
                      </a:endParaRP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552954</TotalTime>
  <Words>719</Words>
  <Application>Microsoft Office PowerPoint</Application>
  <PresentationFormat>Custom</PresentationFormat>
  <Paragraphs>151</Paragraphs>
  <Slides>2</Slides>
  <Notes>2</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2</vt:i4>
      </vt:variant>
    </vt:vector>
  </HeadingPairs>
  <TitlesOfParts>
    <vt:vector size="18" baseType="lpstr">
      <vt:lpstr>Arial Unicode MS</vt:lpstr>
      <vt:lpstr>DFKai-SB</vt:lpstr>
      <vt:lpstr>DFPPaoW4-B5</vt:lpstr>
      <vt:lpstr>HanWang KaiBold-Gb5</vt:lpstr>
      <vt:lpstr>HanWang WeiBeiMedium-Gb5</vt:lpstr>
      <vt:lpstr>HanWangLiSuMedium</vt:lpstr>
      <vt:lpstr>KaiTi</vt:lpstr>
      <vt:lpstr>Neurochrome</vt:lpstr>
      <vt:lpstr>PMingLiU</vt:lpstr>
      <vt:lpstr>SimSun</vt:lpstr>
      <vt:lpstr>Arial</vt:lpstr>
      <vt:lpstr>Arial Narrow</vt:lpstr>
      <vt:lpstr>Calibri</vt:lpstr>
      <vt:lpstr>Century Gothic</vt:lpstr>
      <vt:lpstr>Times New Roman</vt:lpstr>
      <vt:lpstr>Default Design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Dennis Ngo</dc:creator>
  <cp:lastModifiedBy>RePack by Diakov</cp:lastModifiedBy>
  <cp:revision>11306</cp:revision>
  <cp:lastPrinted>2019-08-03T19:33:29Z</cp:lastPrinted>
  <dcterms:created xsi:type="dcterms:W3CDTF">2005-02-05T05:37:37Z</dcterms:created>
  <dcterms:modified xsi:type="dcterms:W3CDTF">2019-08-03T19:33:33Z</dcterms:modified>
</cp:coreProperties>
</file>