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783" r:id="rId2"/>
    <p:sldId id="949" r:id="rId3"/>
    <p:sldId id="650" r:id="rId4"/>
    <p:sldId id="956" r:id="rId5"/>
    <p:sldId id="935" r:id="rId6"/>
    <p:sldId id="953" r:id="rId7"/>
    <p:sldId id="954" r:id="rId8"/>
    <p:sldId id="955" r:id="rId9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1">
          <p15:clr>
            <a:srgbClr val="A4A3A4"/>
          </p15:clr>
        </p15:guide>
        <p15:guide id="2" pos="181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DDDDD"/>
    <a:srgbClr val="422C16"/>
    <a:srgbClr val="0C788E"/>
    <a:srgbClr val="006666"/>
    <a:srgbClr val="0099CC"/>
    <a:srgbClr val="E0C0A0"/>
    <a:srgbClr val="361800"/>
    <a:srgbClr val="33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1034" autoAdjust="0"/>
  </p:normalViewPr>
  <p:slideViewPr>
    <p:cSldViewPr>
      <p:cViewPr>
        <p:scale>
          <a:sx n="140" d="100"/>
          <a:sy n="140" d="100"/>
        </p:scale>
        <p:origin x="-1080" y="-168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7/8/2019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4654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約拿</a:t>
            </a:r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書</a:t>
            </a:r>
            <a:r>
              <a:rPr lang="zh-TW" altLang="en-US" sz="2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  <a:latin typeface="+mn-lt"/>
                <a:ea typeface="KaiTi" panose="02010609060101010101" pitchFamily="49" charset="-122"/>
              </a:rPr>
              <a:t>3:1-10</a:t>
            </a:r>
            <a:r>
              <a:rPr lang="zh-TW" altLang="en-US" sz="2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altLang="zh-CN" sz="1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29647" y="755948"/>
            <a:ext cx="518636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耶和華的話二次臨到約拿說：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「你起來！往尼尼微大城去，向其中的居民宣告我所吩咐你的話。」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約拿便照耶和華的話起來，往尼尼微去。這尼尼微是極大的城，有三日的路程。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約拿進城走了一日，宣告說：「再等四十日，尼尼微必傾覆了！」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尼尼微人信服上帝，便宣告禁食，從最大的到至小的都穿麻衣。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這信息傳到尼尼微王的耳中，他就下了寶座，脫下朝服，披上麻布，坐在灰中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6223" y="251892"/>
            <a:ext cx="5328592" cy="2642121"/>
          </a:xfrm>
        </p:spPr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他又使人遍告尼尼微通城，說：「王和大臣有令，人不可嘗甚麼，牲畜、牛羊不可吃草，也不可喝水。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人與牲畜都當披上麻布；人要切切求告上帝。各人回頭離開所行的惡道，丟棄手中的強暴。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或者上帝轉意後悔，不發烈怒，使我們不致滅亡，也未可知。」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於是上帝察看他們的行為，見他們離開惡道，他就後悔，不把所說的災禍降與他們了。 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973"/>
            <a:ext cx="5761038" cy="936104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宣揚神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64060"/>
            <a:ext cx="5761038" cy="576064"/>
          </a:xfrm>
        </p:spPr>
        <p:txBody>
          <a:bodyPr/>
          <a:lstStyle/>
          <a:p>
            <a:r>
              <a:rPr lang="zh-TW" altLang="en-US" sz="2000" dirty="0">
                <a:latin typeface="HanWang WeiBeiMedium-Gb5" pitchFamily="2" charset="-120"/>
                <a:ea typeface="HanWang WeiBeiMedium-Gb5"/>
              </a:rPr>
              <a:t>約拿書 </a:t>
            </a:r>
            <a:r>
              <a:rPr lang="en-US" sz="2000" dirty="0" smtClean="0">
                <a:ea typeface="HanWang WeiBeiMedium-Gb5"/>
              </a:rPr>
              <a:t>第</a:t>
            </a:r>
            <a:r>
              <a:rPr lang="zh-HK" altLang="en-US" sz="2000" dirty="0" smtClean="0">
                <a:ea typeface="HanWang WeiBeiMedium-Gb5"/>
              </a:rPr>
              <a:t>三</a:t>
            </a:r>
            <a:r>
              <a:rPr lang="en-US" sz="2000" dirty="0" smtClean="0">
                <a:ea typeface="HanWang WeiBeiMedium-Gb5"/>
              </a:rPr>
              <a:t>章</a:t>
            </a:r>
            <a:endParaRPr lang="en-US" dirty="0">
              <a:latin typeface="+mn-ea"/>
              <a:ea typeface="HanWang WeiBeiMedium-Gb5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 dirty="0"/>
          </a:p>
        </p:txBody>
      </p:sp>
      <p:pic>
        <p:nvPicPr>
          <p:cNvPr id="5" name="Picture 4" descr="IMG_16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0460" y="0"/>
            <a:ext cx="4320117" cy="324008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94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被免強的順服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不完全的遵行</a:t>
            </a:r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3.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尼尼微的悔改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60004"/>
            <a:ext cx="5761038" cy="53975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4.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神饒恕的大愛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141846</TotalTime>
  <Words>380</Words>
  <Application>Microsoft Office PowerPoint</Application>
  <PresentationFormat>Custom</PresentationFormat>
  <Paragraphs>18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Diseño predeterminado</vt:lpstr>
      <vt:lpstr>約拿書 3:1-10 </vt:lpstr>
      <vt:lpstr>Slide 2</vt:lpstr>
      <vt:lpstr>宣揚神 </vt:lpstr>
      <vt:lpstr>Slide 4</vt:lpstr>
      <vt:lpstr>1. 被免強的順服</vt:lpstr>
      <vt:lpstr>2. 不完全的遵行</vt:lpstr>
      <vt:lpstr>3. 尼尼微的悔改</vt:lpstr>
      <vt:lpstr>4. 神饒恕的大愛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2563</cp:revision>
  <dcterms:created xsi:type="dcterms:W3CDTF">2010-05-23T14:28:12Z</dcterms:created>
  <dcterms:modified xsi:type="dcterms:W3CDTF">2019-07-08T20:31:33Z</dcterms:modified>
</cp:coreProperties>
</file>