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783" r:id="rId2"/>
    <p:sldId id="949" r:id="rId3"/>
    <p:sldId id="650" r:id="rId4"/>
    <p:sldId id="956" r:id="rId5"/>
    <p:sldId id="935" r:id="rId6"/>
    <p:sldId id="953" r:id="rId7"/>
    <p:sldId id="954" r:id="rId8"/>
    <p:sldId id="955" r:id="rId9"/>
  </p:sldIdLst>
  <p:sldSz cx="5761038" cy="3240088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21">
          <p15:clr>
            <a:srgbClr val="A4A3A4"/>
          </p15:clr>
        </p15:guide>
        <p15:guide id="2" pos="18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DDDDD"/>
    <a:srgbClr val="422C16"/>
    <a:srgbClr val="0C788E"/>
    <a:srgbClr val="006666"/>
    <a:srgbClr val="0099CC"/>
    <a:srgbClr val="E0C0A0"/>
    <a:srgbClr val="361800"/>
    <a:srgbClr val="33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50" autoAdjust="0"/>
    <p:restoredTop sz="91034" autoAdjust="0"/>
  </p:normalViewPr>
  <p:slideViewPr>
    <p:cSldViewPr>
      <p:cViewPr>
        <p:scale>
          <a:sx n="140" d="100"/>
          <a:sy n="140" d="100"/>
        </p:scale>
        <p:origin x="-1080" y="-168"/>
      </p:cViewPr>
      <p:guideLst>
        <p:guide orient="horz" pos="1021"/>
        <p:guide pos="18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016CE-C476-4FDA-A571-E8981C2B4074}" type="datetimeFigureOut">
              <a:rPr lang="en-US" smtClean="0"/>
              <a:pPr/>
              <a:t>7/8/2019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AC23B-4CA4-4E5B-BA78-A8C7B41E8D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4654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800" y="1006475"/>
            <a:ext cx="4897438" cy="6953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600" y="1836738"/>
            <a:ext cx="4033838" cy="8270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F1E56-B46C-4860-A8A2-43B3B7CFBA2B}" type="slidenum">
              <a:rPr lang="es-ES"/>
              <a:pPr/>
              <a:t>‹#›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713" y="2268538"/>
            <a:ext cx="3457575" cy="266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28713" y="288925"/>
            <a:ext cx="3457575" cy="1944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713" y="2535238"/>
            <a:ext cx="3457575" cy="381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7F9BB-E9B1-4C79-8563-9CF534846745}" type="slidenum">
              <a:rPr lang="es-ES"/>
              <a:pPr/>
              <a:t>‹#›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A7C35-FDB0-42BD-B0AE-EFB7C47452CA}" type="slidenum">
              <a:rPr lang="es-ES"/>
              <a:pPr/>
              <a:t>‹#›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78300" y="130175"/>
            <a:ext cx="1295400" cy="2763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338" y="130175"/>
            <a:ext cx="3738562" cy="2763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4A236-BB74-4BE0-B024-1EB8579C827E}" type="slidenum">
              <a:rPr lang="es-ES"/>
              <a:pPr/>
              <a:t>‹#›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8810B-06D7-4E30-B019-6880925171F1}" type="slidenum">
              <a:rPr lang="es-ES"/>
              <a:pPr/>
              <a:t>‹#›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ble ver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07876"/>
            <a:ext cx="5186362" cy="2786137"/>
          </a:xfrm>
        </p:spPr>
        <p:txBody>
          <a:bodyPr/>
          <a:lstStyle>
            <a:lvl1pPr marL="0" indent="0">
              <a:buFontTx/>
              <a:buNone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8810B-06D7-4E30-B019-6880925171F1}" type="slidenum">
              <a:rPr lang="es-ES"/>
              <a:pPr/>
              <a:t>‹#›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082800"/>
            <a:ext cx="4895850" cy="6429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3" y="1373188"/>
            <a:ext cx="4895850" cy="7096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4A100-C7B2-41E1-B34F-D9091FD2A19E}" type="slidenum">
              <a:rPr lang="es-ES"/>
              <a:pPr/>
              <a:t>‹#›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338" y="755650"/>
            <a:ext cx="2516187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55925" y="755650"/>
            <a:ext cx="2517775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A4511-492D-401A-93C5-E65CD8E5B5C0}" type="slidenum">
              <a:rPr lang="es-ES"/>
              <a:pPr/>
              <a:t>‹#›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338" y="725488"/>
            <a:ext cx="2546350" cy="301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7338" y="1027113"/>
            <a:ext cx="2546350" cy="1866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63" y="725488"/>
            <a:ext cx="2547937" cy="301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63" y="1027113"/>
            <a:ext cx="2547937" cy="1866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E3D23-4B8D-4E5B-B46C-AD19BD2E7D59}" type="slidenum">
              <a:rPr lang="es-ES"/>
              <a:pPr/>
              <a:t>‹#›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E840D-314E-4C39-B781-13A60CEAE675}" type="slidenum">
              <a:rPr lang="es-ES"/>
              <a:pPr/>
              <a:t>‹#›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26DD6-E10B-455A-8847-22580AC42F8F}" type="slidenum">
              <a:rPr lang="es-ES"/>
              <a:pPr/>
              <a:t>‹#›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28588"/>
            <a:ext cx="1895475" cy="549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663" y="128588"/>
            <a:ext cx="3221037" cy="2765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7338" y="677863"/>
            <a:ext cx="1895475" cy="2216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F610C-CED4-4CD7-B29B-E7D926BC0BC7}" type="slidenum">
              <a:rPr lang="es-ES"/>
              <a:pPr/>
              <a:t>‹#›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130175"/>
            <a:ext cx="5186362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755650"/>
            <a:ext cx="5186362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7338" y="2951163"/>
            <a:ext cx="134461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defTabSz="514350">
              <a:defRPr sz="800"/>
            </a:lvl1pPr>
          </a:lstStyle>
          <a:p>
            <a:endParaRPr lang="es-E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68500" y="2951163"/>
            <a:ext cx="1824038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algn="ctr" defTabSz="514350">
              <a:defRPr sz="800"/>
            </a:lvl1pPr>
          </a:lstStyle>
          <a:p>
            <a:endParaRPr lang="es-E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29088" y="2951163"/>
            <a:ext cx="134461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algn="r" defTabSz="514350">
              <a:defRPr sz="800"/>
            </a:lvl1pPr>
          </a:lstStyle>
          <a:p>
            <a:fld id="{E110A0D7-0ED2-4766-B2D7-93E8C0918B95}" type="slidenum">
              <a:rPr lang="es-ES"/>
              <a:pPr/>
              <a:t>‹#›</a:t>
            </a:fld>
            <a:endParaRPr lang="es-E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/>
  <p:hf hdr="0" ftr="0" dt="0"/>
  <p:txStyles>
    <p:titleStyle>
      <a:lvl1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2pPr>
      <a:lvl3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3pPr>
      <a:lvl4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4pPr>
      <a:lvl5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5pPr>
      <a:lvl6pPr marL="4572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6pPr>
      <a:lvl7pPr marL="9144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93675" indent="-193675" algn="l" defTabSz="514350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17513" indent="-160338" algn="l" defTabSz="514350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642938" indent="-128588" algn="l" defTabSz="514350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900113" indent="-128588" algn="l" defTabSz="514350" rtl="0" fontAlgn="base">
        <a:spcBef>
          <a:spcPct val="20000"/>
        </a:spcBef>
        <a:spcAft>
          <a:spcPct val="0"/>
        </a:spcAft>
        <a:buChar char="–"/>
        <a:defRPr sz="1100">
          <a:solidFill>
            <a:schemeClr val="tx1"/>
          </a:solidFill>
          <a:latin typeface="+mn-lt"/>
          <a:cs typeface="+mn-cs"/>
        </a:defRPr>
      </a:lvl4pPr>
      <a:lvl5pPr marL="11572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5pPr>
      <a:lvl6pPr marL="16144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6pPr>
      <a:lvl7pPr marL="20716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7pPr>
      <a:lvl8pPr marL="25288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8pPr>
      <a:lvl9pPr marL="29860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4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約拿</a:t>
            </a:r>
            <a:r>
              <a:rPr lang="zh-TW" altLang="en-US" sz="24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書</a:t>
            </a:r>
            <a:r>
              <a:rPr lang="zh-TW" altLang="en-US" sz="24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sz="2400" dirty="0" smtClean="0">
                <a:solidFill>
                  <a:schemeClr val="tx1"/>
                </a:solidFill>
                <a:latin typeface="+mn-lt"/>
                <a:ea typeface="KaiTi" panose="02010609060101010101" pitchFamily="49" charset="-122"/>
              </a:rPr>
              <a:t>3:1-10</a:t>
            </a:r>
            <a:r>
              <a:rPr lang="zh-TW" altLang="en-US" sz="24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US" altLang="zh-CN" sz="16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9647" y="755948"/>
            <a:ext cx="5186362" cy="21383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耶和華的話二次臨到約拿說：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「你起來！往尼尼微大城去，向其中的居民宣告我所吩咐你的話。」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約拿便照耶和華的話起來，往尼尼微去。這尼尼微是極大的城，有三日的路程。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約拿進城走了一日，宣告說：「再等四十日，尼尼微必傾覆了！」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5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尼尼微人信服上帝，便宣告禁食，從最大的到至小的都穿麻衣。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6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這信息傳到尼尼微王的耳中，他就下了寶座，脫下朝服，披上麻布，坐在灰中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。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</a:t>
            </a:fld>
            <a:endParaRPr lang="es-E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6223" y="251892"/>
            <a:ext cx="5328592" cy="2642121"/>
          </a:xfrm>
        </p:spPr>
        <p:txBody>
          <a:bodyPr/>
          <a:lstStyle/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7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他又使人遍告尼尼微通城，說：「王和大臣有令，人不可嘗甚麼，牲畜、牛羊不可吃草，也不可喝水。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8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人與牲畜都當披上麻布；人要切切求告上帝。各人回頭離開所行的惡道，丟棄手中的強暴。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9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或者上帝轉意後悔，不發烈怒，使我們不致滅亡，也未可知。」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10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於是上帝察看他們的行為，見他們離開惡道，他就後悔，不把所說的災禍降與他們了。 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</a:t>
            </a:fld>
            <a:endParaRPr lang="es-E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71973"/>
            <a:ext cx="5761038" cy="936104"/>
          </a:xfrm>
        </p:spPr>
        <p:txBody>
          <a:bodyPr/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宣揚神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64060"/>
            <a:ext cx="5761038" cy="576064"/>
          </a:xfrm>
        </p:spPr>
        <p:txBody>
          <a:bodyPr/>
          <a:lstStyle/>
          <a:p>
            <a:r>
              <a:rPr lang="zh-TW" altLang="en-US" sz="2000" dirty="0">
                <a:latin typeface="HanWang WeiBeiMedium-Gb5" pitchFamily="2" charset="-120"/>
                <a:ea typeface="HanWang WeiBeiMedium-Gb5"/>
              </a:rPr>
              <a:t>約拿書 </a:t>
            </a:r>
            <a:r>
              <a:rPr lang="en-US" sz="2000" dirty="0" smtClean="0">
                <a:ea typeface="HanWang WeiBeiMedium-Gb5"/>
              </a:rPr>
              <a:t>第</a:t>
            </a:r>
            <a:r>
              <a:rPr lang="zh-HK" altLang="en-US" sz="2000" dirty="0" smtClean="0">
                <a:ea typeface="HanWang WeiBeiMedium-Gb5"/>
              </a:rPr>
              <a:t>三</a:t>
            </a:r>
            <a:r>
              <a:rPr lang="en-US" sz="2000" dirty="0" smtClean="0">
                <a:ea typeface="HanWang WeiBeiMedium-Gb5"/>
              </a:rPr>
              <a:t>章</a:t>
            </a:r>
            <a:endParaRPr lang="en-US" dirty="0">
              <a:latin typeface="+mn-ea"/>
              <a:ea typeface="HanWang WeiBeiMedium-Gb5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4</a:t>
            </a:fld>
            <a:endParaRPr lang="es-ES" dirty="0"/>
          </a:p>
        </p:txBody>
      </p:sp>
      <p:pic>
        <p:nvPicPr>
          <p:cNvPr id="5" name="Picture 4" descr="IMG_16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460" y="0"/>
            <a:ext cx="4320117" cy="324008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94" y="1260004"/>
            <a:ext cx="5761038" cy="53975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1. 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被免強的順服</a:t>
            </a:r>
            <a:endParaRPr lang="en-US" dirty="0">
              <a:solidFill>
                <a:schemeClr val="tx1"/>
              </a:solidFill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6DD6-E10B-455A-8847-22580AC42F8F}" type="slidenum">
              <a:rPr lang="es-ES" smtClean="0"/>
              <a:pPr/>
              <a:t>5</a:t>
            </a:fld>
            <a:endParaRPr lang="es-E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60004"/>
            <a:ext cx="5761038" cy="53975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2. 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不完全的遵行</a:t>
            </a:r>
            <a:endParaRPr 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6</a:t>
            </a:fld>
            <a:endParaRPr lang="es-E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60004"/>
            <a:ext cx="5761038" cy="53975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3. 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尼尼微的悔改</a:t>
            </a:r>
            <a:endParaRPr lang="en-US" dirty="0">
              <a:solidFill>
                <a:schemeClr val="tx1"/>
              </a:solidFill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7</a:t>
            </a:fld>
            <a:endParaRPr lang="es-E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60004"/>
            <a:ext cx="5761038" cy="53975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4. 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神饒恕的大愛</a:t>
            </a:r>
            <a:endParaRPr lang="en-US" dirty="0">
              <a:solidFill>
                <a:schemeClr val="tx1"/>
              </a:solidFill>
              <a:latin typeface="HanWang WeiBeiMedium-Gb5" pitchFamily="2" charset="-120"/>
              <a:ea typeface="HanWang WeiBeiMedium-Gb5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8</a:t>
            </a:fld>
            <a:endParaRPr lang="es-E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4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4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141846</TotalTime>
  <Words>380</Words>
  <Application>Microsoft Office PowerPoint</Application>
  <PresentationFormat>Custom</PresentationFormat>
  <Paragraphs>18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Diseño predeterminado</vt:lpstr>
      <vt:lpstr>約拿書 3:1-10 </vt:lpstr>
      <vt:lpstr>Slide 2</vt:lpstr>
      <vt:lpstr>宣揚神 </vt:lpstr>
      <vt:lpstr>Slide 4</vt:lpstr>
      <vt:lpstr>1. 被免強的順服</vt:lpstr>
      <vt:lpstr>2. 不完全的遵行</vt:lpstr>
      <vt:lpstr>3. 尼尼微的悔改</vt:lpstr>
      <vt:lpstr>4. 神饒恕的大愛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Windows User</cp:lastModifiedBy>
  <cp:revision>2563</cp:revision>
  <dcterms:created xsi:type="dcterms:W3CDTF">2010-05-23T14:28:12Z</dcterms:created>
  <dcterms:modified xsi:type="dcterms:W3CDTF">2019-07-08T20:31:33Z</dcterms:modified>
</cp:coreProperties>
</file>