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967" r:id="rId2"/>
    <p:sldId id="968" r:id="rId3"/>
    <p:sldId id="969" r:id="rId4"/>
    <p:sldId id="890" r:id="rId5"/>
    <p:sldId id="970" r:id="rId6"/>
    <p:sldId id="971" r:id="rId7"/>
    <p:sldId id="972" r:id="rId8"/>
    <p:sldId id="973" r:id="rId9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86592" autoAdjust="0"/>
  </p:normalViewPr>
  <p:slideViewPr>
    <p:cSldViewPr>
      <p:cViewPr>
        <p:scale>
          <a:sx n="110" d="100"/>
          <a:sy n="110" d="100"/>
        </p:scale>
        <p:origin x="-3138" y="-104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約拿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書第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四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章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這事約拿大大不悅，且甚發怒，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就禱告耶和華說：「耶和華啊，我在本國的時候豈不是這樣說嗎？我知道你是有恩典、有憐憫的上帝，不輕易發怒，有豐盛的慈愛，並且後悔不降所說的災，所以我急速逃往他施去。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耶和華啊，現在求你取我的命吧！因為我死了比活著還好。」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耶和華說：「你這樣發怒合乎理嗎？」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於是約拿出城，坐在城的東邊，在那裏為自己搭了一座棚，坐在棚的蔭下，要看看那城究竟如何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耶和華上帝安排一棵蓖麻，使其發生高過約拿，影兒遮蓋他的頭，救他脫離苦楚；約拿因這棵蓖麻大大喜樂。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次日黎明，上帝卻安排一條蟲子咬這蓖麻，以致枯槁。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日頭出來的時候，上帝安排炎熱的東風，日頭曝曬約拿的頭，使他發昏，他就為自己求死，說：「我死了比活著還好！」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上帝對約拿說：「你因這棵蓖麻發怒合乎理嗎？」他說：「我發怒以至於死，都合乎理！」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耶和華說：「這蓖麻不是你栽種的，也不是你培養的；一夜發生，一夜乾死，你尚且愛惜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；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何況這尼尼微大城，其中不能分辨左手右手的有十二萬多人，並有許多牲畜，我豈能不愛惜呢？」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認識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約拿書第四章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老自己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的頑固難破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神與人的工作不同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神與人的觀點不同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神啟示其心意所在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141569</TotalTime>
  <Words>491</Words>
  <Application>Microsoft Office PowerPoint</Application>
  <PresentationFormat>Custom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約拿書第四章 </vt:lpstr>
      <vt:lpstr>Slide 2</vt:lpstr>
      <vt:lpstr>Slide 3</vt:lpstr>
      <vt:lpstr>認識神</vt:lpstr>
      <vt:lpstr>1. 老自己的頑固難破</vt:lpstr>
      <vt:lpstr>2. 神與人的工作不同</vt:lpstr>
      <vt:lpstr>3. 神與人的觀點不同</vt:lpstr>
      <vt:lpstr>4. 神啟示其心意所在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2571</cp:revision>
  <dcterms:created xsi:type="dcterms:W3CDTF">2010-05-23T14:28:12Z</dcterms:created>
  <dcterms:modified xsi:type="dcterms:W3CDTF">2019-09-02T18:34:43Z</dcterms:modified>
</cp:coreProperties>
</file>