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053" r:id="rId2"/>
    <p:sldId id="1054" r:id="rId3"/>
    <p:sldId id="1055" r:id="rId4"/>
    <p:sldId id="890" r:id="rId5"/>
    <p:sldId id="1056" r:id="rId6"/>
    <p:sldId id="1057" r:id="rId7"/>
    <p:sldId id="1058" r:id="rId8"/>
    <p:sldId id="1059" r:id="rId9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86592" autoAdjust="0"/>
  </p:normalViewPr>
  <p:slideViewPr>
    <p:cSldViewPr>
      <p:cViewPr>
        <p:scale>
          <a:sx n="110" d="100"/>
          <a:sy n="110" d="100"/>
        </p:scale>
        <p:origin x="-168" y="-810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約翰福音 </a:t>
            </a:r>
            <a:r>
              <a:rPr lang="en-US" altLang="zh-TW" dirty="0" smtClean="0">
                <a:solidFill>
                  <a:schemeClr val="tx1"/>
                </a:solidFill>
                <a:ea typeface="HanWang WeiBeiMedium-Gb5" pitchFamily="2" charset="-120"/>
              </a:rPr>
              <a:t>21:15–23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他們吃完了早飯，耶穌對西門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彼得說：「約翰的兒子西門，你愛我比這些更深嗎？」彼得說：「主啊，是的，你知道我愛你。」耶穌對他說：「你餵養我的小羊。」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耶穌第二次又對他說：「約翰的兒子西門，你愛我嗎？」彼得說：「主啊，是的，你知道我愛你。」耶穌說：「你牧養我的羊。」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第三次對他說：「約翰的兒子西門，你愛我嗎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？」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彼得因為耶穌第三次對他說「你愛我嗎」，就憂愁，對耶穌說：「主啊，你是無所不知的；你知道我愛你。」耶穌說：「你餵養我的羊。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我實實在在地告訴你，你年少的時候，自己束上帶子，隨意往來；但年老的時候，你要伸出手來，別人要把你束上，帶你到不願意去的地方。」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（耶穌說這話是指著彼得要怎樣死，榮耀上帝。）說了這話，就對他說：「你跟從我吧！」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彼得轉過來，看見耶穌所愛的那門徒跟著，（就是在晚飯的時候，靠著耶穌胸膛說：「主啊，賣你的是誰？」的那門徒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彼得看見他，就問耶穌說：「主啊，這人將來如何？」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耶穌對他說：「我若要他等到我來的時候，與你何干？你跟從我吧！」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於是這話傳在弟兄中間，說那門徒不死。其實，耶穌不是說他不死，乃是說：「我若要他等到我來的時候，與你何干？」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耶穌對彼得的叮嚀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約翰福音 </a:t>
            </a:r>
            <a:r>
              <a:rPr lang="en-US" altLang="zh-TW" dirty="0" smtClean="0">
                <a:ea typeface="HanWang WeiBeiMedium-Gb5" pitchFamily="2" charset="-120"/>
              </a:rPr>
              <a:t>21:15–23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穌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提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醒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得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愛主勝於工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作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穌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吩咐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彼得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榜樣勝於教訓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穌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預知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彼得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榮神勝於生命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穌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勉勵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彼得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跟主勝於看人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155374</TotalTime>
  <Words>536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約翰福音 21:15–23</vt:lpstr>
      <vt:lpstr>Slide 2</vt:lpstr>
      <vt:lpstr>Slide 3</vt:lpstr>
      <vt:lpstr>耶穌對彼得的叮嚀 </vt:lpstr>
      <vt:lpstr>1. 耶穌提醒彼得愛主勝於工作</vt:lpstr>
      <vt:lpstr>2. 耶穌吩咐彼得榜樣勝於教訓</vt:lpstr>
      <vt:lpstr>3. 耶穌預知彼得榮神勝於生命</vt:lpstr>
      <vt:lpstr>4. 耶穌勉勵彼得跟主勝於看人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2686</cp:revision>
  <dcterms:created xsi:type="dcterms:W3CDTF">2010-05-23T14:28:12Z</dcterms:created>
  <dcterms:modified xsi:type="dcterms:W3CDTF">2019-10-31T20:03:29Z</dcterms:modified>
</cp:coreProperties>
</file>