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1053" r:id="rId2"/>
    <p:sldId id="1054" r:id="rId3"/>
    <p:sldId id="1055" r:id="rId4"/>
    <p:sldId id="890" r:id="rId5"/>
    <p:sldId id="1056" r:id="rId6"/>
    <p:sldId id="1057" r:id="rId7"/>
    <p:sldId id="1058" r:id="rId8"/>
    <p:sldId id="1059" r:id="rId9"/>
  </p:sldIdLst>
  <p:sldSz cx="5761038" cy="3240088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06666"/>
    <a:srgbClr val="0099CC"/>
    <a:srgbClr val="E0C0A0"/>
    <a:srgbClr val="DDDDDD"/>
    <a:srgbClr val="361800"/>
    <a:srgbClr val="333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50" autoAdjust="0"/>
    <p:restoredTop sz="86592" autoAdjust="0"/>
  </p:normalViewPr>
  <p:slideViewPr>
    <p:cSldViewPr>
      <p:cViewPr>
        <p:scale>
          <a:sx n="110" d="100"/>
          <a:sy n="110" d="100"/>
        </p:scale>
        <p:origin x="-168" y="-810"/>
      </p:cViewPr>
      <p:guideLst>
        <p:guide orient="horz" pos="1021"/>
        <p:guide pos="181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5016CE-C476-4FDA-A571-E8981C2B4074}" type="datetimeFigureOut">
              <a:rPr lang="en-US" smtClean="0"/>
              <a:pPr/>
              <a:t>10/31/2019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AC23B-4CA4-4E5B-BA78-A8C7B41E8D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800" y="1006475"/>
            <a:ext cx="4897438" cy="6953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600" y="1836738"/>
            <a:ext cx="4033838" cy="8270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BF1E56-B46C-4860-A8A2-43B3B7CFBA2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713" y="2268538"/>
            <a:ext cx="3457575" cy="2667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28713" y="288925"/>
            <a:ext cx="3457575" cy="19446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713" y="2535238"/>
            <a:ext cx="3457575" cy="381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97F9BB-E9B1-4C79-8563-9CF53484674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EA7C35-FDB0-42BD-B0AE-EFB7C47452C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78300" y="130175"/>
            <a:ext cx="1295400" cy="2763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7338" y="130175"/>
            <a:ext cx="3738562" cy="2763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74A236-BB74-4BE0-B024-1EB8579C827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8810B-06D7-4E30-B019-6880925171F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ble ver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107876"/>
            <a:ext cx="5186362" cy="2786137"/>
          </a:xfrm>
        </p:spPr>
        <p:txBody>
          <a:bodyPr/>
          <a:lstStyle>
            <a:lvl1pPr marL="0" indent="0">
              <a:buFontTx/>
              <a:buNone/>
              <a:defRPr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8810B-06D7-4E30-B019-6880925171F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082800"/>
            <a:ext cx="4895850" cy="6429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613" y="1373188"/>
            <a:ext cx="4895850" cy="7096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B4A100-C7B2-41E1-B34F-D9091FD2A19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7338" y="755650"/>
            <a:ext cx="2516187" cy="213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55925" y="755650"/>
            <a:ext cx="2517775" cy="213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EA4511-492D-401A-93C5-E65CD8E5B5C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7338" y="725488"/>
            <a:ext cx="2546350" cy="301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7338" y="1027113"/>
            <a:ext cx="2546350" cy="18669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63" y="725488"/>
            <a:ext cx="2547937" cy="301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63" y="1027113"/>
            <a:ext cx="2547937" cy="18669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7E3D23-4B8D-4E5B-B46C-AD19BD2E7D5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8E840D-314E-4C39-B781-13A60CEAE67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726DD6-E10B-455A-8847-22580AC42F8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338" y="128588"/>
            <a:ext cx="1895475" cy="5492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663" y="128588"/>
            <a:ext cx="3221037" cy="2765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7338" y="677863"/>
            <a:ext cx="1895475" cy="2216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F610C-CED4-4CD7-B29B-E7D926BC0BC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7338" y="130175"/>
            <a:ext cx="518636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7338" y="755650"/>
            <a:ext cx="5186362" cy="213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7338" y="2951163"/>
            <a:ext cx="1344612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defTabSz="514350">
              <a:defRPr sz="8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68500" y="2951163"/>
            <a:ext cx="1824038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algn="ctr" defTabSz="514350">
              <a:defRPr sz="8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29088" y="2951163"/>
            <a:ext cx="1344612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algn="r" defTabSz="514350">
              <a:defRPr sz="800"/>
            </a:lvl1pPr>
          </a:lstStyle>
          <a:p>
            <a:fld id="{E110A0D7-0ED2-4766-B2D7-93E8C0918B95}" type="slidenum">
              <a:rPr lang="es-ES"/>
              <a:pPr/>
              <a:t>‹#›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/>
  <p:hf hdr="0" ftr="0" dt="0"/>
  <p:txStyles>
    <p:titleStyle>
      <a:lvl1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+mj-lt"/>
          <a:ea typeface="+mj-ea"/>
          <a:cs typeface="+mj-cs"/>
        </a:defRPr>
      </a:lvl1pPr>
      <a:lvl2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2pPr>
      <a:lvl3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3pPr>
      <a:lvl4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4pPr>
      <a:lvl5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5pPr>
      <a:lvl6pPr marL="4572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6pPr>
      <a:lvl7pPr marL="9144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7pPr>
      <a:lvl8pPr marL="13716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8pPr>
      <a:lvl9pPr marL="18288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193675" indent="-193675" algn="l" defTabSz="514350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17513" indent="-160338" algn="l" defTabSz="514350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642938" indent="-128588" algn="l" defTabSz="514350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900113" indent="-128588" algn="l" defTabSz="514350" rtl="0" fontAlgn="base">
        <a:spcBef>
          <a:spcPct val="20000"/>
        </a:spcBef>
        <a:spcAft>
          <a:spcPct val="0"/>
        </a:spcAft>
        <a:buChar char="–"/>
        <a:defRPr sz="1100">
          <a:solidFill>
            <a:schemeClr val="tx1"/>
          </a:solidFill>
          <a:latin typeface="+mn-lt"/>
          <a:cs typeface="+mn-cs"/>
        </a:defRPr>
      </a:lvl4pPr>
      <a:lvl5pPr marL="11572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5pPr>
      <a:lvl6pPr marL="16144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6pPr>
      <a:lvl7pPr marL="20716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7pPr>
      <a:lvl8pPr marL="25288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8pPr>
      <a:lvl9pPr marL="29860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約翰福音 </a:t>
            </a:r>
            <a:r>
              <a:rPr lang="en-US" altLang="zh-TW" dirty="0" smtClean="0">
                <a:solidFill>
                  <a:schemeClr val="tx1"/>
                </a:solidFill>
                <a:ea typeface="HanWang WeiBeiMedium-Gb5" pitchFamily="2" charset="-120"/>
              </a:rPr>
              <a:t>21:15–23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15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他們吃完了早飯，耶穌對西門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•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彼得說：「約翰的兒子西門，你愛我比這些更深嗎？」彼得說：「主啊，是的，你知道我愛你。」耶穌對他說：「你餵養我的小羊。」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16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耶穌第二次又對他說：「約翰的兒子西門，你愛我嗎？」彼得說：「主啊，是的，你知道我愛你。」耶穌說：「你牧養我的羊。」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17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第三次對他說：「約翰的兒子西門，你愛我嗎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？」</a:t>
            </a:r>
            <a:endParaRPr lang="zh-TW" alt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彼得因為耶穌第三次對他說「你愛我嗎」，就憂愁，對耶穌說：「主啊，你是無所不知的；你知道我愛你。」耶穌說：「你餵養我的羊。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18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我實實在在地告訴你，你年少的時候，自己束上帶子，隨意往來；但年老的時候，你要伸出手來，別人要把你束上，帶你到不願意去的地方。」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19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（耶穌說這話是指著彼得要怎樣死，榮耀上帝。）說了這話，就對他說：「你跟從我吧！」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20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彼得轉過來，看見耶穌所愛的那門徒跟著，（就是在晚飯的時候，靠著耶穌胸膛說：「主啊，賣你的是誰？」的那門徒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。）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21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彼得看見他，就問耶穌說：「主啊，這人將來如何？」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22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耶穌對他說：「我若要他等到我來的時候，與你何干？你跟從我吧！」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23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於是這話傳在弟兄中間，說那門徒不死。其實，耶穌不是說他不死，乃是說：「我若要他等到我來的時候，與你何干？」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耶穌對彼得的叮嚀</a:t>
            </a:r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 </a:t>
            </a:r>
            <a:endParaRPr lang="en-US" dirty="0">
              <a:solidFill>
                <a:schemeClr val="tx1"/>
              </a:solidFill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約翰福音 </a:t>
            </a:r>
            <a:r>
              <a:rPr lang="en-US" altLang="zh-TW" dirty="0" smtClean="0">
                <a:ea typeface="HanWang WeiBeiMedium-Gb5" pitchFamily="2" charset="-120"/>
              </a:rPr>
              <a:t>21:15–23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4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1. 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耶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穌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提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醒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彼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得</a:t>
            </a:r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愛主勝於工</a:t>
            </a:r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作</a:t>
            </a:r>
            <a:endParaRPr lang="en-US" dirty="0">
              <a:solidFill>
                <a:schemeClr val="tx1"/>
              </a:solidFill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耶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穌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吩咐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彼得</a:t>
            </a:r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榜樣勝於教訓</a:t>
            </a:r>
            <a:endParaRPr lang="en-US" dirty="0">
              <a:solidFill>
                <a:schemeClr val="tx1"/>
              </a:solidFill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3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耶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穌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預知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彼得</a:t>
            </a:r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榮神勝於生命</a:t>
            </a:r>
            <a:endParaRPr lang="en-US" dirty="0">
              <a:solidFill>
                <a:schemeClr val="tx1"/>
              </a:solidFill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4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耶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穌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勉勵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彼得</a:t>
            </a:r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跟主勝於看人</a:t>
            </a:r>
            <a:endParaRPr lang="en-US" dirty="0">
              <a:solidFill>
                <a:schemeClr val="tx1"/>
              </a:solidFill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4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4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155374</TotalTime>
  <Words>536</Words>
  <Application>Microsoft Office PowerPoint</Application>
  <PresentationFormat>Custom</PresentationFormat>
  <Paragraphs>18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Diseño predeterminado</vt:lpstr>
      <vt:lpstr>約翰福音 21:15–23</vt:lpstr>
      <vt:lpstr>Slide 2</vt:lpstr>
      <vt:lpstr>Slide 3</vt:lpstr>
      <vt:lpstr>耶穌對彼得的叮嚀 </vt:lpstr>
      <vt:lpstr>1. 耶穌提醒彼得愛主勝於工作</vt:lpstr>
      <vt:lpstr>2. 耶穌吩咐彼得榜樣勝於教訓</vt:lpstr>
      <vt:lpstr>3. 耶穌預知彼得榮神勝於生命</vt:lpstr>
      <vt:lpstr>4. 耶穌勉勵彼得跟主勝於看人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Windows User</cp:lastModifiedBy>
  <cp:revision>2686</cp:revision>
  <dcterms:created xsi:type="dcterms:W3CDTF">2010-05-23T14:28:12Z</dcterms:created>
  <dcterms:modified xsi:type="dcterms:W3CDTF">2019-10-31T20:03:29Z</dcterms:modified>
</cp:coreProperties>
</file>