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847" r:id="rId2"/>
    <p:sldId id="888" r:id="rId3"/>
    <p:sldId id="941" r:id="rId4"/>
    <p:sldId id="942" r:id="rId5"/>
    <p:sldId id="943" r:id="rId6"/>
    <p:sldId id="947" r:id="rId7"/>
    <p:sldId id="1042" r:id="rId8"/>
    <p:sldId id="1043" r:id="rId9"/>
    <p:sldId id="1068" r:id="rId10"/>
    <p:sldId id="1069" r:id="rId11"/>
    <p:sldId id="890" r:id="rId12"/>
    <p:sldId id="1047" r:id="rId13"/>
    <p:sldId id="1052" r:id="rId14"/>
    <p:sldId id="1056" r:id="rId15"/>
    <p:sldId id="1071" r:id="rId16"/>
    <p:sldId id="1070" r:id="rId17"/>
    <p:sldId id="1072" r:id="rId18"/>
    <p:sldId id="1073" r:id="rId19"/>
    <p:sldId id="1074" r:id="rId20"/>
    <p:sldId id="1076" r:id="rId21"/>
    <p:sldId id="1075" r:id="rId22"/>
    <p:sldId id="1077" r:id="rId23"/>
    <p:sldId id="1078" r:id="rId24"/>
    <p:sldId id="1079" r:id="rId25"/>
    <p:sldId id="1080" r:id="rId26"/>
    <p:sldId id="1081" r:id="rId27"/>
    <p:sldId id="1082" r:id="rId28"/>
    <p:sldId id="1083" r:id="rId29"/>
    <p:sldId id="1084" r:id="rId30"/>
    <p:sldId id="1085" r:id="rId31"/>
    <p:sldId id="1086" r:id="rId32"/>
    <p:sldId id="1087" r:id="rId33"/>
    <p:sldId id="1088" r:id="rId34"/>
  </p:sldIdLst>
  <p:sldSz cx="5761038" cy="3240088"/>
  <p:notesSz cx="6858000" cy="9144000"/>
  <p:defaultTextStyle>
    <a:defPPr>
      <a:defRPr lang="es-ES"/>
    </a:defPPr>
    <a:lvl1pPr algn="l" rtl="0" fontAlgn="base">
      <a:spcBef>
        <a:spcPct val="0"/>
      </a:spcBef>
      <a:spcAft>
        <a:spcPct val="0"/>
      </a:spcAft>
      <a:defRPr sz="1000" kern="1200">
        <a:solidFill>
          <a:schemeClr val="tx1"/>
        </a:solidFill>
        <a:latin typeface="Arial" charset="0"/>
        <a:ea typeface="+mn-ea"/>
        <a:cs typeface="Arial" charset="0"/>
      </a:defRPr>
    </a:lvl1pPr>
    <a:lvl2pPr marL="457200" algn="l" rtl="0" fontAlgn="base">
      <a:spcBef>
        <a:spcPct val="0"/>
      </a:spcBef>
      <a:spcAft>
        <a:spcPct val="0"/>
      </a:spcAft>
      <a:defRPr sz="1000" kern="1200">
        <a:solidFill>
          <a:schemeClr val="tx1"/>
        </a:solidFill>
        <a:latin typeface="Arial" charset="0"/>
        <a:ea typeface="+mn-ea"/>
        <a:cs typeface="Arial" charset="0"/>
      </a:defRPr>
    </a:lvl2pPr>
    <a:lvl3pPr marL="914400" algn="l" rtl="0" fontAlgn="base">
      <a:spcBef>
        <a:spcPct val="0"/>
      </a:spcBef>
      <a:spcAft>
        <a:spcPct val="0"/>
      </a:spcAft>
      <a:defRPr sz="1000" kern="1200">
        <a:solidFill>
          <a:schemeClr val="tx1"/>
        </a:solidFill>
        <a:latin typeface="Arial" charset="0"/>
        <a:ea typeface="+mn-ea"/>
        <a:cs typeface="Arial" charset="0"/>
      </a:defRPr>
    </a:lvl3pPr>
    <a:lvl4pPr marL="1371600" algn="l" rtl="0" fontAlgn="base">
      <a:spcBef>
        <a:spcPct val="0"/>
      </a:spcBef>
      <a:spcAft>
        <a:spcPct val="0"/>
      </a:spcAft>
      <a:defRPr sz="1000" kern="1200">
        <a:solidFill>
          <a:schemeClr val="tx1"/>
        </a:solidFill>
        <a:latin typeface="Arial" charset="0"/>
        <a:ea typeface="+mn-ea"/>
        <a:cs typeface="Arial" charset="0"/>
      </a:defRPr>
    </a:lvl4pPr>
    <a:lvl5pPr marL="1828800" algn="l" rtl="0" fontAlgn="base">
      <a:spcBef>
        <a:spcPct val="0"/>
      </a:spcBef>
      <a:spcAft>
        <a:spcPct val="0"/>
      </a:spcAft>
      <a:defRPr sz="1000" kern="1200">
        <a:solidFill>
          <a:schemeClr val="tx1"/>
        </a:solidFill>
        <a:latin typeface="Arial" charset="0"/>
        <a:ea typeface="+mn-ea"/>
        <a:cs typeface="Arial" charset="0"/>
      </a:defRPr>
    </a:lvl5pPr>
    <a:lvl6pPr marL="2286000" algn="l" defTabSz="914400" rtl="0" eaLnBrk="1" latinLnBrk="0" hangingPunct="1">
      <a:defRPr sz="1000" kern="1200">
        <a:solidFill>
          <a:schemeClr val="tx1"/>
        </a:solidFill>
        <a:latin typeface="Arial" charset="0"/>
        <a:ea typeface="+mn-ea"/>
        <a:cs typeface="Arial" charset="0"/>
      </a:defRPr>
    </a:lvl6pPr>
    <a:lvl7pPr marL="2743200" algn="l" defTabSz="914400" rtl="0" eaLnBrk="1" latinLnBrk="0" hangingPunct="1">
      <a:defRPr sz="1000" kern="1200">
        <a:solidFill>
          <a:schemeClr val="tx1"/>
        </a:solidFill>
        <a:latin typeface="Arial" charset="0"/>
        <a:ea typeface="+mn-ea"/>
        <a:cs typeface="Arial" charset="0"/>
      </a:defRPr>
    </a:lvl7pPr>
    <a:lvl8pPr marL="3200400" algn="l" defTabSz="914400" rtl="0" eaLnBrk="1" latinLnBrk="0" hangingPunct="1">
      <a:defRPr sz="1000" kern="1200">
        <a:solidFill>
          <a:schemeClr val="tx1"/>
        </a:solidFill>
        <a:latin typeface="Arial" charset="0"/>
        <a:ea typeface="+mn-ea"/>
        <a:cs typeface="Arial" charset="0"/>
      </a:defRPr>
    </a:lvl8pPr>
    <a:lvl9pPr marL="3657600" algn="l" defTabSz="914400" rtl="0" eaLnBrk="1" latinLnBrk="0" hangingPunct="1">
      <a:defRPr sz="10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2C16"/>
    <a:srgbClr val="0C788E"/>
    <a:srgbClr val="006666"/>
    <a:srgbClr val="0099CC"/>
    <a:srgbClr val="E0C0A0"/>
    <a:srgbClr val="DDDDDD"/>
    <a:srgbClr val="361800"/>
    <a:srgbClr val="3333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50" autoAdjust="0"/>
    <p:restoredTop sz="86592" autoAdjust="0"/>
  </p:normalViewPr>
  <p:slideViewPr>
    <p:cSldViewPr>
      <p:cViewPr>
        <p:scale>
          <a:sx n="110" d="100"/>
          <a:sy n="110" d="100"/>
        </p:scale>
        <p:origin x="-348" y="-972"/>
      </p:cViewPr>
      <p:guideLst>
        <p:guide orient="horz" pos="1021"/>
        <p:guide pos="181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5016CE-C476-4FDA-A571-E8981C2B4074}" type="datetimeFigureOut">
              <a:rPr lang="en-US" smtClean="0"/>
              <a:pPr/>
              <a:t>12/13/2019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0AC23B-4CA4-4E5B-BA78-A8C7B41E8D5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1800" y="1006475"/>
            <a:ext cx="4897438" cy="695325"/>
          </a:xfrm>
        </p:spPr>
        <p:txBody>
          <a:bodyPr/>
          <a:lstStyle/>
          <a:p>
            <a:r>
              <a:rPr lang="en-US" smtClean="0"/>
              <a:t>Click to edit Master title style</a:t>
            </a:r>
            <a:endParaRPr lang="en-US"/>
          </a:p>
        </p:txBody>
      </p:sp>
      <p:sp>
        <p:nvSpPr>
          <p:cNvPr id="3" name="Subtitle 2"/>
          <p:cNvSpPr>
            <a:spLocks noGrp="1"/>
          </p:cNvSpPr>
          <p:nvPr>
            <p:ph type="subTitle" idx="1"/>
          </p:nvPr>
        </p:nvSpPr>
        <p:spPr>
          <a:xfrm>
            <a:off x="863600" y="1836738"/>
            <a:ext cx="4033838" cy="8270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86BF1E56-B46C-4860-A8A2-43B3B7CFBA2B}" type="slidenum">
              <a:rPr lang="es-ES"/>
              <a:pPr/>
              <a:t>‹#›</a:t>
            </a:fld>
            <a:endParaRPr lang="es-E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8713" y="2268538"/>
            <a:ext cx="3457575" cy="2667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128713" y="288925"/>
            <a:ext cx="3457575" cy="19446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128713" y="2535238"/>
            <a:ext cx="3457575" cy="381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797F9BB-E9B1-4C79-8563-9CF534846745}" type="slidenum">
              <a:rPr lang="es-ES"/>
              <a:pPr/>
              <a:t>‹#›</a:t>
            </a:fld>
            <a:endParaRPr lang="es-E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1DEA7C35-FDB0-42BD-B0AE-EFB7C47452CA}" type="slidenum">
              <a:rPr lang="es-ES"/>
              <a:pPr/>
              <a:t>‹#›</a:t>
            </a:fld>
            <a:endParaRPr lang="es-E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178300" y="130175"/>
            <a:ext cx="1295400" cy="2763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87338" y="130175"/>
            <a:ext cx="3738562" cy="2763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3F74A236-BB74-4BE0-B024-1EB8579C827E}" type="slidenum">
              <a:rPr lang="es-ES"/>
              <a:pPr/>
              <a:t>‹#›</a:t>
            </a:fld>
            <a:endParaRPr lang="es-E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ble verse">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07876"/>
            <a:ext cx="5186362" cy="2786137"/>
          </a:xfrm>
        </p:spPr>
        <p:txBody>
          <a:bodyPr/>
          <a:lstStyle>
            <a:lvl1pPr marL="0" indent="0">
              <a:buFontTx/>
              <a:buNone/>
              <a:defRPr/>
            </a:lvl1pPr>
            <a:lvl2pPr>
              <a:buFontTx/>
              <a:buNone/>
              <a:defRPr/>
            </a:lvl2pPr>
            <a:lvl3pPr>
              <a:buFontTx/>
              <a:buNone/>
              <a:defRPr/>
            </a:lvl3pPr>
            <a:lvl4pPr>
              <a:buFontTx/>
              <a:buNone/>
              <a:defRPr/>
            </a:lvl4pPr>
            <a:lvl5pPr>
              <a:buFontTx/>
              <a:buNone/>
              <a:defRPr/>
            </a:lvl5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5613" y="2082800"/>
            <a:ext cx="4895850" cy="6429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55613" y="1373188"/>
            <a:ext cx="4895850" cy="7096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66B4A100-C7B2-41E1-B34F-D9091FD2A19E}" type="slidenum">
              <a:rPr lang="es-ES"/>
              <a:pPr/>
              <a:t>‹#›</a:t>
            </a:fld>
            <a:endParaRPr lang="es-E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87338" y="755650"/>
            <a:ext cx="2516187"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955925" y="755650"/>
            <a:ext cx="2517775"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74EA4511-492D-401A-93C5-E65CD8E5B5C0}" type="slidenum">
              <a:rPr lang="es-ES"/>
              <a:pPr/>
              <a:t>‹#›</a:t>
            </a:fld>
            <a:endParaRPr lang="es-E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87338" y="725488"/>
            <a:ext cx="2546350"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87338" y="1027113"/>
            <a:ext cx="2546350"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925763" y="725488"/>
            <a:ext cx="2547937"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925763" y="1027113"/>
            <a:ext cx="2547937"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A17E3D23-4B8D-4E5B-B46C-AD19BD2E7D59}" type="slidenum">
              <a:rPr lang="es-ES"/>
              <a:pPr/>
              <a:t>‹#›</a:t>
            </a:fld>
            <a:endParaRPr lang="es-E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FB8E840D-314E-4C39-B781-13A60CEAE675}" type="slidenum">
              <a:rPr lang="es-ES"/>
              <a:pPr/>
              <a:t>‹#›</a:t>
            </a:fld>
            <a:endParaRPr lang="es-E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2B726DD6-E10B-455A-8847-22580AC42F8F}" type="slidenum">
              <a:rPr lang="es-ES"/>
              <a:pPr/>
              <a:t>‹#›</a:t>
            </a:fld>
            <a:endParaRPr lang="es-E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7338" y="128588"/>
            <a:ext cx="1895475" cy="5492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252663" y="128588"/>
            <a:ext cx="3221037" cy="2765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87338" y="677863"/>
            <a:ext cx="1895475" cy="2216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37F610C-CED4-4CD7-B29B-E7D926BC0BC7}" type="slidenum">
              <a:rPr lang="es-ES"/>
              <a:pPr/>
              <a:t>‹#›</a:t>
            </a:fld>
            <a:endParaRPr lang="es-E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87338" y="130175"/>
            <a:ext cx="5186362" cy="539750"/>
          </a:xfrm>
          <a:prstGeom prst="rect">
            <a:avLst/>
          </a:prstGeom>
          <a:noFill/>
          <a:ln w="9525">
            <a:noFill/>
            <a:miter lim="800000"/>
            <a:headEnd/>
            <a:tailEnd/>
          </a:ln>
          <a:effectLst/>
        </p:spPr>
        <p:txBody>
          <a:bodyPr vert="horz" wrap="square" lIns="51435" tIns="25718" rIns="51435" bIns="25718"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287338" y="755650"/>
            <a:ext cx="5186362"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28733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defTabSz="514350">
              <a:defRPr sz="800"/>
            </a:lvl1pPr>
          </a:lstStyle>
          <a:p>
            <a:endParaRPr lang="es-ES"/>
          </a:p>
        </p:txBody>
      </p:sp>
      <p:sp>
        <p:nvSpPr>
          <p:cNvPr id="1029" name="Rectangle 5"/>
          <p:cNvSpPr>
            <a:spLocks noGrp="1" noChangeArrowheads="1"/>
          </p:cNvSpPr>
          <p:nvPr>
            <p:ph type="ftr" sz="quarter" idx="3"/>
          </p:nvPr>
        </p:nvSpPr>
        <p:spPr bwMode="auto">
          <a:xfrm>
            <a:off x="1968500" y="2951163"/>
            <a:ext cx="1824038"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ctr" defTabSz="514350">
              <a:defRPr sz="800"/>
            </a:lvl1pPr>
          </a:lstStyle>
          <a:p>
            <a:endParaRPr lang="es-ES"/>
          </a:p>
        </p:txBody>
      </p:sp>
      <p:sp>
        <p:nvSpPr>
          <p:cNvPr id="1030" name="Rectangle 6"/>
          <p:cNvSpPr>
            <a:spLocks noGrp="1" noChangeArrowheads="1"/>
          </p:cNvSpPr>
          <p:nvPr>
            <p:ph type="sldNum" sz="quarter" idx="4"/>
          </p:nvPr>
        </p:nvSpPr>
        <p:spPr bwMode="auto">
          <a:xfrm>
            <a:off x="412908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r" defTabSz="514350">
              <a:defRPr sz="800"/>
            </a:lvl1pPr>
          </a:lstStyle>
          <a:p>
            <a:fld id="{E110A0D7-0ED2-4766-B2D7-93E8C0918B95}" type="slidenum">
              <a:rPr lang="es-ES"/>
              <a:pPr/>
              <a:t>‹#›</a:t>
            </a:fld>
            <a:endParaRPr lang="es-E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p:hf hdr="0" ftr="0" dt="0"/>
  <p:txStyles>
    <p:titleStyle>
      <a:lvl1pPr algn="ctr" defTabSz="514350" rtl="0" fontAlgn="base">
        <a:spcBef>
          <a:spcPct val="0"/>
        </a:spcBef>
        <a:spcAft>
          <a:spcPct val="0"/>
        </a:spcAft>
        <a:defRPr sz="2500">
          <a:solidFill>
            <a:schemeClr val="tx2"/>
          </a:solidFill>
          <a:latin typeface="+mj-lt"/>
          <a:ea typeface="+mj-ea"/>
          <a:cs typeface="+mj-cs"/>
        </a:defRPr>
      </a:lvl1pPr>
      <a:lvl2pPr algn="ctr" defTabSz="514350" rtl="0" fontAlgn="base">
        <a:spcBef>
          <a:spcPct val="0"/>
        </a:spcBef>
        <a:spcAft>
          <a:spcPct val="0"/>
        </a:spcAft>
        <a:defRPr sz="2500">
          <a:solidFill>
            <a:schemeClr val="tx2"/>
          </a:solidFill>
          <a:latin typeface="Arial" charset="0"/>
          <a:cs typeface="Arial" charset="0"/>
        </a:defRPr>
      </a:lvl2pPr>
      <a:lvl3pPr algn="ctr" defTabSz="514350" rtl="0" fontAlgn="base">
        <a:spcBef>
          <a:spcPct val="0"/>
        </a:spcBef>
        <a:spcAft>
          <a:spcPct val="0"/>
        </a:spcAft>
        <a:defRPr sz="2500">
          <a:solidFill>
            <a:schemeClr val="tx2"/>
          </a:solidFill>
          <a:latin typeface="Arial" charset="0"/>
          <a:cs typeface="Arial" charset="0"/>
        </a:defRPr>
      </a:lvl3pPr>
      <a:lvl4pPr algn="ctr" defTabSz="514350" rtl="0" fontAlgn="base">
        <a:spcBef>
          <a:spcPct val="0"/>
        </a:spcBef>
        <a:spcAft>
          <a:spcPct val="0"/>
        </a:spcAft>
        <a:defRPr sz="2500">
          <a:solidFill>
            <a:schemeClr val="tx2"/>
          </a:solidFill>
          <a:latin typeface="Arial" charset="0"/>
          <a:cs typeface="Arial" charset="0"/>
        </a:defRPr>
      </a:lvl4pPr>
      <a:lvl5pPr algn="ctr" defTabSz="514350" rtl="0" fontAlgn="base">
        <a:spcBef>
          <a:spcPct val="0"/>
        </a:spcBef>
        <a:spcAft>
          <a:spcPct val="0"/>
        </a:spcAft>
        <a:defRPr sz="2500">
          <a:solidFill>
            <a:schemeClr val="tx2"/>
          </a:solidFill>
          <a:latin typeface="Arial" charset="0"/>
          <a:cs typeface="Arial" charset="0"/>
        </a:defRPr>
      </a:lvl5pPr>
      <a:lvl6pPr marL="457200" algn="ctr" defTabSz="514350" rtl="0" fontAlgn="base">
        <a:spcBef>
          <a:spcPct val="0"/>
        </a:spcBef>
        <a:spcAft>
          <a:spcPct val="0"/>
        </a:spcAft>
        <a:defRPr sz="2500">
          <a:solidFill>
            <a:schemeClr val="tx2"/>
          </a:solidFill>
          <a:latin typeface="Arial" charset="0"/>
          <a:cs typeface="Arial" charset="0"/>
        </a:defRPr>
      </a:lvl6pPr>
      <a:lvl7pPr marL="914400" algn="ctr" defTabSz="514350" rtl="0" fontAlgn="base">
        <a:spcBef>
          <a:spcPct val="0"/>
        </a:spcBef>
        <a:spcAft>
          <a:spcPct val="0"/>
        </a:spcAft>
        <a:defRPr sz="2500">
          <a:solidFill>
            <a:schemeClr val="tx2"/>
          </a:solidFill>
          <a:latin typeface="Arial" charset="0"/>
          <a:cs typeface="Arial" charset="0"/>
        </a:defRPr>
      </a:lvl7pPr>
      <a:lvl8pPr marL="1371600" algn="ctr" defTabSz="514350" rtl="0" fontAlgn="base">
        <a:spcBef>
          <a:spcPct val="0"/>
        </a:spcBef>
        <a:spcAft>
          <a:spcPct val="0"/>
        </a:spcAft>
        <a:defRPr sz="2500">
          <a:solidFill>
            <a:schemeClr val="tx2"/>
          </a:solidFill>
          <a:latin typeface="Arial" charset="0"/>
          <a:cs typeface="Arial" charset="0"/>
        </a:defRPr>
      </a:lvl8pPr>
      <a:lvl9pPr marL="1828800" algn="ctr" defTabSz="514350" rtl="0" fontAlgn="base">
        <a:spcBef>
          <a:spcPct val="0"/>
        </a:spcBef>
        <a:spcAft>
          <a:spcPct val="0"/>
        </a:spcAft>
        <a:defRPr sz="2500">
          <a:solidFill>
            <a:schemeClr val="tx2"/>
          </a:solidFill>
          <a:latin typeface="Arial" charset="0"/>
          <a:cs typeface="Arial" charset="0"/>
        </a:defRPr>
      </a:lvl9pPr>
    </p:titleStyle>
    <p:bodyStyle>
      <a:lvl1pPr marL="193675" indent="-193675" algn="l" defTabSz="514350" rtl="0" fontAlgn="base">
        <a:spcBef>
          <a:spcPct val="20000"/>
        </a:spcBef>
        <a:spcAft>
          <a:spcPct val="0"/>
        </a:spcAft>
        <a:buChar char="•"/>
        <a:defRPr>
          <a:solidFill>
            <a:schemeClr val="tx1"/>
          </a:solidFill>
          <a:latin typeface="+mn-lt"/>
          <a:ea typeface="+mn-ea"/>
          <a:cs typeface="+mn-cs"/>
        </a:defRPr>
      </a:lvl1pPr>
      <a:lvl2pPr marL="417513" indent="-160338" algn="l" defTabSz="514350" rtl="0" fontAlgn="base">
        <a:spcBef>
          <a:spcPct val="20000"/>
        </a:spcBef>
        <a:spcAft>
          <a:spcPct val="0"/>
        </a:spcAft>
        <a:buChar char="–"/>
        <a:defRPr sz="1600">
          <a:solidFill>
            <a:schemeClr val="tx1"/>
          </a:solidFill>
          <a:latin typeface="+mn-lt"/>
          <a:cs typeface="+mn-cs"/>
        </a:defRPr>
      </a:lvl2pPr>
      <a:lvl3pPr marL="642938" indent="-128588" algn="l" defTabSz="514350" rtl="0" fontAlgn="base">
        <a:spcBef>
          <a:spcPct val="20000"/>
        </a:spcBef>
        <a:spcAft>
          <a:spcPct val="0"/>
        </a:spcAft>
        <a:buChar char="•"/>
        <a:defRPr sz="1400">
          <a:solidFill>
            <a:schemeClr val="tx1"/>
          </a:solidFill>
          <a:latin typeface="+mn-lt"/>
          <a:cs typeface="+mn-cs"/>
        </a:defRPr>
      </a:lvl3pPr>
      <a:lvl4pPr marL="900113" indent="-128588" algn="l" defTabSz="514350" rtl="0" fontAlgn="base">
        <a:spcBef>
          <a:spcPct val="20000"/>
        </a:spcBef>
        <a:spcAft>
          <a:spcPct val="0"/>
        </a:spcAft>
        <a:buChar char="–"/>
        <a:defRPr sz="1100">
          <a:solidFill>
            <a:schemeClr val="tx1"/>
          </a:solidFill>
          <a:latin typeface="+mn-lt"/>
          <a:cs typeface="+mn-cs"/>
        </a:defRPr>
      </a:lvl4pPr>
      <a:lvl5pPr marL="1157288" indent="-128588" algn="l" defTabSz="514350" rtl="0" fontAlgn="base">
        <a:spcBef>
          <a:spcPct val="20000"/>
        </a:spcBef>
        <a:spcAft>
          <a:spcPct val="0"/>
        </a:spcAft>
        <a:buChar char="»"/>
        <a:defRPr sz="1100">
          <a:solidFill>
            <a:schemeClr val="tx1"/>
          </a:solidFill>
          <a:latin typeface="+mn-lt"/>
          <a:cs typeface="+mn-cs"/>
        </a:defRPr>
      </a:lvl5pPr>
      <a:lvl6pPr marL="1614488" indent="-128588" algn="l" defTabSz="514350" rtl="0" fontAlgn="base">
        <a:spcBef>
          <a:spcPct val="20000"/>
        </a:spcBef>
        <a:spcAft>
          <a:spcPct val="0"/>
        </a:spcAft>
        <a:buChar char="»"/>
        <a:defRPr sz="1100">
          <a:solidFill>
            <a:schemeClr val="tx1"/>
          </a:solidFill>
          <a:latin typeface="+mn-lt"/>
          <a:cs typeface="+mn-cs"/>
        </a:defRPr>
      </a:lvl6pPr>
      <a:lvl7pPr marL="2071688" indent="-128588" algn="l" defTabSz="514350" rtl="0" fontAlgn="base">
        <a:spcBef>
          <a:spcPct val="20000"/>
        </a:spcBef>
        <a:spcAft>
          <a:spcPct val="0"/>
        </a:spcAft>
        <a:buChar char="»"/>
        <a:defRPr sz="1100">
          <a:solidFill>
            <a:schemeClr val="tx1"/>
          </a:solidFill>
          <a:latin typeface="+mn-lt"/>
          <a:cs typeface="+mn-cs"/>
        </a:defRPr>
      </a:lvl7pPr>
      <a:lvl8pPr marL="2528888" indent="-128588" algn="l" defTabSz="514350" rtl="0" fontAlgn="base">
        <a:spcBef>
          <a:spcPct val="20000"/>
        </a:spcBef>
        <a:spcAft>
          <a:spcPct val="0"/>
        </a:spcAft>
        <a:buChar char="»"/>
        <a:defRPr sz="1100">
          <a:solidFill>
            <a:schemeClr val="tx1"/>
          </a:solidFill>
          <a:latin typeface="+mn-lt"/>
          <a:cs typeface="+mn-cs"/>
        </a:defRPr>
      </a:lvl8pPr>
      <a:lvl9pPr marL="2986088" indent="-128588" algn="l" defTabSz="514350" rtl="0" fontAlgn="base">
        <a:spcBef>
          <a:spcPct val="20000"/>
        </a:spcBef>
        <a:spcAft>
          <a:spcPct val="0"/>
        </a:spcAft>
        <a:buChar char="»"/>
        <a:defRPr sz="11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88231" y="107876"/>
            <a:ext cx="5186362" cy="539750"/>
          </a:xfrm>
        </p:spPr>
        <p:txBody>
          <a:bodyPr/>
          <a:lstStyle/>
          <a:p>
            <a:r>
              <a:rPr lang="zh-TW" altLang="en-US" dirty="0" smtClean="0">
                <a:solidFill>
                  <a:schemeClr val="tx1"/>
                </a:solidFill>
                <a:latin typeface="HanWang WeiBeiMedium-Gb5" pitchFamily="2" charset="-120"/>
                <a:ea typeface="HanWang WeiBeiMedium-Gb5" pitchFamily="2" charset="-120"/>
              </a:rPr>
              <a:t>尼希米記</a:t>
            </a:r>
            <a:r>
              <a:rPr lang="en-US" altLang="zh-TW" sz="2800" dirty="0" smtClean="0">
                <a:solidFill>
                  <a:schemeClr val="tx1"/>
                </a:solidFill>
                <a:latin typeface="Arial" pitchFamily="34" charset="0"/>
                <a:cs typeface="Arial" pitchFamily="34" charset="0"/>
              </a:rPr>
              <a:t> </a:t>
            </a:r>
            <a:r>
              <a:rPr lang="en-US" sz="2800" dirty="0" smtClean="0">
                <a:solidFill>
                  <a:schemeClr val="tx1"/>
                </a:solidFill>
              </a:rPr>
              <a:t>Nehemiah 4 </a:t>
            </a:r>
            <a:endParaRPr lang="en-US" altLang="zh-TW" dirty="0" smtClean="0">
              <a:solidFill>
                <a:schemeClr val="tx1"/>
              </a:solidFill>
              <a:latin typeface="Arial" pitchFamily="34" charset="0"/>
              <a:cs typeface="Arial" pitchFamily="34" charset="0"/>
            </a:endParaRPr>
          </a:p>
        </p:txBody>
      </p:sp>
      <p:sp>
        <p:nvSpPr>
          <p:cNvPr id="6" name="Content Placeholder 5"/>
          <p:cNvSpPr>
            <a:spLocks noGrp="1"/>
          </p:cNvSpPr>
          <p:nvPr>
            <p:ph idx="1"/>
          </p:nvPr>
        </p:nvSpPr>
        <p:spPr>
          <a:xfrm>
            <a:off x="287338" y="683940"/>
            <a:ext cx="2521173" cy="2138363"/>
          </a:xfrm>
        </p:spPr>
        <p:txBody>
          <a:bodyPr/>
          <a:lstStyle/>
          <a:p>
            <a:pPr marL="0" indent="0">
              <a:buNone/>
            </a:pPr>
            <a:r>
              <a:rPr lang="en-US" altLang="zh-TW" baseline="30000" dirty="0" smtClean="0">
                <a:solidFill>
                  <a:srgbClr val="FFFF00"/>
                </a:solidFill>
                <a:latin typeface="HanWang WeiBeiMedium-Gb5" pitchFamily="2" charset="-120"/>
                <a:ea typeface="HanWang WeiBeiMedium-Gb5" pitchFamily="2" charset="-120"/>
              </a:rPr>
              <a:t>1</a:t>
            </a:r>
            <a:r>
              <a:rPr lang="zh-TW" altLang="en-US" dirty="0" smtClean="0">
                <a:solidFill>
                  <a:srgbClr val="FFFF00"/>
                </a:solidFill>
                <a:latin typeface="HanWang WeiBeiMedium-Gb5" pitchFamily="2" charset="-120"/>
                <a:ea typeface="HanWang WeiBeiMedium-Gb5" pitchFamily="2" charset="-120"/>
              </a:rPr>
              <a:t> 參巴拉聽見我們修造城牆就發怒，大大惱恨，嗤笑猶大人，</a:t>
            </a:r>
            <a:r>
              <a:rPr lang="en-US" altLang="zh-TW" baseline="30000" dirty="0" smtClean="0">
                <a:solidFill>
                  <a:srgbClr val="FFFF00"/>
                </a:solidFill>
                <a:latin typeface="HanWang WeiBeiMedium-Gb5" pitchFamily="2" charset="-120"/>
                <a:ea typeface="HanWang WeiBeiMedium-Gb5" pitchFamily="2" charset="-120"/>
              </a:rPr>
              <a:t>2</a:t>
            </a:r>
            <a:r>
              <a:rPr lang="zh-TW" altLang="en-US" dirty="0" smtClean="0">
                <a:solidFill>
                  <a:srgbClr val="FFFF00"/>
                </a:solidFill>
                <a:latin typeface="HanWang WeiBeiMedium-Gb5" pitchFamily="2" charset="-120"/>
                <a:ea typeface="HanWang WeiBeiMedium-Gb5" pitchFamily="2" charset="-120"/>
              </a:rPr>
              <a:t> 對他弟兄和撒馬利亞的軍兵說：「這些軟弱的猶大人做甚麼呢？要保護自己嗎？</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86BF1E56-B46C-4860-A8A2-43B3B7CFBA2B}" type="slidenum">
              <a:rPr lang="es-ES" smtClean="0"/>
              <a:pPr/>
              <a:t>1</a:t>
            </a:fld>
            <a:endParaRPr lang="es-ES" dirty="0"/>
          </a:p>
        </p:txBody>
      </p:sp>
      <p:sp>
        <p:nvSpPr>
          <p:cNvPr id="7" name="Content Placeholder 5"/>
          <p:cNvSpPr txBox="1">
            <a:spLocks/>
          </p:cNvSpPr>
          <p:nvPr/>
        </p:nvSpPr>
        <p:spPr bwMode="auto">
          <a:xfrm>
            <a:off x="2808511" y="683940"/>
            <a:ext cx="2808312"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latin typeface="Arial Narrow" pitchFamily="34" charset="0"/>
              </a:rPr>
              <a:t>1</a:t>
            </a:r>
            <a:r>
              <a:rPr lang="en-US" sz="1800" dirty="0" smtClean="0">
                <a:latin typeface="Arial Narrow" pitchFamily="34" charset="0"/>
              </a:rPr>
              <a:t> When </a:t>
            </a:r>
            <a:r>
              <a:rPr lang="en-US" sz="1800" dirty="0" err="1" smtClean="0">
                <a:latin typeface="Arial Narrow" pitchFamily="34" charset="0"/>
              </a:rPr>
              <a:t>Sanballat</a:t>
            </a:r>
            <a:r>
              <a:rPr lang="en-US" sz="1800" dirty="0" smtClean="0">
                <a:latin typeface="Arial Narrow" pitchFamily="34" charset="0"/>
              </a:rPr>
              <a:t> heard that we were rebuilding the wall, he became angry and was greatly incensed. He ridiculed the Jews, </a:t>
            </a:r>
            <a:r>
              <a:rPr lang="en-US" sz="1800" baseline="30000" dirty="0" smtClean="0">
                <a:latin typeface="Arial Narrow" pitchFamily="34" charset="0"/>
              </a:rPr>
              <a:t>2</a:t>
            </a:r>
            <a:r>
              <a:rPr lang="en-US" sz="1800" dirty="0" smtClean="0">
                <a:latin typeface="Arial Narrow" pitchFamily="34" charset="0"/>
              </a:rPr>
              <a:t> and in the presence of his associates and the army of Samaria, he said, “What are those feeble Jews doing? Will they restore their wall?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6" y="107876"/>
            <a:ext cx="2376263" cy="2786137"/>
          </a:xfrm>
        </p:spPr>
        <p:txBody>
          <a:bodyPr/>
          <a:lstStyle/>
          <a:p>
            <a:r>
              <a:rPr lang="zh-TW" altLang="en-US" dirty="0" smtClean="0">
                <a:latin typeface="HanWang WeiBeiMedium-Gb5" pitchFamily="2" charset="-120"/>
                <a:ea typeface="HanWang WeiBeiMedium-Gb5" pitchFamily="2" charset="-120"/>
              </a:rPr>
              <a:t>「各人和他的僕人當在耶路撒冷住宿，好在夜間保守我們，白晝做工。」</a:t>
            </a:r>
            <a:r>
              <a:rPr lang="en-US" altLang="zh-TW" baseline="30000" dirty="0" smtClean="0">
                <a:latin typeface="HanWang WeiBeiMedium-Gb5" pitchFamily="2" charset="-120"/>
                <a:ea typeface="HanWang WeiBeiMedium-Gb5" pitchFamily="2" charset="-120"/>
              </a:rPr>
              <a:t>23</a:t>
            </a:r>
            <a:r>
              <a:rPr lang="zh-TW" altLang="en-US" dirty="0" smtClean="0">
                <a:latin typeface="HanWang WeiBeiMedium-Gb5" pitchFamily="2" charset="-120"/>
                <a:ea typeface="HanWang WeiBeiMedium-Gb5" pitchFamily="2" charset="-120"/>
              </a:rPr>
              <a:t> 這樣，我和弟兄僕人，並跟從我的護兵都不脫衣服，出去打水也帶兵器。 </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10</a:t>
            </a:fld>
            <a:endParaRPr lang="es-ES" dirty="0"/>
          </a:p>
        </p:txBody>
      </p:sp>
      <p:sp>
        <p:nvSpPr>
          <p:cNvPr id="6" name="Content Placeholder 4"/>
          <p:cNvSpPr txBox="1">
            <a:spLocks/>
          </p:cNvSpPr>
          <p:nvPr/>
        </p:nvSpPr>
        <p:spPr bwMode="auto">
          <a:xfrm>
            <a:off x="2520479" y="107876"/>
            <a:ext cx="3240559"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latin typeface="Arial Narrow" pitchFamily="34" charset="0"/>
              </a:rPr>
              <a:t>“Have every man and his helper stay inside Jerusalem at night, so they can serve us as guards by night and as workers by day.” </a:t>
            </a:r>
            <a:r>
              <a:rPr lang="en-US" sz="1800" baseline="30000" dirty="0" smtClean="0">
                <a:solidFill>
                  <a:srgbClr val="FFFF00"/>
                </a:solidFill>
                <a:latin typeface="Arial Narrow" pitchFamily="34" charset="0"/>
              </a:rPr>
              <a:t>23</a:t>
            </a:r>
            <a:r>
              <a:rPr lang="en-US" sz="1800" dirty="0" smtClean="0">
                <a:solidFill>
                  <a:srgbClr val="FFFF00"/>
                </a:solidFill>
                <a:latin typeface="Arial Narrow" pitchFamily="34" charset="0"/>
              </a:rPr>
              <a:t> Neither I nor my brothers nor my men nor the guards with me took off our clothes; each had his weapon, even when he went for water.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zh-TW" altLang="en-US" dirty="0" smtClean="0">
                <a:solidFill>
                  <a:schemeClr val="tx1"/>
                </a:solidFill>
                <a:latin typeface="HanWang WeiBeiMedium-Gb5" pitchFamily="2" charset="-120"/>
                <a:ea typeface="HanWang WeiBeiMedium-Gb5" pitchFamily="2" charset="-120"/>
              </a:rPr>
              <a:t>一個臨危不亂的人 </a:t>
            </a:r>
            <a:r>
              <a:rPr lang="en-US" altLang="zh-TW" dirty="0" smtClean="0">
                <a:solidFill>
                  <a:schemeClr val="tx1"/>
                </a:solidFill>
              </a:rPr>
              <a:t/>
            </a:r>
            <a:br>
              <a:rPr lang="en-US" altLang="zh-TW" dirty="0" smtClean="0">
                <a:solidFill>
                  <a:schemeClr val="tx1"/>
                </a:solidFill>
              </a:rPr>
            </a:br>
            <a:r>
              <a:rPr lang="en-US" altLang="zh-TW" dirty="0" smtClean="0">
                <a:solidFill>
                  <a:schemeClr val="tx1"/>
                </a:solidFill>
              </a:rPr>
              <a:t>A Person Of Steel</a:t>
            </a:r>
            <a:endParaRPr lang="en-US" dirty="0">
              <a:solidFill>
                <a:schemeClr val="tx1"/>
              </a:solidFill>
              <a:latin typeface="HanWang WeiBeiMedium-Gb5" pitchFamily="2" charset="-120"/>
              <a:ea typeface="HanWang WeiBeiMedium-Gb5" pitchFamily="2" charset="-120"/>
            </a:endParaRPr>
          </a:p>
        </p:txBody>
      </p:sp>
      <p:sp>
        <p:nvSpPr>
          <p:cNvPr id="6" name="Subtitle 5"/>
          <p:cNvSpPr>
            <a:spLocks noGrp="1"/>
          </p:cNvSpPr>
          <p:nvPr>
            <p:ph type="subTitle" idx="1"/>
          </p:nvPr>
        </p:nvSpPr>
        <p:spPr/>
        <p:txBody>
          <a:bodyPr/>
          <a:lstStyle/>
          <a:p>
            <a:r>
              <a:rPr lang="zh-TW" altLang="en-US" dirty="0" smtClean="0">
                <a:latin typeface="HanWang WeiBeiMedium-Gb5" pitchFamily="2" charset="-120"/>
                <a:ea typeface="HanWang WeiBeiMedium-Gb5" pitchFamily="2" charset="-120"/>
              </a:rPr>
              <a:t>尼希米記</a:t>
            </a:r>
            <a:r>
              <a:rPr lang="en-US" altLang="zh-TW" dirty="0" smtClean="0">
                <a:latin typeface="Arial" pitchFamily="34" charset="0"/>
                <a:cs typeface="Arial" pitchFamily="34" charset="0"/>
              </a:rPr>
              <a:t> </a:t>
            </a:r>
            <a:r>
              <a:rPr lang="en-US" dirty="0" smtClean="0"/>
              <a:t>Nehemiah 4</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11</a:t>
            </a:fld>
            <a:endParaRPr lang="es-E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B8E840D-314E-4C39-B781-13A60CEAE675}" type="slidenum">
              <a:rPr lang="es-ES" smtClean="0"/>
              <a:pPr/>
              <a:t>12</a:t>
            </a:fld>
            <a:endParaRPr lang="es-ES"/>
          </a:p>
        </p:txBody>
      </p:sp>
      <p:pic>
        <p:nvPicPr>
          <p:cNvPr id="1028" name="Picture 4" descr="http://www.churchinmarlboro.org/Biblestudy/Old%20Testament/16Neh/16ET12.files/image002.jpg"/>
          <p:cNvPicPr>
            <a:picLocks noChangeAspect="1" noChangeArrowheads="1"/>
          </p:cNvPicPr>
          <p:nvPr/>
        </p:nvPicPr>
        <p:blipFill>
          <a:blip r:embed="rId2" cstate="print"/>
          <a:srcRect/>
          <a:stretch>
            <a:fillRect/>
          </a:stretch>
        </p:blipFill>
        <p:spPr bwMode="auto">
          <a:xfrm>
            <a:off x="648271" y="0"/>
            <a:ext cx="2213444" cy="3240088"/>
          </a:xfrm>
          <a:prstGeom prst="rect">
            <a:avLst/>
          </a:prstGeom>
          <a:noFill/>
        </p:spPr>
      </p:pic>
      <p:pic>
        <p:nvPicPr>
          <p:cNvPr id="1029" name="Picture 5"/>
          <p:cNvPicPr>
            <a:picLocks noChangeAspect="1" noChangeArrowheads="1"/>
          </p:cNvPicPr>
          <p:nvPr/>
        </p:nvPicPr>
        <p:blipFill>
          <a:blip r:embed="rId3" cstate="print"/>
          <a:srcRect/>
          <a:stretch>
            <a:fillRect/>
          </a:stretch>
        </p:blipFill>
        <p:spPr bwMode="auto">
          <a:xfrm>
            <a:off x="2952527" y="0"/>
            <a:ext cx="2396263" cy="324008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solidFill>
                  <a:schemeClr val="tx1"/>
                </a:solidFill>
                <a:latin typeface="HanWang WeiBeiMedium-Gb5" pitchFamily="2" charset="-120"/>
                <a:ea typeface="HanWang WeiBeiMedium-Gb5" pitchFamily="2" charset="-120"/>
              </a:rPr>
              <a:t>尼希米記</a:t>
            </a:r>
            <a:r>
              <a:rPr lang="en-US" altLang="zh-TW" dirty="0" smtClean="0">
                <a:solidFill>
                  <a:schemeClr val="tx1"/>
                </a:solidFill>
                <a:latin typeface="Arial" pitchFamily="34" charset="0"/>
                <a:cs typeface="Arial" pitchFamily="34" charset="0"/>
              </a:rPr>
              <a:t> </a:t>
            </a:r>
            <a:br>
              <a:rPr lang="en-US" altLang="zh-TW" dirty="0" smtClean="0">
                <a:solidFill>
                  <a:schemeClr val="tx1"/>
                </a:solidFill>
                <a:latin typeface="Arial" pitchFamily="34" charset="0"/>
                <a:cs typeface="Arial" pitchFamily="34" charset="0"/>
              </a:rPr>
            </a:br>
            <a:r>
              <a:rPr lang="en-US" altLang="zh-TW" dirty="0" smtClean="0">
                <a:solidFill>
                  <a:schemeClr val="tx1"/>
                </a:solidFill>
                <a:latin typeface="Arial" pitchFamily="34" charset="0"/>
                <a:cs typeface="Arial" pitchFamily="34" charset="0"/>
              </a:rPr>
              <a:t>The Book of </a:t>
            </a:r>
            <a:r>
              <a:rPr lang="en-US" dirty="0" smtClean="0">
                <a:solidFill>
                  <a:schemeClr val="tx1"/>
                </a:solidFill>
              </a:rPr>
              <a:t>Nehemiah</a:t>
            </a:r>
            <a:endParaRPr lang="en-US" dirty="0">
              <a:solidFill>
                <a:schemeClr val="tx1"/>
              </a:solidFill>
            </a:endParaRPr>
          </a:p>
        </p:txBody>
      </p:sp>
      <p:sp>
        <p:nvSpPr>
          <p:cNvPr id="3" name="Content Placeholder 2"/>
          <p:cNvSpPr>
            <a:spLocks noGrp="1"/>
          </p:cNvSpPr>
          <p:nvPr>
            <p:ph idx="1"/>
          </p:nvPr>
        </p:nvSpPr>
        <p:spPr/>
        <p:txBody>
          <a:bodyPr/>
          <a:lstStyle/>
          <a:p>
            <a:pPr marL="342900" indent="-342900">
              <a:buFont typeface="+mj-lt"/>
              <a:buAutoNum type="arabicPeriod"/>
            </a:pPr>
            <a:r>
              <a:rPr lang="zh-TW" altLang="en-US" dirty="0" smtClean="0">
                <a:latin typeface="HanWang WeiBeiMedium-Gb5" pitchFamily="2" charset="-120"/>
                <a:ea typeface="HanWang WeiBeiMedium-Gb5" pitchFamily="2" charset="-120"/>
              </a:rPr>
              <a:t>一個禱告的人 </a:t>
            </a:r>
            <a:r>
              <a:rPr lang="en-US" altLang="zh-TW" dirty="0" smtClean="0"/>
              <a:t>A Person of Prayer (1)</a:t>
            </a:r>
          </a:p>
          <a:p>
            <a:pPr marL="342900" indent="-342900">
              <a:buFont typeface="+mj-lt"/>
              <a:buAutoNum type="arabicPeriod"/>
            </a:pPr>
            <a:r>
              <a:rPr lang="zh-TW" altLang="en-US" dirty="0" smtClean="0">
                <a:latin typeface="HanWang WeiBeiMedium-Gb5" pitchFamily="2" charset="-120"/>
                <a:ea typeface="HanWang WeiBeiMedium-Gb5" pitchFamily="2" charset="-120"/>
              </a:rPr>
              <a:t>一個勇敢的人 </a:t>
            </a:r>
            <a:r>
              <a:rPr lang="en-US" altLang="zh-TW" dirty="0" smtClean="0"/>
              <a:t>A Person of Courage (2)</a:t>
            </a:r>
          </a:p>
          <a:p>
            <a:pPr marL="342900" indent="-342900">
              <a:buFont typeface="+mj-lt"/>
              <a:buAutoNum type="arabicPeriod"/>
            </a:pPr>
            <a:r>
              <a:rPr lang="zh-TW" altLang="en-US" dirty="0" smtClean="0">
                <a:latin typeface="HanWang WeiBeiMedium-Gb5" pitchFamily="2" charset="-120"/>
                <a:ea typeface="HanWang WeiBeiMedium-Gb5" pitchFamily="2" charset="-120"/>
              </a:rPr>
              <a:t>一個有計劃的人 </a:t>
            </a:r>
            <a:r>
              <a:rPr lang="en-US" altLang="zh-TW" dirty="0" smtClean="0"/>
              <a:t>A Person of Planning (3)</a:t>
            </a:r>
          </a:p>
          <a:p>
            <a:pPr marL="342900" indent="-342900">
              <a:buFont typeface="+mj-lt"/>
              <a:buAutoNum type="arabicPeriod"/>
            </a:pPr>
            <a:r>
              <a:rPr lang="zh-TW" altLang="en-US" dirty="0" smtClean="0">
                <a:latin typeface="HanWang WeiBeiMedium-Gb5" pitchFamily="2" charset="-120"/>
                <a:ea typeface="HanWang WeiBeiMedium-Gb5" pitchFamily="2" charset="-120"/>
              </a:rPr>
              <a:t>一個臨危不亂的人 </a:t>
            </a:r>
            <a:r>
              <a:rPr lang="en-US" altLang="zh-TW" dirty="0" smtClean="0"/>
              <a:t>A Person of Steel (4)</a:t>
            </a:r>
          </a:p>
          <a:p>
            <a:pPr marL="342900" indent="-342900">
              <a:buNone/>
            </a:pP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13</a:t>
            </a:fld>
            <a:endParaRPr lang="es-E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1. </a:t>
            </a:r>
            <a:r>
              <a:rPr lang="zh-TW" altLang="en-US" dirty="0" smtClean="0">
                <a:solidFill>
                  <a:schemeClr val="tx1"/>
                </a:solidFill>
                <a:latin typeface="HanWang WeiBeiMedium-Gb5" pitchFamily="2" charset="-120"/>
                <a:ea typeface="HanWang WeiBeiMedium-Gb5" pitchFamily="2" charset="-120"/>
              </a:rPr>
              <a:t>嘲笑之險</a:t>
            </a:r>
            <a:r>
              <a:rPr lang="en-US" dirty="0" smtClean="0">
                <a:solidFill>
                  <a:schemeClr val="tx1"/>
                </a:solidFill>
              </a:rPr>
              <a:t> </a:t>
            </a:r>
            <a:br>
              <a:rPr lang="en-US" dirty="0" smtClean="0">
                <a:solidFill>
                  <a:schemeClr val="tx1"/>
                </a:solidFill>
              </a:rPr>
            </a:br>
            <a:r>
              <a:rPr lang="en-US" dirty="0" smtClean="0">
                <a:solidFill>
                  <a:schemeClr val="tx1"/>
                </a:solidFill>
              </a:rPr>
              <a:t>The Danger Of Ridicule</a:t>
            </a:r>
            <a:r>
              <a:rPr lang="zh-TW" altLang="en-US" dirty="0" smtClean="0">
                <a:solidFill>
                  <a:schemeClr val="tx1"/>
                </a:solidFill>
              </a:rPr>
              <a:t>（</a:t>
            </a:r>
            <a:r>
              <a:rPr lang="en-US" dirty="0" smtClean="0">
                <a:solidFill>
                  <a:schemeClr val="tx1"/>
                </a:solidFill>
              </a:rPr>
              <a:t>1-6</a:t>
            </a:r>
            <a:r>
              <a:rPr lang="zh-TW" altLang="en-US" dirty="0" smtClean="0">
                <a:solidFill>
                  <a:schemeClr val="tx1"/>
                </a:solidFill>
              </a:rPr>
              <a:t>）</a:t>
            </a:r>
            <a:endParaRPr lang="en-US" dirty="0">
              <a:solidFill>
                <a:schemeClr val="tx1"/>
              </a:solidFill>
            </a:endParaRPr>
          </a:p>
        </p:txBody>
      </p:sp>
      <p:sp>
        <p:nvSpPr>
          <p:cNvPr id="3" name="Content Placeholder 2"/>
          <p:cNvSpPr>
            <a:spLocks noGrp="1"/>
          </p:cNvSpPr>
          <p:nvPr>
            <p:ph idx="1"/>
          </p:nvPr>
        </p:nvSpPr>
        <p:spPr>
          <a:xfrm>
            <a:off x="216223" y="755650"/>
            <a:ext cx="5472807" cy="2138363"/>
          </a:xfrm>
        </p:spPr>
        <p:txBody>
          <a:bodyPr/>
          <a:lstStyle/>
          <a:p>
            <a:pPr marL="0" indent="0">
              <a:buNone/>
            </a:pPr>
            <a:r>
              <a:rPr lang="zh-TW" altLang="en-US" dirty="0" smtClean="0">
                <a:latin typeface="HanWang WeiBeiMedium-Gb5" pitchFamily="2" charset="-120"/>
                <a:ea typeface="HanWang WeiBeiMedium-Gb5" pitchFamily="2" charset="-120"/>
              </a:rPr>
              <a:t>尼希米記</a:t>
            </a:r>
            <a:r>
              <a:rPr lang="en-US" altLang="zh-TW" dirty="0" smtClean="0">
                <a:latin typeface="HanWang WeiBeiMedium-Gb5" pitchFamily="2" charset="-120"/>
                <a:ea typeface="HanWang WeiBeiMedium-Gb5" pitchFamily="2" charset="-120"/>
              </a:rPr>
              <a:t> </a:t>
            </a:r>
            <a:r>
              <a:rPr lang="en-US" dirty="0" smtClean="0"/>
              <a:t>Nehemiah 4:1 </a:t>
            </a:r>
          </a:p>
          <a:p>
            <a:pPr marL="0" indent="0">
              <a:buNone/>
            </a:pPr>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參巴拉聽見我們修造城牆就發怒，大大惱恨，嗤笑猶大人， </a:t>
            </a:r>
          </a:p>
          <a:p>
            <a:pPr marL="0" indent="0">
              <a:buNone/>
            </a:pPr>
            <a:r>
              <a:rPr lang="en-US" baseline="30000" dirty="0" smtClean="0"/>
              <a:t>1</a:t>
            </a:r>
            <a:r>
              <a:rPr lang="en-US" dirty="0" smtClean="0"/>
              <a:t> When </a:t>
            </a:r>
            <a:r>
              <a:rPr lang="en-US" dirty="0" err="1" smtClean="0"/>
              <a:t>Sanballat</a:t>
            </a:r>
            <a:r>
              <a:rPr lang="en-US" dirty="0" smtClean="0"/>
              <a:t> heard that we were rebuilding the wall, he became angry and was greatly incensed. He ridiculed the Jews, </a:t>
            </a:r>
          </a:p>
          <a:p>
            <a:pPr marL="342900" indent="-342900">
              <a:buNone/>
            </a:pPr>
            <a:endParaRPr lang="en-US" dirty="0" smtClean="0"/>
          </a:p>
        </p:txBody>
      </p:sp>
      <p:sp>
        <p:nvSpPr>
          <p:cNvPr id="4" name="Slide Number Placeholder 3"/>
          <p:cNvSpPr>
            <a:spLocks noGrp="1"/>
          </p:cNvSpPr>
          <p:nvPr>
            <p:ph type="sldNum" sz="quarter" idx="12"/>
          </p:nvPr>
        </p:nvSpPr>
        <p:spPr/>
        <p:txBody>
          <a:bodyPr/>
          <a:lstStyle/>
          <a:p>
            <a:fld id="{9918810B-06D7-4E30-B019-6880925171F1}" type="slidenum">
              <a:rPr lang="es-ES" smtClean="0"/>
              <a:pPr/>
              <a:t>14</a:t>
            </a:fld>
            <a:endParaRPr lang="es-E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5473700" cy="2786137"/>
          </a:xfrm>
        </p:spPr>
        <p:txBody>
          <a:bodyPr/>
          <a:lstStyle/>
          <a:p>
            <a:r>
              <a:rPr lang="zh-TW" altLang="en-US" dirty="0" smtClean="0">
                <a:latin typeface="HanWang WeiBeiMedium-Gb5" pitchFamily="2" charset="-120"/>
                <a:ea typeface="HanWang WeiBeiMedium-Gb5" pitchFamily="2" charset="-120"/>
              </a:rPr>
              <a:t>尼希米記 </a:t>
            </a:r>
            <a:r>
              <a:rPr lang="en-US" dirty="0" smtClean="0"/>
              <a:t>Nehemiah 4:2–3 </a:t>
            </a:r>
          </a:p>
          <a:p>
            <a:r>
              <a:rPr lang="en-US" altLang="zh-TW" baseline="30000" dirty="0" smtClean="0">
                <a:latin typeface="HanWang WeiBeiMedium-Gb5" pitchFamily="2" charset="-120"/>
                <a:ea typeface="HanWang WeiBeiMedium-Gb5" pitchFamily="2" charset="-120"/>
              </a:rPr>
              <a:t>2</a:t>
            </a:r>
            <a:r>
              <a:rPr lang="zh-TW" altLang="en-US" dirty="0" smtClean="0">
                <a:latin typeface="HanWang WeiBeiMedium-Gb5" pitchFamily="2" charset="-120"/>
                <a:ea typeface="HanWang WeiBeiMedium-Gb5" pitchFamily="2" charset="-120"/>
              </a:rPr>
              <a:t> 對他弟兄和撒馬利亞的軍兵說：「這些軟弱的猶大人做甚麼呢？要保護自己嗎？要獻祭嗎？要一日成功嗎？要從土堆裏拿出火燒的石頭再立牆嗎？」</a:t>
            </a:r>
          </a:p>
          <a:p>
            <a:r>
              <a:rPr lang="en-US" baseline="30000" dirty="0" smtClean="0">
                <a:latin typeface="Arial Narrow" pitchFamily="34" charset="0"/>
              </a:rPr>
              <a:t>2</a:t>
            </a:r>
            <a:r>
              <a:rPr lang="en-US" dirty="0" smtClean="0">
                <a:latin typeface="Arial Narrow" pitchFamily="34" charset="0"/>
              </a:rPr>
              <a:t> and in the presence of his associates and the army of Samaria, he said, “What are those feeble Jews doing? Will they restore their wall? Will they offer sacrifices? Will they finish in a day? Can they bring the stones back to life from those heaps of rubble—burned as they are?”</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15</a:t>
            </a:fld>
            <a:endParaRPr lang="es-E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5473700" cy="2786137"/>
          </a:xfrm>
        </p:spPr>
        <p:txBody>
          <a:bodyPr/>
          <a:lstStyle/>
          <a:p>
            <a:r>
              <a:rPr lang="en-US" altLang="zh-TW" baseline="30000" dirty="0" smtClean="0">
                <a:latin typeface="HanWang WeiBeiMedium-Gb5" pitchFamily="2" charset="-120"/>
                <a:ea typeface="HanWang WeiBeiMedium-Gb5" pitchFamily="2" charset="-120"/>
              </a:rPr>
              <a:t>3</a:t>
            </a:r>
            <a:r>
              <a:rPr lang="zh-TW" altLang="en-US" dirty="0" smtClean="0">
                <a:latin typeface="HanWang WeiBeiMedium-Gb5" pitchFamily="2" charset="-120"/>
                <a:ea typeface="HanWang WeiBeiMedium-Gb5" pitchFamily="2" charset="-120"/>
              </a:rPr>
              <a:t> 亞捫人多比雅站在旁邊，說：「他們所修造的石牆，就是狐狸上去也必跐倒。」 </a:t>
            </a:r>
          </a:p>
          <a:p>
            <a:r>
              <a:rPr lang="en-US" baseline="30000" dirty="0" smtClean="0">
                <a:latin typeface="Arial Narrow" pitchFamily="34" charset="0"/>
              </a:rPr>
              <a:t>3</a:t>
            </a:r>
            <a:r>
              <a:rPr lang="en-US" dirty="0" smtClean="0">
                <a:latin typeface="Arial Narrow" pitchFamily="34" charset="0"/>
              </a:rPr>
              <a:t> </a:t>
            </a:r>
            <a:r>
              <a:rPr lang="en-US" dirty="0" err="1" smtClean="0">
                <a:latin typeface="Arial Narrow" pitchFamily="34" charset="0"/>
              </a:rPr>
              <a:t>Tobiah</a:t>
            </a:r>
            <a:r>
              <a:rPr lang="en-US" dirty="0" smtClean="0">
                <a:latin typeface="Arial Narrow" pitchFamily="34" charset="0"/>
              </a:rPr>
              <a:t> the Ammonite, who was at his side, said, “What they are building—even a fox climbing up on it would break down their wall of stones!”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16</a:t>
            </a:fld>
            <a:endParaRPr lang="es-E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尼希米記 </a:t>
            </a:r>
            <a:r>
              <a:rPr lang="en-US" dirty="0" smtClean="0"/>
              <a:t>Nehemiah </a:t>
            </a:r>
            <a:r>
              <a:rPr lang="en-US" altLang="zh-TW" dirty="0" smtClean="0"/>
              <a:t>4:4–5 </a:t>
            </a:r>
            <a:r>
              <a:rPr lang="en-US" altLang="zh-TW" baseline="30000" dirty="0" smtClean="0">
                <a:latin typeface="HanWang WeiBeiMedium-Gb5" pitchFamily="2" charset="-120"/>
                <a:ea typeface="HanWang WeiBeiMedium-Gb5" pitchFamily="2" charset="-120"/>
              </a:rPr>
              <a:t>4</a:t>
            </a:r>
            <a:r>
              <a:rPr lang="zh-TW" altLang="en-US" dirty="0" smtClean="0">
                <a:latin typeface="HanWang WeiBeiMedium-Gb5" pitchFamily="2" charset="-120"/>
                <a:ea typeface="HanWang WeiBeiMedium-Gb5" pitchFamily="2" charset="-120"/>
              </a:rPr>
              <a:t> 我們的上帝啊，求你垂聽，因為我們被藐視。求你使他們的毀謗歸於他們的頭上，使他們在擄到之地作為掠物。</a:t>
            </a:r>
            <a:r>
              <a:rPr lang="en-US" altLang="zh-TW" baseline="30000" dirty="0" smtClean="0">
                <a:latin typeface="HanWang WeiBeiMedium-Gb5" pitchFamily="2" charset="-120"/>
                <a:ea typeface="HanWang WeiBeiMedium-Gb5" pitchFamily="2" charset="-120"/>
              </a:rPr>
              <a:t>5</a:t>
            </a:r>
            <a:r>
              <a:rPr lang="zh-TW" altLang="en-US" dirty="0" smtClean="0">
                <a:latin typeface="HanWang WeiBeiMedium-Gb5" pitchFamily="2" charset="-120"/>
                <a:ea typeface="HanWang WeiBeiMedium-Gb5" pitchFamily="2" charset="-120"/>
              </a:rPr>
              <a:t> 不要遮掩他們的罪孽，不要使他們的罪惡從你面前塗抹，因為他們在修造的人眼前惹動你的怒氣。 </a:t>
            </a:r>
          </a:p>
          <a:p>
            <a:r>
              <a:rPr lang="en-US" baseline="30000" dirty="0" smtClean="0"/>
              <a:t>4</a:t>
            </a:r>
            <a:r>
              <a:rPr lang="en-US" dirty="0" smtClean="0"/>
              <a:t> Hear us, our God, for we are despised. Turn their insults back on their own heads. Give them over as plunder in a land of captivity. </a:t>
            </a:r>
            <a:r>
              <a:rPr lang="en-US" baseline="30000" dirty="0" smtClean="0"/>
              <a:t>5</a:t>
            </a:r>
            <a:r>
              <a:rPr lang="en-US" dirty="0" smtClean="0"/>
              <a:t> Do not cover up their guilt or blot out their sins from your sight, for they have thrown insults in the face of the builders.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17</a:t>
            </a:fld>
            <a:endParaRPr lang="es-E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尼希米記 </a:t>
            </a:r>
            <a:r>
              <a:rPr lang="en-US" dirty="0" smtClean="0">
                <a:ea typeface="HanWang WeiBeiMedium-Gb5" pitchFamily="2" charset="-120"/>
              </a:rPr>
              <a:t>Nehemiah 4:6 </a:t>
            </a:r>
            <a:endParaRPr lang="en-US" altLang="zh-TW" dirty="0" smtClean="0">
              <a:ea typeface="HanWang WeiBeiMedium-Gb5" pitchFamily="2" charset="-120"/>
            </a:endParaRPr>
          </a:p>
          <a:p>
            <a:r>
              <a:rPr lang="en-US" altLang="zh-TW" baseline="30000" dirty="0" smtClean="0">
                <a:latin typeface="HanWang WeiBeiMedium-Gb5" pitchFamily="2" charset="-120"/>
                <a:ea typeface="HanWang WeiBeiMedium-Gb5" pitchFamily="2" charset="-120"/>
              </a:rPr>
              <a:t>6</a:t>
            </a:r>
            <a:r>
              <a:rPr lang="zh-TW" altLang="en-US" dirty="0" smtClean="0">
                <a:latin typeface="HanWang WeiBeiMedium-Gb5" pitchFamily="2" charset="-120"/>
                <a:ea typeface="HanWang WeiBeiMedium-Gb5" pitchFamily="2" charset="-120"/>
              </a:rPr>
              <a:t> 這樣，我們修造城牆，城牆就都連絡，高至一半，因為百姓專心做工。 </a:t>
            </a:r>
          </a:p>
          <a:p>
            <a:r>
              <a:rPr lang="en-US" baseline="30000" dirty="0" smtClean="0"/>
              <a:t>6</a:t>
            </a:r>
            <a:r>
              <a:rPr lang="en-US" dirty="0" smtClean="0"/>
              <a:t> So we rebuilt the wall till all of it reached half its height, for the people worked with all their heart.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18</a:t>
            </a:fld>
            <a:endParaRPr lang="es-E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2</a:t>
            </a:r>
            <a:r>
              <a:rPr lang="en-US" dirty="0" smtClean="0">
                <a:solidFill>
                  <a:schemeClr val="tx1"/>
                </a:solidFill>
              </a:rPr>
              <a:t>. </a:t>
            </a:r>
            <a:r>
              <a:rPr lang="zh-HK" altLang="en-US" dirty="0" smtClean="0">
                <a:solidFill>
                  <a:schemeClr val="tx1"/>
                </a:solidFill>
                <a:latin typeface="HanWang WeiBeiMedium-Gb5" pitchFamily="2" charset="-120"/>
                <a:ea typeface="HanWang WeiBeiMedium-Gb5" pitchFamily="2" charset="-120"/>
              </a:rPr>
              <a:t>恐</a:t>
            </a:r>
            <a:r>
              <a:rPr lang="zh-HK" altLang="en-US" dirty="0" smtClean="0">
                <a:solidFill>
                  <a:schemeClr val="tx1"/>
                </a:solidFill>
                <a:latin typeface="HanWang WeiBeiMedium-Gb5" pitchFamily="2" charset="-120"/>
                <a:ea typeface="HanWang WeiBeiMedium-Gb5" pitchFamily="2" charset="-120"/>
              </a:rPr>
              <a:t>懼之險</a:t>
            </a:r>
            <a:r>
              <a:rPr lang="en-US" dirty="0" smtClean="0">
                <a:solidFill>
                  <a:schemeClr val="tx1"/>
                </a:solidFill>
              </a:rPr>
              <a:t/>
            </a:r>
            <a:br>
              <a:rPr lang="en-US" dirty="0" smtClean="0">
                <a:solidFill>
                  <a:schemeClr val="tx1"/>
                </a:solidFill>
              </a:rPr>
            </a:br>
            <a:r>
              <a:rPr lang="en-US" dirty="0" smtClean="0">
                <a:solidFill>
                  <a:schemeClr val="tx1"/>
                </a:solidFill>
              </a:rPr>
              <a:t>The Danger Of </a:t>
            </a:r>
            <a:r>
              <a:rPr lang="en-US" dirty="0" smtClean="0">
                <a:solidFill>
                  <a:schemeClr val="tx1"/>
                </a:solidFill>
              </a:rPr>
              <a:t>Fear</a:t>
            </a:r>
            <a:r>
              <a:rPr lang="zh-TW" altLang="en-US" dirty="0" smtClean="0">
                <a:solidFill>
                  <a:schemeClr val="tx1"/>
                </a:solidFill>
              </a:rPr>
              <a:t>（</a:t>
            </a:r>
            <a:r>
              <a:rPr lang="en-US" dirty="0" smtClean="0">
                <a:solidFill>
                  <a:schemeClr val="tx1"/>
                </a:solidFill>
              </a:rPr>
              <a:t>7-9</a:t>
            </a:r>
            <a:r>
              <a:rPr lang="zh-TW" altLang="en-US" dirty="0" smtClean="0">
                <a:solidFill>
                  <a:schemeClr val="tx1"/>
                </a:solidFill>
              </a:rPr>
              <a:t>）</a:t>
            </a:r>
            <a:endParaRPr lang="en-US" dirty="0">
              <a:solidFill>
                <a:schemeClr val="tx1"/>
              </a:solidFill>
            </a:endParaRPr>
          </a:p>
        </p:txBody>
      </p:sp>
      <p:sp>
        <p:nvSpPr>
          <p:cNvPr id="3" name="Content Placeholder 2"/>
          <p:cNvSpPr>
            <a:spLocks noGrp="1"/>
          </p:cNvSpPr>
          <p:nvPr>
            <p:ph idx="1"/>
          </p:nvPr>
        </p:nvSpPr>
        <p:spPr>
          <a:xfrm>
            <a:off x="144215" y="683940"/>
            <a:ext cx="5544815" cy="2138363"/>
          </a:xfrm>
        </p:spPr>
        <p:txBody>
          <a:bodyPr/>
          <a:lstStyle/>
          <a:p>
            <a:pPr marL="0" indent="0">
              <a:buNone/>
            </a:pPr>
            <a:r>
              <a:rPr lang="zh-TW" altLang="en-US" dirty="0" smtClean="0">
                <a:latin typeface="HanWang WeiBeiMedium-Gb5" pitchFamily="2" charset="-120"/>
                <a:ea typeface="HanWang WeiBeiMedium-Gb5" pitchFamily="2" charset="-120"/>
              </a:rPr>
              <a:t>尼希米記 </a:t>
            </a:r>
            <a:r>
              <a:rPr lang="en-US" dirty="0" smtClean="0"/>
              <a:t>Nehemiah </a:t>
            </a:r>
            <a:r>
              <a:rPr lang="en-US" dirty="0" smtClean="0"/>
              <a:t>4:7–8 </a:t>
            </a:r>
            <a:r>
              <a:rPr lang="en-US" altLang="zh-TW" baseline="30000" dirty="0" smtClean="0">
                <a:latin typeface="HanWang WeiBeiMedium-Gb5" pitchFamily="2" charset="-120"/>
                <a:ea typeface="HanWang WeiBeiMedium-Gb5" pitchFamily="2" charset="-120"/>
              </a:rPr>
              <a:t>7</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參巴拉、多比雅、阿拉伯人、亞捫人、亞實突人聽見修造耶路撒冷城牆，著手進行堵塞破裂的地方，就甚發怒。</a:t>
            </a:r>
            <a:r>
              <a:rPr lang="en-US" altLang="zh-TW" baseline="30000" dirty="0" smtClean="0">
                <a:latin typeface="HanWang WeiBeiMedium-Gb5" pitchFamily="2" charset="-120"/>
                <a:ea typeface="HanWang WeiBeiMedium-Gb5" pitchFamily="2" charset="-120"/>
              </a:rPr>
              <a:t>8</a:t>
            </a:r>
            <a:r>
              <a:rPr lang="zh-TW" altLang="en-US" dirty="0" smtClean="0">
                <a:latin typeface="HanWang WeiBeiMedium-Gb5" pitchFamily="2" charset="-120"/>
                <a:ea typeface="HanWang WeiBeiMedium-Gb5" pitchFamily="2" charset="-120"/>
              </a:rPr>
              <a:t> 大家同謀要來攻擊耶路撒冷，使城內擾亂。 </a:t>
            </a:r>
          </a:p>
          <a:p>
            <a:pPr marL="0" indent="0">
              <a:buNone/>
            </a:pPr>
            <a:r>
              <a:rPr lang="en-US" baseline="30000" dirty="0" smtClean="0">
                <a:latin typeface="Arial Narrow" pitchFamily="34" charset="0"/>
              </a:rPr>
              <a:t>7</a:t>
            </a:r>
            <a:r>
              <a:rPr lang="en-US" dirty="0" smtClean="0">
                <a:latin typeface="Arial Narrow" pitchFamily="34" charset="0"/>
              </a:rPr>
              <a:t> </a:t>
            </a:r>
            <a:r>
              <a:rPr lang="en-US" dirty="0" smtClean="0">
                <a:latin typeface="Arial Narrow" pitchFamily="34" charset="0"/>
              </a:rPr>
              <a:t>But when </a:t>
            </a:r>
            <a:r>
              <a:rPr lang="en-US" dirty="0" err="1" smtClean="0">
                <a:latin typeface="Arial Narrow" pitchFamily="34" charset="0"/>
              </a:rPr>
              <a:t>Sanballat</a:t>
            </a:r>
            <a:r>
              <a:rPr lang="en-US" dirty="0" smtClean="0">
                <a:latin typeface="Arial Narrow" pitchFamily="34" charset="0"/>
              </a:rPr>
              <a:t>, </a:t>
            </a:r>
            <a:r>
              <a:rPr lang="en-US" dirty="0" err="1" smtClean="0">
                <a:latin typeface="Arial Narrow" pitchFamily="34" charset="0"/>
              </a:rPr>
              <a:t>Tobiah</a:t>
            </a:r>
            <a:r>
              <a:rPr lang="en-US" dirty="0" smtClean="0">
                <a:latin typeface="Arial Narrow" pitchFamily="34" charset="0"/>
              </a:rPr>
              <a:t>, the Arabs, the Ammonites and the people of Ashdod heard that the repairs to Jerusalem’s walls had gone ahead and that the gaps were being closed, they were very angry. </a:t>
            </a:r>
            <a:r>
              <a:rPr lang="en-US" baseline="30000" dirty="0" smtClean="0">
                <a:latin typeface="Arial Narrow" pitchFamily="34" charset="0"/>
              </a:rPr>
              <a:t>8</a:t>
            </a:r>
            <a:r>
              <a:rPr lang="en-US" dirty="0" smtClean="0">
                <a:latin typeface="Arial Narrow" pitchFamily="34" charset="0"/>
              </a:rPr>
              <a:t> They all plotted together to come and fight against Jerusalem and stir up trouble against it. </a:t>
            </a:r>
          </a:p>
          <a:p>
            <a:pPr marL="342900" indent="-342900">
              <a:buNone/>
            </a:pPr>
            <a:endParaRPr lang="en-US" dirty="0" smtClean="0"/>
          </a:p>
        </p:txBody>
      </p:sp>
      <p:sp>
        <p:nvSpPr>
          <p:cNvPr id="4" name="Slide Number Placeholder 3"/>
          <p:cNvSpPr>
            <a:spLocks noGrp="1"/>
          </p:cNvSpPr>
          <p:nvPr>
            <p:ph type="sldNum" sz="quarter" idx="12"/>
          </p:nvPr>
        </p:nvSpPr>
        <p:spPr/>
        <p:txBody>
          <a:bodyPr/>
          <a:lstStyle/>
          <a:p>
            <a:fld id="{9918810B-06D7-4E30-B019-6880925171F1}" type="slidenum">
              <a:rPr lang="es-ES" smtClean="0"/>
              <a:pPr/>
              <a:t>19</a:t>
            </a:fld>
            <a:endParaRPr lang="es-E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2521173" cy="2786137"/>
          </a:xfrm>
        </p:spPr>
        <p:txBody>
          <a:bodyPr/>
          <a:lstStyle/>
          <a:p>
            <a:r>
              <a:rPr lang="zh-TW" altLang="en-US" dirty="0" smtClean="0">
                <a:solidFill>
                  <a:srgbClr val="FFFF00"/>
                </a:solidFill>
                <a:latin typeface="HanWang WeiBeiMedium-Gb5" pitchFamily="2" charset="-120"/>
                <a:ea typeface="HanWang WeiBeiMedium-Gb5" pitchFamily="2" charset="-120"/>
              </a:rPr>
              <a:t>要獻祭嗎？要一日成功嗎？要從土堆裏拿出火燒的石頭再立牆嗎？」</a:t>
            </a:r>
            <a:r>
              <a:rPr lang="en-US" altLang="zh-TW" baseline="30000" dirty="0" smtClean="0">
                <a:solidFill>
                  <a:srgbClr val="FFFF00"/>
                </a:solidFill>
                <a:latin typeface="HanWang WeiBeiMedium-Gb5" pitchFamily="2" charset="-120"/>
                <a:ea typeface="HanWang WeiBeiMedium-Gb5" pitchFamily="2" charset="-120"/>
              </a:rPr>
              <a:t>3</a:t>
            </a:r>
            <a:r>
              <a:rPr lang="zh-TW" altLang="en-US" dirty="0" smtClean="0">
                <a:solidFill>
                  <a:srgbClr val="FFFF00"/>
                </a:solidFill>
                <a:latin typeface="HanWang WeiBeiMedium-Gb5" pitchFamily="2" charset="-120"/>
                <a:ea typeface="HanWang WeiBeiMedium-Gb5" pitchFamily="2" charset="-120"/>
              </a:rPr>
              <a:t> 亞捫人多比雅站在旁邊，說：「他們所修造的石牆，就是狐狸上去也必跐倒。」</a:t>
            </a:r>
            <a:r>
              <a:rPr lang="en-US" altLang="zh-TW" baseline="30000" dirty="0" smtClean="0">
                <a:solidFill>
                  <a:srgbClr val="FFFF00"/>
                </a:solidFill>
                <a:latin typeface="HanWang WeiBeiMedium-Gb5" pitchFamily="2" charset="-120"/>
                <a:ea typeface="HanWang WeiBeiMedium-Gb5" pitchFamily="2" charset="-120"/>
              </a:rPr>
              <a:t>4</a:t>
            </a:r>
            <a:r>
              <a:rPr lang="zh-TW" altLang="en-US" dirty="0" smtClean="0">
                <a:solidFill>
                  <a:srgbClr val="FFFF00"/>
                </a:solidFill>
                <a:latin typeface="HanWang WeiBeiMedium-Gb5" pitchFamily="2" charset="-120"/>
                <a:ea typeface="HanWang WeiBeiMedium-Gb5" pitchFamily="2" charset="-120"/>
              </a:rPr>
              <a:t> 我們的上帝啊，求你垂聽，因為我們被藐視。求你使他們的毀謗歸於他們的頭上，</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2</a:t>
            </a:fld>
            <a:endParaRPr lang="es-ES" dirty="0"/>
          </a:p>
        </p:txBody>
      </p:sp>
      <p:sp>
        <p:nvSpPr>
          <p:cNvPr id="6" name="Content Placeholder 4"/>
          <p:cNvSpPr txBox="1">
            <a:spLocks/>
          </p:cNvSpPr>
          <p:nvPr/>
        </p:nvSpPr>
        <p:spPr bwMode="auto">
          <a:xfrm>
            <a:off x="2736503" y="107876"/>
            <a:ext cx="3024535"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Will they offer sacrifices? Will they finish in a day? Can they bring the stones back to life from those heaps of rubble—burned as they are?” </a:t>
            </a:r>
            <a:r>
              <a:rPr lang="en-US" sz="1800" baseline="30000" dirty="0" smtClean="0">
                <a:latin typeface="Arial Narrow" pitchFamily="34" charset="0"/>
              </a:rPr>
              <a:t>3</a:t>
            </a:r>
            <a:r>
              <a:rPr lang="en-US" sz="1800" dirty="0" smtClean="0">
                <a:latin typeface="Arial Narrow" pitchFamily="34" charset="0"/>
              </a:rPr>
              <a:t> </a:t>
            </a:r>
            <a:r>
              <a:rPr lang="en-US" sz="1800" dirty="0" err="1" smtClean="0">
                <a:latin typeface="Arial Narrow" pitchFamily="34" charset="0"/>
              </a:rPr>
              <a:t>Tobiah</a:t>
            </a:r>
            <a:r>
              <a:rPr lang="en-US" sz="1800" dirty="0" smtClean="0">
                <a:latin typeface="Arial Narrow" pitchFamily="34" charset="0"/>
              </a:rPr>
              <a:t> the Ammonite, who was at his side, said, “What they are building—even a fox climbing up on it would break down their wall of stones!” </a:t>
            </a:r>
            <a:r>
              <a:rPr lang="en-US" sz="1800" baseline="30000" dirty="0" smtClean="0">
                <a:latin typeface="Arial Narrow" pitchFamily="34" charset="0"/>
              </a:rPr>
              <a:t>4</a:t>
            </a:r>
            <a:r>
              <a:rPr lang="en-US" sz="1800" dirty="0" smtClean="0">
                <a:latin typeface="Arial Narrow" pitchFamily="34" charset="0"/>
              </a:rPr>
              <a:t> Hear us, our God, for we are despised. Turn their insults back on their own heads.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18810B-06D7-4E30-B019-6880925171F1}" type="slidenum">
              <a:rPr lang="es-ES" smtClean="0"/>
              <a:pPr/>
              <a:t>20</a:t>
            </a:fld>
            <a:endParaRPr lang="es-ES"/>
          </a:p>
        </p:txBody>
      </p:sp>
      <p:pic>
        <p:nvPicPr>
          <p:cNvPr id="1026" name="Picture 2" descr="A young girl leaps from a column towards a hanging bar on the Leap of Faith jump at Camp Canaan."/>
          <p:cNvPicPr>
            <a:picLocks noChangeAspect="1" noChangeArrowheads="1"/>
          </p:cNvPicPr>
          <p:nvPr/>
        </p:nvPicPr>
        <p:blipFill>
          <a:blip r:embed="rId2" cstate="print"/>
          <a:srcRect/>
          <a:stretch>
            <a:fillRect/>
          </a:stretch>
        </p:blipFill>
        <p:spPr bwMode="auto">
          <a:xfrm>
            <a:off x="396652" y="0"/>
            <a:ext cx="4860131" cy="3240088"/>
          </a:xfrm>
          <a:prstGeom prst="rect">
            <a:avLst/>
          </a:prstGeom>
          <a:noFill/>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尼希米記 </a:t>
            </a:r>
            <a:r>
              <a:rPr lang="en-US" dirty="0" smtClean="0"/>
              <a:t>Nehemiah </a:t>
            </a:r>
            <a:r>
              <a:rPr lang="en-US" dirty="0" smtClean="0"/>
              <a:t>4:9 </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9</a:t>
            </a:r>
            <a:r>
              <a:rPr lang="zh-TW" altLang="en-US" dirty="0" smtClean="0">
                <a:latin typeface="HanWang WeiBeiMedium-Gb5" pitchFamily="2" charset="-120"/>
                <a:ea typeface="HanWang WeiBeiMedium-Gb5" pitchFamily="2" charset="-120"/>
              </a:rPr>
              <a:t> 然而，我們禱告我們的上帝，又因他們的緣故，就派人看守，晝夜防備。 </a:t>
            </a:r>
          </a:p>
          <a:p>
            <a:r>
              <a:rPr lang="en-US" baseline="30000" dirty="0" smtClean="0"/>
              <a:t>9</a:t>
            </a:r>
            <a:r>
              <a:rPr lang="en-US" dirty="0" smtClean="0"/>
              <a:t> </a:t>
            </a:r>
            <a:r>
              <a:rPr lang="en-US" dirty="0" smtClean="0"/>
              <a:t>But we prayed to our God and posted a guard day and night to meet this threat.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21</a:t>
            </a:fld>
            <a:endParaRPr lang="es-E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詩篇 </a:t>
            </a:r>
            <a:r>
              <a:rPr lang="en-US" dirty="0" smtClean="0"/>
              <a:t>Psalm </a:t>
            </a:r>
            <a:r>
              <a:rPr lang="en-US" dirty="0" smtClean="0"/>
              <a:t>127:1 </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若不是耶和華建造房屋， 建造的人就枉然勞力； 若不是耶和華看守城池， 看守的人就枉然警醒。 </a:t>
            </a:r>
          </a:p>
          <a:p>
            <a:r>
              <a:rPr lang="en-US" baseline="30000" dirty="0" smtClean="0"/>
              <a:t>1</a:t>
            </a:r>
            <a:r>
              <a:rPr lang="en-US" dirty="0" smtClean="0"/>
              <a:t> </a:t>
            </a:r>
            <a:r>
              <a:rPr lang="en-US" dirty="0" smtClean="0"/>
              <a:t>Unless the </a:t>
            </a:r>
            <a:r>
              <a:rPr lang="en-US" cap="small" dirty="0" smtClean="0"/>
              <a:t>Lord</a:t>
            </a:r>
            <a:r>
              <a:rPr lang="en-US" dirty="0" smtClean="0"/>
              <a:t> builds the house, the builders labor in vain. Unless the </a:t>
            </a:r>
            <a:r>
              <a:rPr lang="en-US" cap="small" dirty="0" smtClean="0"/>
              <a:t>Lord</a:t>
            </a:r>
            <a:r>
              <a:rPr lang="en-US" dirty="0" smtClean="0"/>
              <a:t> watches over the city, the guards stand watch in vain.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22</a:t>
            </a:fld>
            <a:endParaRPr lang="es-E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尼希米記 </a:t>
            </a:r>
            <a:r>
              <a:rPr lang="en-US" dirty="0" smtClean="0"/>
              <a:t>Nehemiah </a:t>
            </a:r>
            <a:r>
              <a:rPr lang="en-US" dirty="0" smtClean="0"/>
              <a:t>4:9 </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9</a:t>
            </a:r>
            <a:r>
              <a:rPr lang="zh-TW" altLang="en-US" dirty="0" smtClean="0">
                <a:latin typeface="HanWang WeiBeiMedium-Gb5" pitchFamily="2" charset="-120"/>
                <a:ea typeface="HanWang WeiBeiMedium-Gb5" pitchFamily="2" charset="-120"/>
              </a:rPr>
              <a:t> 然而，我們禱告我們的上帝，又因他們的緣故，就派人看守，晝夜防備。 </a:t>
            </a:r>
          </a:p>
          <a:p>
            <a:r>
              <a:rPr lang="en-US" baseline="30000" dirty="0" smtClean="0"/>
              <a:t>9</a:t>
            </a:r>
            <a:r>
              <a:rPr lang="en-US" dirty="0" smtClean="0"/>
              <a:t> </a:t>
            </a:r>
            <a:r>
              <a:rPr lang="en-US" dirty="0" smtClean="0"/>
              <a:t>But we prayed to our God and posted a guard day and night to meet this threat.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23</a:t>
            </a:fld>
            <a:endParaRPr lang="es-E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3. </a:t>
            </a:r>
            <a:r>
              <a:rPr lang="zh-HK" altLang="en-US" dirty="0" smtClean="0">
                <a:solidFill>
                  <a:schemeClr val="tx1"/>
                </a:solidFill>
                <a:latin typeface="HanWang WeiBeiMedium-Gb5" pitchFamily="2" charset="-120"/>
                <a:ea typeface="HanWang WeiBeiMedium-Gb5" pitchFamily="2" charset="-120"/>
              </a:rPr>
              <a:t>憂慮之險</a:t>
            </a:r>
            <a:r>
              <a:rPr lang="zh-HK" altLang="en-US" dirty="0" smtClean="0">
                <a:solidFill>
                  <a:schemeClr val="tx1"/>
                </a:solidFill>
              </a:rPr>
              <a:t> </a:t>
            </a:r>
            <a:r>
              <a:rPr lang="en-US" altLang="zh-HK" dirty="0" smtClean="0">
                <a:solidFill>
                  <a:schemeClr val="tx1"/>
                </a:solidFill>
              </a:rPr>
              <a:t/>
            </a:r>
            <a:br>
              <a:rPr lang="en-US" altLang="zh-HK" dirty="0" smtClean="0">
                <a:solidFill>
                  <a:schemeClr val="tx1"/>
                </a:solidFill>
              </a:rPr>
            </a:br>
            <a:r>
              <a:rPr lang="en-US" dirty="0" smtClean="0">
                <a:solidFill>
                  <a:schemeClr val="tx1"/>
                </a:solidFill>
              </a:rPr>
              <a:t>The </a:t>
            </a:r>
            <a:r>
              <a:rPr lang="en-US" dirty="0" smtClean="0">
                <a:solidFill>
                  <a:schemeClr val="tx1"/>
                </a:solidFill>
              </a:rPr>
              <a:t>Danger of </a:t>
            </a:r>
            <a:r>
              <a:rPr lang="en-US" dirty="0" smtClean="0">
                <a:solidFill>
                  <a:schemeClr val="tx1"/>
                </a:solidFill>
              </a:rPr>
              <a:t>Worries (10-23)</a:t>
            </a:r>
            <a:endParaRPr lang="en-US" dirty="0">
              <a:solidFill>
                <a:schemeClr val="tx1"/>
              </a:solidFill>
            </a:endParaRPr>
          </a:p>
        </p:txBody>
      </p:sp>
      <p:sp>
        <p:nvSpPr>
          <p:cNvPr id="3" name="Content Placeholder 2"/>
          <p:cNvSpPr>
            <a:spLocks noGrp="1"/>
          </p:cNvSpPr>
          <p:nvPr>
            <p:ph idx="1"/>
          </p:nvPr>
        </p:nvSpPr>
        <p:spPr>
          <a:xfrm>
            <a:off x="216223" y="683940"/>
            <a:ext cx="5472807" cy="2138363"/>
          </a:xfrm>
        </p:spPr>
        <p:txBody>
          <a:bodyPr/>
          <a:lstStyle/>
          <a:p>
            <a:pPr marL="0" indent="0">
              <a:buNone/>
            </a:pPr>
            <a:r>
              <a:rPr lang="zh-TW" altLang="en-US" dirty="0" smtClean="0">
                <a:latin typeface="HanWang WeiBeiMedium-Gb5" pitchFamily="2" charset="-120"/>
                <a:ea typeface="HanWang WeiBeiMedium-Gb5" pitchFamily="2" charset="-120"/>
              </a:rPr>
              <a:t>尼希米記 </a:t>
            </a:r>
            <a:r>
              <a:rPr lang="en-US" dirty="0" smtClean="0"/>
              <a:t>Nehemiah 4:10–11 </a:t>
            </a:r>
            <a:r>
              <a:rPr lang="en-US" altLang="zh-TW" baseline="30000" dirty="0" smtClean="0">
                <a:latin typeface="HanWang WeiBeiMedium-Gb5" pitchFamily="2" charset="-120"/>
                <a:ea typeface="HanWang WeiBeiMedium-Gb5" pitchFamily="2" charset="-120"/>
              </a:rPr>
              <a:t>10</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猶大人說：「灰土尚多，扛抬的人力氣已經衰敗，所以我們不能建造城牆。」</a:t>
            </a:r>
            <a:r>
              <a:rPr lang="en-US" altLang="zh-TW" baseline="30000" dirty="0" smtClean="0">
                <a:latin typeface="HanWang WeiBeiMedium-Gb5" pitchFamily="2" charset="-120"/>
                <a:ea typeface="HanWang WeiBeiMedium-Gb5" pitchFamily="2" charset="-120"/>
              </a:rPr>
              <a:t>11</a:t>
            </a:r>
            <a:r>
              <a:rPr lang="zh-TW" altLang="en-US" dirty="0" smtClean="0">
                <a:latin typeface="HanWang WeiBeiMedium-Gb5" pitchFamily="2" charset="-120"/>
                <a:ea typeface="HanWang WeiBeiMedium-Gb5" pitchFamily="2" charset="-120"/>
              </a:rPr>
              <a:t> 我們的敵人且說：「趁他們不知不見，我們進入他們中間，殺他們，使工作止住。」 </a:t>
            </a:r>
          </a:p>
          <a:p>
            <a:pPr marL="0" indent="0">
              <a:buNone/>
            </a:pPr>
            <a:r>
              <a:rPr lang="en-US" baseline="30000" dirty="0" smtClean="0">
                <a:latin typeface="Arial Narrow" pitchFamily="34" charset="0"/>
              </a:rPr>
              <a:t>10</a:t>
            </a:r>
            <a:r>
              <a:rPr lang="en-US" dirty="0" smtClean="0">
                <a:latin typeface="Arial Narrow" pitchFamily="34" charset="0"/>
              </a:rPr>
              <a:t> </a:t>
            </a:r>
            <a:r>
              <a:rPr lang="en-US" dirty="0" smtClean="0">
                <a:latin typeface="Arial Narrow" pitchFamily="34" charset="0"/>
              </a:rPr>
              <a:t>Meanwhile, the people in Judah said, “The strength of the laborers is giving out, and there is so much rubble that we cannot rebuild the wall.” </a:t>
            </a:r>
            <a:r>
              <a:rPr lang="en-US" baseline="30000" dirty="0" smtClean="0">
                <a:latin typeface="Arial Narrow" pitchFamily="34" charset="0"/>
              </a:rPr>
              <a:t>11</a:t>
            </a:r>
            <a:r>
              <a:rPr lang="en-US" dirty="0" smtClean="0">
                <a:latin typeface="Arial Narrow" pitchFamily="34" charset="0"/>
              </a:rPr>
              <a:t> Also our enemies said, “Before they know it or see us, we will be right there among them and will kill them and put an end to the work.” </a:t>
            </a:r>
          </a:p>
          <a:p>
            <a:pPr marL="0" indent="0"/>
            <a:endParaRPr lang="en-US" dirty="0" smtClean="0"/>
          </a:p>
        </p:txBody>
      </p:sp>
      <p:sp>
        <p:nvSpPr>
          <p:cNvPr id="4" name="Slide Number Placeholder 3"/>
          <p:cNvSpPr>
            <a:spLocks noGrp="1"/>
          </p:cNvSpPr>
          <p:nvPr>
            <p:ph type="sldNum" sz="quarter" idx="12"/>
          </p:nvPr>
        </p:nvSpPr>
        <p:spPr/>
        <p:txBody>
          <a:bodyPr/>
          <a:lstStyle/>
          <a:p>
            <a:fld id="{9918810B-06D7-4E30-B019-6880925171F1}" type="slidenum">
              <a:rPr lang="es-ES" smtClean="0"/>
              <a:pPr/>
              <a:t>24</a:t>
            </a:fld>
            <a:endParaRPr lang="es-E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a:t>
            </a:r>
            <a:r>
              <a:rPr lang="zh-TW" altLang="en-US" dirty="0" smtClean="0">
                <a:latin typeface="HanWang WeiBeiMedium-Gb5" pitchFamily="2" charset="-120"/>
                <a:ea typeface="HanWang WeiBeiMedium-Gb5" pitchFamily="2" charset="-120"/>
              </a:rPr>
              <a:t>記</a:t>
            </a:r>
            <a:r>
              <a:rPr lang="en-US" altLang="zh-TW" dirty="0" smtClean="0"/>
              <a:t> </a:t>
            </a:r>
            <a:r>
              <a:rPr lang="en-US" dirty="0" smtClean="0"/>
              <a:t>Nehemiah </a:t>
            </a:r>
            <a:r>
              <a:rPr lang="en-US" dirty="0" smtClean="0"/>
              <a:t>4:12-13</a:t>
            </a:r>
            <a:endParaRPr lang="en-US" altLang="zh-TW" dirty="0" smtClean="0"/>
          </a:p>
          <a:p>
            <a:r>
              <a:rPr lang="en-US" altLang="zh-TW" baseline="30000" dirty="0" smtClean="0">
                <a:latin typeface="HanWang WeiBeiMedium-Gb5" pitchFamily="2" charset="-120"/>
                <a:ea typeface="HanWang WeiBeiMedium-Gb5" pitchFamily="2" charset="-120"/>
              </a:rPr>
              <a:t>12</a:t>
            </a:r>
            <a:r>
              <a:rPr lang="zh-TW" altLang="en-US" dirty="0" smtClean="0">
                <a:latin typeface="HanWang WeiBeiMedium-Gb5" pitchFamily="2" charset="-120"/>
                <a:ea typeface="HanWang WeiBeiMedium-Gb5" pitchFamily="2" charset="-120"/>
              </a:rPr>
              <a:t> 那靠近敵人居住的猶大人十次從各處來見我們，說：「你們必要回到我們那裏</a:t>
            </a:r>
            <a:r>
              <a:rPr lang="zh-TW" altLang="en-US" dirty="0" smtClean="0">
                <a:latin typeface="HanWang WeiBeiMedium-Gb5" pitchFamily="2" charset="-120"/>
                <a:ea typeface="HanWang WeiBeiMedium-Gb5" pitchFamily="2" charset="-120"/>
              </a:rPr>
              <a:t>。」</a:t>
            </a:r>
            <a:r>
              <a:rPr lang="en-US" altLang="zh-TW" baseline="30000" dirty="0" smtClean="0">
                <a:latin typeface="HanWang WeiBeiMedium-Gb5" pitchFamily="2" charset="-120"/>
                <a:ea typeface="HanWang WeiBeiMedium-Gb5" pitchFamily="2" charset="-120"/>
              </a:rPr>
              <a:t> 13</a:t>
            </a:r>
            <a:r>
              <a:rPr lang="zh-TW" altLang="en-US" dirty="0" smtClean="0">
                <a:latin typeface="HanWang WeiBeiMedium-Gb5" pitchFamily="2" charset="-120"/>
                <a:ea typeface="HanWang WeiBeiMedium-Gb5" pitchFamily="2" charset="-120"/>
              </a:rPr>
              <a:t> 所以我使百姓各按宗族拿刀、拿槍、拿弓站在城牆後邊低窪的空處。</a:t>
            </a:r>
            <a:r>
              <a:rPr lang="zh-TW" altLang="en-US" dirty="0" smtClean="0">
                <a:latin typeface="HanWang WeiBeiMedium-Gb5" pitchFamily="2" charset="-120"/>
                <a:ea typeface="HanWang WeiBeiMedium-Gb5" pitchFamily="2" charset="-120"/>
              </a:rPr>
              <a:t> </a:t>
            </a:r>
            <a:endParaRPr lang="zh-TW" altLang="en-US" dirty="0" smtClean="0">
              <a:latin typeface="HanWang WeiBeiMedium-Gb5" pitchFamily="2" charset="-120"/>
              <a:ea typeface="HanWang WeiBeiMedium-Gb5" pitchFamily="2" charset="-120"/>
            </a:endParaRPr>
          </a:p>
          <a:p>
            <a:r>
              <a:rPr lang="en-US" baseline="30000" dirty="0" smtClean="0"/>
              <a:t>12</a:t>
            </a:r>
            <a:r>
              <a:rPr lang="en-US" dirty="0" smtClean="0"/>
              <a:t> </a:t>
            </a:r>
            <a:r>
              <a:rPr lang="en-US" dirty="0" smtClean="0"/>
              <a:t>Then the Jews who lived near them came and told us ten times over, “Wherever you turn, they will attack us.” </a:t>
            </a:r>
            <a:r>
              <a:rPr lang="en-US" baseline="30000" dirty="0" smtClean="0"/>
              <a:t>13</a:t>
            </a:r>
            <a:r>
              <a:rPr lang="en-US" dirty="0" smtClean="0"/>
              <a:t> Therefore I stationed some of the people behind the lowest points of the wall at the exposed places, posting them by families, with their swords, spears and bows.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25</a:t>
            </a:fld>
            <a:endParaRPr lang="es-ES"/>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215" y="107876"/>
            <a:ext cx="5472607" cy="2786137"/>
          </a:xfrm>
        </p:spPr>
        <p:txBody>
          <a:bodyPr/>
          <a:lstStyle/>
          <a:p>
            <a:r>
              <a:rPr lang="zh-TW" altLang="en-US" dirty="0" smtClean="0">
                <a:latin typeface="HanWang WeiBeiMedium-Gb5" pitchFamily="2" charset="-120"/>
                <a:ea typeface="HanWang WeiBeiMedium-Gb5" pitchFamily="2" charset="-120"/>
              </a:rPr>
              <a:t>尼希米記 </a:t>
            </a:r>
            <a:r>
              <a:rPr lang="en-US" dirty="0" smtClean="0"/>
              <a:t>Nehemiah 4:14 </a:t>
            </a:r>
          </a:p>
          <a:p>
            <a:r>
              <a:rPr lang="en-US" altLang="zh-TW" baseline="30000" dirty="0" smtClean="0">
                <a:latin typeface="HanWang WeiBeiMedium-Gb5" pitchFamily="2" charset="-120"/>
                <a:ea typeface="HanWang WeiBeiMedium-Gb5" pitchFamily="2" charset="-120"/>
              </a:rPr>
              <a:t>14</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我察看了，就起來對貴冑、官長，和其餘的人說：「不要怕他們！當記念主是大而可畏的。你們要為弟兄、兒女、妻子、家產爭戰。」 </a:t>
            </a:r>
          </a:p>
          <a:p>
            <a:r>
              <a:rPr lang="en-US" baseline="30000" dirty="0" smtClean="0"/>
              <a:t>14</a:t>
            </a:r>
            <a:r>
              <a:rPr lang="en-US" dirty="0" smtClean="0"/>
              <a:t> </a:t>
            </a:r>
            <a:r>
              <a:rPr lang="en-US" dirty="0" smtClean="0"/>
              <a:t>After I looked things over, I stood up and said to the nobles, the officials and the rest of the people, “Don’t be afraid of them. Remember the Lord, who is great and awesome, and fight for your families, your sons and your daughters, your wives and your homes.”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26</a:t>
            </a:fld>
            <a:endParaRPr lang="es-ES"/>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馬太福音 </a:t>
            </a:r>
            <a:r>
              <a:rPr lang="en-US" dirty="0" smtClean="0"/>
              <a:t>Matthew </a:t>
            </a:r>
            <a:r>
              <a:rPr lang="en-US" dirty="0" smtClean="0"/>
              <a:t>10:28 </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28</a:t>
            </a:r>
            <a:r>
              <a:rPr lang="zh-TW" altLang="en-US" dirty="0" smtClean="0">
                <a:latin typeface="HanWang WeiBeiMedium-Gb5" pitchFamily="2" charset="-120"/>
                <a:ea typeface="HanWang WeiBeiMedium-Gb5" pitchFamily="2" charset="-120"/>
              </a:rPr>
              <a:t> 那殺身體、不能殺靈魂的，不要怕他們；惟有能把身體和靈魂都滅在地獄裏的，正要怕他。 </a:t>
            </a:r>
          </a:p>
          <a:p>
            <a:r>
              <a:rPr lang="en-US" baseline="30000" dirty="0" smtClean="0"/>
              <a:t>28</a:t>
            </a:r>
            <a:r>
              <a:rPr lang="en-US" dirty="0" smtClean="0"/>
              <a:t> </a:t>
            </a:r>
            <a:r>
              <a:rPr lang="en-US" dirty="0" smtClean="0"/>
              <a:t>Do not be afraid of those who kill the body but cannot kill the soul. Rather, be afraid of the One who can destroy both soul and body in hell.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27</a:t>
            </a:fld>
            <a:endParaRPr lang="es-ES"/>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尼希米記 </a:t>
            </a:r>
            <a:r>
              <a:rPr lang="en-US" dirty="0" smtClean="0"/>
              <a:t>Nehemiah </a:t>
            </a:r>
            <a:r>
              <a:rPr lang="en-US" dirty="0" smtClean="0"/>
              <a:t>4:15 </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15</a:t>
            </a:r>
            <a:r>
              <a:rPr lang="zh-TW" altLang="en-US" dirty="0" smtClean="0">
                <a:latin typeface="HanWang WeiBeiMedium-Gb5" pitchFamily="2" charset="-120"/>
                <a:ea typeface="HanWang WeiBeiMedium-Gb5" pitchFamily="2" charset="-120"/>
              </a:rPr>
              <a:t> 仇敵聽見我們知道他們的心意，見上帝也破壞他們的計謀，就不來了。我們都回到城牆那裏，各做各的工。 </a:t>
            </a:r>
          </a:p>
          <a:p>
            <a:r>
              <a:rPr lang="en-US" baseline="30000" dirty="0" smtClean="0"/>
              <a:t>15</a:t>
            </a:r>
            <a:r>
              <a:rPr lang="en-US" dirty="0" smtClean="0"/>
              <a:t> </a:t>
            </a:r>
            <a:r>
              <a:rPr lang="en-US" dirty="0" smtClean="0"/>
              <a:t>When our enemies heard that we were aware of their plot and that God had frustrated it, we all returned to the wall, each to our own work.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28</a:t>
            </a:fld>
            <a:endParaRPr lang="es-ES"/>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215" y="107876"/>
            <a:ext cx="5472607" cy="2786137"/>
          </a:xfrm>
        </p:spPr>
        <p:txBody>
          <a:bodyPr/>
          <a:lstStyle/>
          <a:p>
            <a:r>
              <a:rPr lang="zh-TW" altLang="en-US" dirty="0" smtClean="0">
                <a:latin typeface="HanWang WeiBeiMedium-Gb5" pitchFamily="2" charset="-120"/>
                <a:ea typeface="HanWang WeiBeiMedium-Gb5" pitchFamily="2" charset="-120"/>
              </a:rPr>
              <a:t>尼希米</a:t>
            </a:r>
            <a:r>
              <a:rPr lang="zh-TW" altLang="en-US" dirty="0" smtClean="0">
                <a:latin typeface="HanWang WeiBeiMedium-Gb5" pitchFamily="2" charset="-120"/>
                <a:ea typeface="HanWang WeiBeiMedium-Gb5" pitchFamily="2" charset="-120"/>
              </a:rPr>
              <a:t>記 </a:t>
            </a:r>
            <a:r>
              <a:rPr lang="en-US" dirty="0" smtClean="0"/>
              <a:t>Nehemiah </a:t>
            </a:r>
            <a:r>
              <a:rPr lang="en-US" dirty="0" smtClean="0"/>
              <a:t>4:16–18 </a:t>
            </a:r>
            <a:r>
              <a:rPr lang="en-US" altLang="zh-TW" baseline="30000" dirty="0" smtClean="0">
                <a:latin typeface="HanWang WeiBeiMedium-Gb5" pitchFamily="2" charset="-120"/>
                <a:ea typeface="HanWang WeiBeiMedium-Gb5" pitchFamily="2" charset="-120"/>
              </a:rPr>
              <a:t>16</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從那日起，我的僕人一半做工，一半拿槍、拿盾牌、拿弓、穿鎧甲，官長都站在猶大眾人的後邊。</a:t>
            </a:r>
            <a:r>
              <a:rPr lang="en-US" altLang="zh-TW" baseline="30000" dirty="0" smtClean="0">
                <a:latin typeface="HanWang WeiBeiMedium-Gb5" pitchFamily="2" charset="-120"/>
                <a:ea typeface="HanWang WeiBeiMedium-Gb5" pitchFamily="2" charset="-120"/>
              </a:rPr>
              <a:t>17</a:t>
            </a:r>
            <a:r>
              <a:rPr lang="zh-TW" altLang="en-US" dirty="0" smtClean="0">
                <a:latin typeface="HanWang WeiBeiMedium-Gb5" pitchFamily="2" charset="-120"/>
                <a:ea typeface="HanWang WeiBeiMedium-Gb5" pitchFamily="2" charset="-120"/>
              </a:rPr>
              <a:t> 修造城牆的，扛抬材料的，都一手做工一手拿兵器。</a:t>
            </a:r>
            <a:r>
              <a:rPr lang="en-US" altLang="zh-TW" baseline="30000" dirty="0" smtClean="0">
                <a:latin typeface="HanWang WeiBeiMedium-Gb5" pitchFamily="2" charset="-120"/>
                <a:ea typeface="HanWang WeiBeiMedium-Gb5" pitchFamily="2" charset="-120"/>
              </a:rPr>
              <a:t>18</a:t>
            </a:r>
            <a:r>
              <a:rPr lang="zh-TW" altLang="en-US" dirty="0" smtClean="0">
                <a:latin typeface="HanWang WeiBeiMedium-Gb5" pitchFamily="2" charset="-120"/>
                <a:ea typeface="HanWang WeiBeiMedium-Gb5" pitchFamily="2" charset="-120"/>
              </a:rPr>
              <a:t> 修造的人都腰間佩刀修</a:t>
            </a:r>
            <a:r>
              <a:rPr lang="zh-TW" altLang="en-US" dirty="0" smtClean="0">
                <a:latin typeface="HanWang WeiBeiMedium-Gb5" pitchFamily="2" charset="-120"/>
                <a:ea typeface="HanWang WeiBeiMedium-Gb5" pitchFamily="2" charset="-120"/>
              </a:rPr>
              <a:t>造</a:t>
            </a:r>
            <a:endParaRPr lang="zh-TW" altLang="en-US" dirty="0" smtClean="0">
              <a:latin typeface="HanWang WeiBeiMedium-Gb5" pitchFamily="2" charset="-120"/>
              <a:ea typeface="HanWang WeiBeiMedium-Gb5" pitchFamily="2" charset="-120"/>
            </a:endParaRPr>
          </a:p>
          <a:p>
            <a:r>
              <a:rPr lang="en-US" baseline="30000" dirty="0" smtClean="0">
                <a:latin typeface="Arial Narrow" pitchFamily="34" charset="0"/>
              </a:rPr>
              <a:t>16</a:t>
            </a:r>
            <a:r>
              <a:rPr lang="en-US" dirty="0" smtClean="0">
                <a:latin typeface="Arial Narrow" pitchFamily="34" charset="0"/>
              </a:rPr>
              <a:t> </a:t>
            </a:r>
            <a:r>
              <a:rPr lang="en-US" dirty="0" smtClean="0">
                <a:latin typeface="Arial Narrow" pitchFamily="34" charset="0"/>
              </a:rPr>
              <a:t>From that day on, half of my men did the work, while the other half were equipped with spears, shields, bows and armor. The officers posted themselves behind all the people of Judah </a:t>
            </a:r>
            <a:r>
              <a:rPr lang="en-US" baseline="30000" dirty="0" smtClean="0">
                <a:latin typeface="Arial Narrow" pitchFamily="34" charset="0"/>
              </a:rPr>
              <a:t>17</a:t>
            </a:r>
            <a:r>
              <a:rPr lang="en-US" dirty="0" smtClean="0">
                <a:latin typeface="Arial Narrow" pitchFamily="34" charset="0"/>
              </a:rPr>
              <a:t> who were building the wall. Those who carried materials did their work with one hand and held a weapon in the other, </a:t>
            </a:r>
            <a:r>
              <a:rPr lang="en-US" baseline="30000" dirty="0" smtClean="0">
                <a:latin typeface="Arial Narrow" pitchFamily="34" charset="0"/>
              </a:rPr>
              <a:t>18</a:t>
            </a:r>
            <a:r>
              <a:rPr lang="en-US" dirty="0" smtClean="0">
                <a:latin typeface="Arial Narrow" pitchFamily="34" charset="0"/>
              </a:rPr>
              <a:t> and each of the builders wore his sword at his side as he worked. </a:t>
            </a:r>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29</a:t>
            </a:fld>
            <a:endParaRPr lang="es-E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5" y="107876"/>
            <a:ext cx="2377157" cy="2786137"/>
          </a:xfrm>
        </p:spPr>
        <p:txBody>
          <a:bodyPr/>
          <a:lstStyle/>
          <a:p>
            <a:r>
              <a:rPr lang="zh-TW" altLang="en-US" dirty="0" smtClean="0">
                <a:solidFill>
                  <a:srgbClr val="FFFF00"/>
                </a:solidFill>
                <a:latin typeface="HanWang WeiBeiMedium-Gb5" pitchFamily="2" charset="-120"/>
                <a:ea typeface="HanWang WeiBeiMedium-Gb5" pitchFamily="2" charset="-120"/>
              </a:rPr>
              <a:t>使他們在擄到之地作為掠物。</a:t>
            </a:r>
            <a:r>
              <a:rPr lang="en-US" altLang="zh-TW" baseline="30000" dirty="0" smtClean="0">
                <a:solidFill>
                  <a:srgbClr val="FFFF00"/>
                </a:solidFill>
                <a:latin typeface="HanWang WeiBeiMedium-Gb5" pitchFamily="2" charset="-120"/>
                <a:ea typeface="HanWang WeiBeiMedium-Gb5" pitchFamily="2" charset="-120"/>
              </a:rPr>
              <a:t>5</a:t>
            </a:r>
            <a:r>
              <a:rPr lang="zh-TW" altLang="en-US" dirty="0" smtClean="0">
                <a:solidFill>
                  <a:srgbClr val="FFFF00"/>
                </a:solidFill>
                <a:latin typeface="HanWang WeiBeiMedium-Gb5" pitchFamily="2" charset="-120"/>
                <a:ea typeface="HanWang WeiBeiMedium-Gb5" pitchFamily="2" charset="-120"/>
              </a:rPr>
              <a:t> 不要遮掩他們的罪孽，不要使他們的罪惡從你面前塗抹，因為他們在修造的人眼前惹動你的怒氣。 </a:t>
            </a:r>
            <a:r>
              <a:rPr lang="en-US" altLang="zh-TW" baseline="30000" dirty="0" smtClean="0">
                <a:solidFill>
                  <a:srgbClr val="FFFF00"/>
                </a:solidFill>
                <a:latin typeface="HanWang WeiBeiMedium-Gb5" pitchFamily="2" charset="-120"/>
                <a:ea typeface="HanWang WeiBeiMedium-Gb5" pitchFamily="2" charset="-120"/>
              </a:rPr>
              <a:t>6</a:t>
            </a:r>
            <a:r>
              <a:rPr lang="zh-TW" altLang="en-US" dirty="0" smtClean="0">
                <a:solidFill>
                  <a:srgbClr val="FFFF00"/>
                </a:solidFill>
                <a:latin typeface="HanWang WeiBeiMedium-Gb5" pitchFamily="2" charset="-120"/>
                <a:ea typeface="HanWang WeiBeiMedium-Gb5" pitchFamily="2" charset="-120"/>
              </a:rPr>
              <a:t> 這樣，我們修造城牆，城牆就都連絡，高至一半，因為百姓專心做工。</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3</a:t>
            </a:fld>
            <a:endParaRPr lang="es-ES" dirty="0"/>
          </a:p>
        </p:txBody>
      </p:sp>
      <p:sp>
        <p:nvSpPr>
          <p:cNvPr id="6" name="Content Placeholder 4"/>
          <p:cNvSpPr txBox="1">
            <a:spLocks/>
          </p:cNvSpPr>
          <p:nvPr/>
        </p:nvSpPr>
        <p:spPr bwMode="auto">
          <a:xfrm>
            <a:off x="2520479" y="107876"/>
            <a:ext cx="3240559"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Give them over as plunder in a land of captivity. </a:t>
            </a:r>
            <a:r>
              <a:rPr lang="en-US" sz="1800" baseline="30000" dirty="0" smtClean="0">
                <a:latin typeface="Arial Narrow" pitchFamily="34" charset="0"/>
              </a:rPr>
              <a:t>5</a:t>
            </a:r>
            <a:r>
              <a:rPr lang="en-US" sz="1800" dirty="0" smtClean="0">
                <a:latin typeface="Arial Narrow" pitchFamily="34" charset="0"/>
              </a:rPr>
              <a:t> Do not cover up their guilt or blot out their sins from your sight, for they have thrown insults in the face of the builders. </a:t>
            </a:r>
            <a:r>
              <a:rPr lang="en-US" sz="1800" baseline="30000" dirty="0" smtClean="0">
                <a:latin typeface="Arial Narrow" pitchFamily="34" charset="0"/>
              </a:rPr>
              <a:t>6</a:t>
            </a:r>
            <a:r>
              <a:rPr lang="en-US" sz="1800" dirty="0" smtClean="0">
                <a:latin typeface="Arial Narrow" pitchFamily="34" charset="0"/>
              </a:rPr>
              <a:t> So we rebuilt the wall till all of it reached half its height, for the people worked with all their heart.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a:t>
            </a:r>
            <a:r>
              <a:rPr lang="zh-TW" altLang="en-US" dirty="0" smtClean="0">
                <a:latin typeface="HanWang WeiBeiMedium-Gb5" pitchFamily="2" charset="-120"/>
                <a:ea typeface="HanWang WeiBeiMedium-Gb5" pitchFamily="2" charset="-120"/>
              </a:rPr>
              <a:t>記 </a:t>
            </a:r>
            <a:r>
              <a:rPr lang="en-US" dirty="0" smtClean="0"/>
              <a:t>Nehemiah 4:18-20 </a:t>
            </a:r>
          </a:p>
          <a:p>
            <a:r>
              <a:rPr lang="zh-TW" altLang="en-US" dirty="0" smtClean="0">
                <a:latin typeface="HanWang WeiBeiMedium-Gb5" pitchFamily="2" charset="-120"/>
                <a:ea typeface="HanWang WeiBeiMedium-Gb5" pitchFamily="2" charset="-120"/>
              </a:rPr>
              <a:t>吹</a:t>
            </a:r>
            <a:r>
              <a:rPr lang="zh-TW" altLang="en-US" dirty="0" smtClean="0">
                <a:latin typeface="HanWang WeiBeiMedium-Gb5" pitchFamily="2" charset="-120"/>
                <a:ea typeface="HanWang WeiBeiMedium-Gb5" pitchFamily="2" charset="-120"/>
              </a:rPr>
              <a:t>角的人在我旁邊</a:t>
            </a:r>
            <a:r>
              <a:rPr lang="zh-TW" altLang="en-US" dirty="0" smtClean="0">
                <a:latin typeface="HanWang WeiBeiMedium-Gb5" pitchFamily="2" charset="-120"/>
                <a:ea typeface="HanWang WeiBeiMedium-Gb5" pitchFamily="2" charset="-120"/>
              </a:rPr>
              <a:t>。</a:t>
            </a:r>
            <a:r>
              <a:rPr lang="en-US" altLang="zh-TW" baseline="30000" dirty="0" smtClean="0">
                <a:latin typeface="HanWang WeiBeiMedium-Gb5" pitchFamily="2" charset="-120"/>
                <a:ea typeface="HanWang WeiBeiMedium-Gb5" pitchFamily="2" charset="-120"/>
              </a:rPr>
              <a:t>19</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我對貴冑、官長，和其餘的人說：「這工程浩大，我們在城牆上相離甚遠；</a:t>
            </a:r>
            <a:r>
              <a:rPr lang="en-US" altLang="zh-TW" baseline="30000" dirty="0" smtClean="0">
                <a:latin typeface="HanWang WeiBeiMedium-Gb5" pitchFamily="2" charset="-120"/>
                <a:ea typeface="HanWang WeiBeiMedium-Gb5" pitchFamily="2" charset="-120"/>
              </a:rPr>
              <a:t>20</a:t>
            </a:r>
            <a:r>
              <a:rPr lang="zh-TW" altLang="en-US" dirty="0" smtClean="0">
                <a:latin typeface="HanWang WeiBeiMedium-Gb5" pitchFamily="2" charset="-120"/>
                <a:ea typeface="HanWang WeiBeiMedium-Gb5" pitchFamily="2" charset="-120"/>
              </a:rPr>
              <a:t> 你們聽見角聲在哪裏，就聚集到我們那裏去。我們的上帝必為我們爭戰。」 </a:t>
            </a:r>
          </a:p>
          <a:p>
            <a:r>
              <a:rPr lang="en-US" dirty="0" smtClean="0">
                <a:latin typeface="Arial Narrow" pitchFamily="34" charset="0"/>
              </a:rPr>
              <a:t>But </a:t>
            </a:r>
            <a:r>
              <a:rPr lang="en-US" dirty="0" smtClean="0">
                <a:latin typeface="Arial Narrow" pitchFamily="34" charset="0"/>
              </a:rPr>
              <a:t>the man who sounded the trumpet stayed with me. </a:t>
            </a:r>
            <a:r>
              <a:rPr lang="en-US" baseline="30000" dirty="0" smtClean="0">
                <a:latin typeface="Arial Narrow" pitchFamily="34" charset="0"/>
              </a:rPr>
              <a:t>19</a:t>
            </a:r>
            <a:r>
              <a:rPr lang="en-US" dirty="0" smtClean="0">
                <a:latin typeface="Arial Narrow" pitchFamily="34" charset="0"/>
              </a:rPr>
              <a:t> </a:t>
            </a:r>
            <a:r>
              <a:rPr lang="en-US" dirty="0" smtClean="0">
                <a:latin typeface="Arial Narrow" pitchFamily="34" charset="0"/>
              </a:rPr>
              <a:t>Then I said to the nobles, the officials and the rest of the people, “The work is extensive and spread out, and we are widely separated from each other along the wall. </a:t>
            </a:r>
            <a:r>
              <a:rPr lang="en-US" baseline="30000" dirty="0" smtClean="0">
                <a:latin typeface="Arial Narrow" pitchFamily="34" charset="0"/>
              </a:rPr>
              <a:t>20</a:t>
            </a:r>
            <a:r>
              <a:rPr lang="en-US" dirty="0" smtClean="0">
                <a:latin typeface="Arial Narrow" pitchFamily="34" charset="0"/>
              </a:rPr>
              <a:t> Wherever you hear the sound of the trumpet, join us there. Our God will fight for us!” </a:t>
            </a:r>
          </a:p>
          <a:p>
            <a:endParaRPr lang="en-US" dirty="0" smtClean="0">
              <a:latin typeface="Arial Narrow" pitchFamily="34" charset="0"/>
            </a:endParaRP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30</a:t>
            </a:fld>
            <a:endParaRPr lang="es-ES"/>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尼希米記 </a:t>
            </a:r>
            <a:r>
              <a:rPr lang="en-US" dirty="0" smtClean="0"/>
              <a:t>Nehemiah </a:t>
            </a:r>
            <a:r>
              <a:rPr lang="en-US" dirty="0" smtClean="0"/>
              <a:t>4:21–23 </a:t>
            </a:r>
            <a:r>
              <a:rPr lang="en-US" altLang="zh-TW" baseline="30000" dirty="0" smtClean="0">
                <a:latin typeface="HanWang WeiBeiMedium-Gb5" pitchFamily="2" charset="-120"/>
                <a:ea typeface="HanWang WeiBeiMedium-Gb5" pitchFamily="2" charset="-120"/>
              </a:rPr>
              <a:t>21</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於是，我們做工，一半拿兵器，從天亮直到星宿出現的時候。</a:t>
            </a:r>
            <a:r>
              <a:rPr lang="en-US" altLang="zh-TW" baseline="30000" dirty="0" smtClean="0">
                <a:latin typeface="HanWang WeiBeiMedium-Gb5" pitchFamily="2" charset="-120"/>
                <a:ea typeface="HanWang WeiBeiMedium-Gb5" pitchFamily="2" charset="-120"/>
              </a:rPr>
              <a:t>22</a:t>
            </a:r>
            <a:r>
              <a:rPr lang="zh-TW" altLang="en-US" dirty="0" smtClean="0">
                <a:latin typeface="HanWang WeiBeiMedium-Gb5" pitchFamily="2" charset="-120"/>
                <a:ea typeface="HanWang WeiBeiMedium-Gb5" pitchFamily="2" charset="-120"/>
              </a:rPr>
              <a:t> 那時，我又對百姓說：「各人和他的僕人當在耶路撒冷住宿，好在夜間保守我們，白晝做工</a:t>
            </a:r>
            <a:r>
              <a:rPr lang="zh-TW" altLang="en-US" dirty="0" smtClean="0">
                <a:latin typeface="HanWang WeiBeiMedium-Gb5" pitchFamily="2" charset="-120"/>
                <a:ea typeface="HanWang WeiBeiMedium-Gb5" pitchFamily="2" charset="-120"/>
              </a:rPr>
              <a:t>。」</a:t>
            </a:r>
            <a:endParaRPr lang="zh-TW" altLang="en-US" dirty="0" smtClean="0">
              <a:latin typeface="HanWang WeiBeiMedium-Gb5" pitchFamily="2" charset="-120"/>
              <a:ea typeface="HanWang WeiBeiMedium-Gb5" pitchFamily="2" charset="-120"/>
            </a:endParaRPr>
          </a:p>
          <a:p>
            <a:r>
              <a:rPr lang="en-US" baseline="30000" dirty="0" smtClean="0"/>
              <a:t>21</a:t>
            </a:r>
            <a:r>
              <a:rPr lang="en-US" dirty="0" smtClean="0"/>
              <a:t> </a:t>
            </a:r>
            <a:r>
              <a:rPr lang="en-US" dirty="0" smtClean="0"/>
              <a:t>So we continued the work with half the men holding spears, from the first light of dawn till the stars came out. </a:t>
            </a:r>
            <a:r>
              <a:rPr lang="en-US" baseline="30000" dirty="0" smtClean="0"/>
              <a:t>22</a:t>
            </a:r>
            <a:r>
              <a:rPr lang="en-US" dirty="0" smtClean="0"/>
              <a:t> At that time I also said to the people, “Have every man and his helper stay inside Jerusalem at night, so they can serve us as guards by night and as workers by day</a:t>
            </a:r>
            <a:r>
              <a:rPr lang="en-US" dirty="0" smtClean="0"/>
              <a:t>.”</a:t>
            </a:r>
            <a:endParaRPr lang="en-US" dirty="0" smtClean="0"/>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31</a:t>
            </a:fld>
            <a:endParaRPr lang="es-ES" dirty="0"/>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TW" baseline="30000" dirty="0" smtClean="0">
                <a:latin typeface="HanWang WeiBeiMedium-Gb5" pitchFamily="2" charset="-120"/>
                <a:ea typeface="HanWang WeiBeiMedium-Gb5" pitchFamily="2" charset="-120"/>
              </a:rPr>
              <a:t>23</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這樣，我和弟兄僕人，並跟從我的護兵都不脫衣服，出去打水也帶兵器。 </a:t>
            </a:r>
          </a:p>
          <a:p>
            <a:r>
              <a:rPr lang="en-US" baseline="30000" dirty="0" smtClean="0"/>
              <a:t>23</a:t>
            </a:r>
            <a:r>
              <a:rPr lang="en-US" dirty="0" smtClean="0"/>
              <a:t> </a:t>
            </a:r>
            <a:r>
              <a:rPr lang="en-US" dirty="0" smtClean="0"/>
              <a:t>Neither I nor my brothers nor my men nor the guards with me took off our clothes; each had his weapon, even when he went for water.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32</a:t>
            </a:fld>
            <a:endParaRPr lang="es-ES"/>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以弗所書 </a:t>
            </a:r>
            <a:r>
              <a:rPr lang="en-US" dirty="0" smtClean="0"/>
              <a:t>Ephesians </a:t>
            </a:r>
            <a:r>
              <a:rPr lang="en-US" dirty="0" smtClean="0"/>
              <a:t>6:18 </a:t>
            </a:r>
            <a:r>
              <a:rPr lang="en-US" altLang="zh-TW" dirty="0" smtClean="0">
                <a:latin typeface="HanWang WeiBeiMedium-Gb5" pitchFamily="2" charset="-120"/>
                <a:ea typeface="HanWang WeiBeiMedium-Gb5" pitchFamily="2" charset="-120"/>
              </a:rPr>
              <a:t> </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18</a:t>
            </a:r>
            <a:r>
              <a:rPr lang="zh-TW" altLang="en-US" dirty="0" smtClean="0">
                <a:latin typeface="HanWang WeiBeiMedium-Gb5" pitchFamily="2" charset="-120"/>
                <a:ea typeface="HanWang WeiBeiMedium-Gb5" pitchFamily="2" charset="-120"/>
              </a:rPr>
              <a:t> 靠著聖靈，隨時多方禱告祈求；並要在此警醒不倦，為眾聖徒祈求， </a:t>
            </a:r>
          </a:p>
          <a:p>
            <a:r>
              <a:rPr lang="en-US" baseline="30000" dirty="0" smtClean="0"/>
              <a:t>18</a:t>
            </a:r>
            <a:r>
              <a:rPr lang="en-US" dirty="0" smtClean="0"/>
              <a:t> </a:t>
            </a:r>
            <a:r>
              <a:rPr lang="en-US" dirty="0" smtClean="0"/>
              <a:t>And pray in the Spirit on all occasions with all kinds of prayers and requests. With this in mind, be alert and always keep on praying for all the Lord’s people.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33</a:t>
            </a:fld>
            <a:endParaRPr lang="es-ES"/>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16224" y="107876"/>
            <a:ext cx="2376264" cy="2786137"/>
          </a:xfrm>
        </p:spPr>
        <p:txBody>
          <a:bodyPr/>
          <a:lstStyle/>
          <a:p>
            <a:r>
              <a:rPr lang="en-US" altLang="zh-TW" baseline="30000" dirty="0" smtClean="0">
                <a:solidFill>
                  <a:srgbClr val="FFFF00"/>
                </a:solidFill>
                <a:latin typeface="HanWang WeiBeiMedium-Gb5" pitchFamily="2" charset="-120"/>
                <a:ea typeface="HanWang WeiBeiMedium-Gb5" pitchFamily="2" charset="-120"/>
              </a:rPr>
              <a:t>7</a:t>
            </a:r>
            <a:r>
              <a:rPr lang="zh-TW" altLang="en-US" dirty="0" smtClean="0">
                <a:solidFill>
                  <a:srgbClr val="FFFF00"/>
                </a:solidFill>
                <a:latin typeface="HanWang WeiBeiMedium-Gb5" pitchFamily="2" charset="-120"/>
                <a:ea typeface="HanWang WeiBeiMedium-Gb5" pitchFamily="2" charset="-120"/>
              </a:rPr>
              <a:t> 參巴拉、多比雅、阿拉伯人、亞捫人、亞實突人聽見修造耶路撒冷城牆，著手進行堵塞破裂的地方，就甚發怒。</a:t>
            </a:r>
            <a:r>
              <a:rPr lang="en-US" altLang="zh-TW" baseline="30000" dirty="0" smtClean="0">
                <a:solidFill>
                  <a:srgbClr val="FFFF00"/>
                </a:solidFill>
                <a:latin typeface="HanWang WeiBeiMedium-Gb5" pitchFamily="2" charset="-120"/>
                <a:ea typeface="HanWang WeiBeiMedium-Gb5" pitchFamily="2" charset="-120"/>
              </a:rPr>
              <a:t>8</a:t>
            </a:r>
            <a:r>
              <a:rPr lang="zh-TW" altLang="en-US" dirty="0" smtClean="0">
                <a:solidFill>
                  <a:srgbClr val="FFFF00"/>
                </a:solidFill>
                <a:latin typeface="HanWang WeiBeiMedium-Gb5" pitchFamily="2" charset="-120"/>
                <a:ea typeface="HanWang WeiBeiMedium-Gb5" pitchFamily="2" charset="-120"/>
              </a:rPr>
              <a:t> 大家同謀要來攻擊耶路撒冷，使城內擾亂。</a:t>
            </a:r>
            <a:r>
              <a:rPr lang="en-US" altLang="zh-TW" baseline="30000" dirty="0" smtClean="0">
                <a:solidFill>
                  <a:srgbClr val="FFFF00"/>
                </a:solidFill>
                <a:latin typeface="HanWang WeiBeiMedium-Gb5" pitchFamily="2" charset="-120"/>
                <a:ea typeface="HanWang WeiBeiMedium-Gb5" pitchFamily="2" charset="-120"/>
              </a:rPr>
              <a:t>9</a:t>
            </a:r>
            <a:r>
              <a:rPr lang="zh-TW" altLang="en-US" dirty="0" smtClean="0">
                <a:solidFill>
                  <a:srgbClr val="FFFF00"/>
                </a:solidFill>
                <a:latin typeface="HanWang WeiBeiMedium-Gb5" pitchFamily="2" charset="-120"/>
                <a:ea typeface="HanWang WeiBeiMedium-Gb5" pitchFamily="2" charset="-120"/>
              </a:rPr>
              <a:t> 然而，我們禱告我們的上帝，又因他們的緣故，就派人看守，晝夜防備。</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4</a:t>
            </a:fld>
            <a:endParaRPr lang="es-ES" dirty="0"/>
          </a:p>
        </p:txBody>
      </p:sp>
      <p:sp>
        <p:nvSpPr>
          <p:cNvPr id="6" name="Content Placeholder 4"/>
          <p:cNvSpPr txBox="1">
            <a:spLocks/>
          </p:cNvSpPr>
          <p:nvPr/>
        </p:nvSpPr>
        <p:spPr bwMode="auto">
          <a:xfrm>
            <a:off x="2520480" y="107876"/>
            <a:ext cx="3240558"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latin typeface="Arial Narrow" pitchFamily="34" charset="0"/>
              </a:rPr>
              <a:t>7</a:t>
            </a:r>
            <a:r>
              <a:rPr lang="en-US" sz="1800" dirty="0" smtClean="0">
                <a:latin typeface="Arial Narrow" pitchFamily="34" charset="0"/>
              </a:rPr>
              <a:t> But when </a:t>
            </a:r>
            <a:r>
              <a:rPr lang="en-US" sz="1800" dirty="0" err="1" smtClean="0">
                <a:latin typeface="Arial Narrow" pitchFamily="34" charset="0"/>
              </a:rPr>
              <a:t>Sanballat</a:t>
            </a:r>
            <a:r>
              <a:rPr lang="en-US" sz="1800" dirty="0" smtClean="0">
                <a:latin typeface="Arial Narrow" pitchFamily="34" charset="0"/>
              </a:rPr>
              <a:t>, </a:t>
            </a:r>
            <a:r>
              <a:rPr lang="en-US" sz="1800" dirty="0" err="1" smtClean="0">
                <a:latin typeface="Arial Narrow" pitchFamily="34" charset="0"/>
              </a:rPr>
              <a:t>Tobiah</a:t>
            </a:r>
            <a:r>
              <a:rPr lang="en-US" sz="1800" dirty="0" smtClean="0">
                <a:latin typeface="Arial Narrow" pitchFamily="34" charset="0"/>
              </a:rPr>
              <a:t>, the Arabs, the Ammonites and the people of Ashdod heard that the repairs to Jerusalem’s walls had gone ahead and that the gaps were being closed, they were very angry. </a:t>
            </a:r>
            <a:r>
              <a:rPr lang="en-US" sz="1800" baseline="30000" dirty="0" smtClean="0">
                <a:latin typeface="Arial Narrow" pitchFamily="34" charset="0"/>
              </a:rPr>
              <a:t>8</a:t>
            </a:r>
            <a:r>
              <a:rPr lang="en-US" sz="1800" dirty="0" smtClean="0">
                <a:latin typeface="Arial Narrow" pitchFamily="34" charset="0"/>
              </a:rPr>
              <a:t> They all plotted together to come and fight against Jerusalem and stir up trouble against it. </a:t>
            </a:r>
            <a:r>
              <a:rPr lang="en-US" sz="1800" baseline="30000" dirty="0" smtClean="0">
                <a:latin typeface="Arial Narrow" pitchFamily="34" charset="0"/>
              </a:rPr>
              <a:t>9</a:t>
            </a:r>
            <a:r>
              <a:rPr lang="en-US" sz="1800" dirty="0" smtClean="0">
                <a:latin typeface="Arial Narrow" pitchFamily="34" charset="0"/>
              </a:rPr>
              <a:t> But we prayed to our God and posted a guard day and night to meet this threat.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87338" y="107876"/>
            <a:ext cx="2305149" cy="2786137"/>
          </a:xfrm>
        </p:spPr>
        <p:txBody>
          <a:bodyPr/>
          <a:lstStyle/>
          <a:p>
            <a:r>
              <a:rPr lang="en-US" altLang="zh-TW" baseline="30000" dirty="0" smtClean="0">
                <a:latin typeface="HanWang WeiBeiMedium-Gb5" pitchFamily="2" charset="-120"/>
                <a:ea typeface="HanWang WeiBeiMedium-Gb5" pitchFamily="2" charset="-120"/>
              </a:rPr>
              <a:t>10</a:t>
            </a:r>
            <a:r>
              <a:rPr lang="zh-TW" altLang="en-US" dirty="0" smtClean="0">
                <a:latin typeface="HanWang WeiBeiMedium-Gb5" pitchFamily="2" charset="-120"/>
                <a:ea typeface="HanWang WeiBeiMedium-Gb5" pitchFamily="2" charset="-120"/>
              </a:rPr>
              <a:t> 猶大人說：「灰土尚多，扛抬的人力氣已經衰敗，所以我們不能建造城牆。」</a:t>
            </a:r>
            <a:r>
              <a:rPr lang="en-US" altLang="zh-TW" baseline="30000" dirty="0" smtClean="0">
                <a:latin typeface="HanWang WeiBeiMedium-Gb5" pitchFamily="2" charset="-120"/>
                <a:ea typeface="HanWang WeiBeiMedium-Gb5" pitchFamily="2" charset="-120"/>
              </a:rPr>
              <a:t>11</a:t>
            </a:r>
            <a:r>
              <a:rPr lang="zh-TW" altLang="en-US" dirty="0" smtClean="0">
                <a:latin typeface="HanWang WeiBeiMedium-Gb5" pitchFamily="2" charset="-120"/>
                <a:ea typeface="HanWang WeiBeiMedium-Gb5" pitchFamily="2" charset="-120"/>
              </a:rPr>
              <a:t> 我們的敵人且說：「趁他們不知不見，我們進入他們中間，殺他們，使工作止住。」</a:t>
            </a:r>
            <a:r>
              <a:rPr lang="en-US" altLang="zh-TW" baseline="30000" dirty="0" smtClean="0">
                <a:latin typeface="HanWang WeiBeiMedium-Gb5" pitchFamily="2" charset="-120"/>
                <a:ea typeface="HanWang WeiBeiMedium-Gb5" pitchFamily="2" charset="-120"/>
              </a:rPr>
              <a:t>12</a:t>
            </a:r>
            <a:r>
              <a:rPr lang="zh-TW" altLang="en-US" dirty="0" smtClean="0">
                <a:latin typeface="HanWang WeiBeiMedium-Gb5" pitchFamily="2" charset="-120"/>
                <a:ea typeface="HanWang WeiBeiMedium-Gb5" pitchFamily="2" charset="-120"/>
              </a:rPr>
              <a:t> 那靠近敵人居住的猶大人十次從各處來見我們，說：</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5</a:t>
            </a:fld>
            <a:endParaRPr lang="es-ES" dirty="0"/>
          </a:p>
        </p:txBody>
      </p:sp>
      <p:sp>
        <p:nvSpPr>
          <p:cNvPr id="6" name="Content Placeholder 4"/>
          <p:cNvSpPr txBox="1">
            <a:spLocks/>
          </p:cNvSpPr>
          <p:nvPr/>
        </p:nvSpPr>
        <p:spPr bwMode="auto">
          <a:xfrm>
            <a:off x="2592487" y="107876"/>
            <a:ext cx="3168551"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solidFill>
                  <a:srgbClr val="FFFF00"/>
                </a:solidFill>
                <a:latin typeface="Arial Narrow" pitchFamily="34" charset="0"/>
              </a:rPr>
              <a:t>10</a:t>
            </a:r>
            <a:r>
              <a:rPr lang="en-US" sz="1800" dirty="0" smtClean="0">
                <a:solidFill>
                  <a:srgbClr val="FFFF00"/>
                </a:solidFill>
                <a:latin typeface="Arial Narrow" pitchFamily="34" charset="0"/>
              </a:rPr>
              <a:t> Meanwhile, the people in Judah said, “The strength of the laborers is giving out, and there is so much rubble that we cannot rebuild the wall.” </a:t>
            </a:r>
            <a:r>
              <a:rPr lang="en-US" sz="1800" baseline="30000" dirty="0" smtClean="0">
                <a:solidFill>
                  <a:srgbClr val="FFFF00"/>
                </a:solidFill>
                <a:latin typeface="Arial Narrow" pitchFamily="34" charset="0"/>
              </a:rPr>
              <a:t>11</a:t>
            </a:r>
            <a:r>
              <a:rPr lang="en-US" sz="1800" dirty="0" smtClean="0">
                <a:solidFill>
                  <a:srgbClr val="FFFF00"/>
                </a:solidFill>
                <a:latin typeface="Arial Narrow" pitchFamily="34" charset="0"/>
              </a:rPr>
              <a:t> Also our enemies said, “Before they know it or see us, we will be right there among them and will kill them and put an end to the work.” </a:t>
            </a:r>
            <a:r>
              <a:rPr lang="en-US" sz="1800" baseline="30000" dirty="0" smtClean="0">
                <a:solidFill>
                  <a:srgbClr val="FFFF00"/>
                </a:solidFill>
                <a:latin typeface="Arial Narrow" pitchFamily="34" charset="0"/>
              </a:rPr>
              <a:t>12</a:t>
            </a:r>
            <a:r>
              <a:rPr lang="en-US" sz="1800" dirty="0" smtClean="0">
                <a:solidFill>
                  <a:srgbClr val="FFFF00"/>
                </a:solidFill>
                <a:latin typeface="Arial Narrow" pitchFamily="34" charset="0"/>
              </a:rPr>
              <a:t> Then the Jews who lived near them came and told us ten times over,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6" y="107876"/>
            <a:ext cx="2376263" cy="2786137"/>
          </a:xfrm>
        </p:spPr>
        <p:txBody>
          <a:bodyPr/>
          <a:lstStyle/>
          <a:p>
            <a:r>
              <a:rPr lang="zh-TW" altLang="en-US" dirty="0" smtClean="0">
                <a:latin typeface="HanWang WeiBeiMedium-Gb5" pitchFamily="2" charset="-120"/>
                <a:ea typeface="HanWang WeiBeiMedium-Gb5" pitchFamily="2" charset="-120"/>
              </a:rPr>
              <a:t>「你們必要回到我們那裏。」</a:t>
            </a:r>
            <a:r>
              <a:rPr lang="en-US" altLang="zh-TW" baseline="30000" dirty="0" smtClean="0">
                <a:latin typeface="HanWang WeiBeiMedium-Gb5" pitchFamily="2" charset="-120"/>
                <a:ea typeface="HanWang WeiBeiMedium-Gb5" pitchFamily="2" charset="-120"/>
              </a:rPr>
              <a:t>13</a:t>
            </a:r>
            <a:r>
              <a:rPr lang="zh-TW" altLang="en-US" dirty="0" smtClean="0">
                <a:latin typeface="HanWang WeiBeiMedium-Gb5" pitchFamily="2" charset="-120"/>
                <a:ea typeface="HanWang WeiBeiMedium-Gb5" pitchFamily="2" charset="-120"/>
              </a:rPr>
              <a:t> 所以我使百姓各按宗族拿刀、拿槍、拿弓站在城牆後邊低窪的空處。</a:t>
            </a:r>
            <a:r>
              <a:rPr lang="en-US" altLang="zh-TW" baseline="30000" dirty="0" smtClean="0">
                <a:latin typeface="HanWang WeiBeiMedium-Gb5" pitchFamily="2" charset="-120"/>
                <a:ea typeface="HanWang WeiBeiMedium-Gb5" pitchFamily="2" charset="-120"/>
              </a:rPr>
              <a:t>14</a:t>
            </a:r>
            <a:r>
              <a:rPr lang="zh-TW" altLang="en-US" dirty="0" smtClean="0">
                <a:latin typeface="HanWang WeiBeiMedium-Gb5" pitchFamily="2" charset="-120"/>
                <a:ea typeface="HanWang WeiBeiMedium-Gb5" pitchFamily="2" charset="-120"/>
              </a:rPr>
              <a:t> 我察看了，就起來對貴冑、官長，和其餘的人說：「不要怕他們！當記念主是大而可畏的。</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6</a:t>
            </a:fld>
            <a:endParaRPr lang="es-ES" dirty="0"/>
          </a:p>
        </p:txBody>
      </p:sp>
      <p:sp>
        <p:nvSpPr>
          <p:cNvPr id="6" name="Content Placeholder 4"/>
          <p:cNvSpPr txBox="1">
            <a:spLocks/>
          </p:cNvSpPr>
          <p:nvPr/>
        </p:nvSpPr>
        <p:spPr bwMode="auto">
          <a:xfrm>
            <a:off x="2448471" y="107876"/>
            <a:ext cx="3169245"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latin typeface="Arial Narrow" pitchFamily="34" charset="0"/>
              </a:rPr>
              <a:t>“Wherever you turn, they will attack us.” </a:t>
            </a:r>
            <a:r>
              <a:rPr lang="en-US" sz="1800" baseline="30000" dirty="0" smtClean="0">
                <a:solidFill>
                  <a:srgbClr val="FFFF00"/>
                </a:solidFill>
                <a:latin typeface="Arial Narrow" pitchFamily="34" charset="0"/>
              </a:rPr>
              <a:t>13</a:t>
            </a:r>
            <a:r>
              <a:rPr lang="en-US" sz="1800" dirty="0" smtClean="0">
                <a:solidFill>
                  <a:srgbClr val="FFFF00"/>
                </a:solidFill>
                <a:latin typeface="Arial Narrow" pitchFamily="34" charset="0"/>
              </a:rPr>
              <a:t> Therefore I stationed some of the people behind the lowest points of the wall at the exposed places, posting them by families, with their swords, spears and bows. </a:t>
            </a:r>
            <a:r>
              <a:rPr lang="en-US" sz="1800" baseline="30000" dirty="0" smtClean="0">
                <a:solidFill>
                  <a:srgbClr val="FFFF00"/>
                </a:solidFill>
                <a:latin typeface="Arial Narrow" pitchFamily="34" charset="0"/>
              </a:rPr>
              <a:t>14</a:t>
            </a:r>
            <a:r>
              <a:rPr lang="en-US" sz="1800" dirty="0" smtClean="0">
                <a:solidFill>
                  <a:srgbClr val="FFFF00"/>
                </a:solidFill>
                <a:latin typeface="Arial Narrow" pitchFamily="34" charset="0"/>
              </a:rPr>
              <a:t> After I looked things over, I stood up and said to the nobles, the officials and the rest of the people, “Don’t be afraid of them. Remember the Lord, who is great and awesome,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6" y="107876"/>
            <a:ext cx="2520280" cy="2786137"/>
          </a:xfrm>
        </p:spPr>
        <p:txBody>
          <a:bodyPr/>
          <a:lstStyle/>
          <a:p>
            <a:r>
              <a:rPr lang="zh-TW" altLang="en-US" dirty="0" smtClean="0">
                <a:latin typeface="HanWang WeiBeiMedium-Gb5" pitchFamily="2" charset="-120"/>
                <a:ea typeface="HanWang WeiBeiMedium-Gb5" pitchFamily="2" charset="-120"/>
              </a:rPr>
              <a:t>你們要為弟兄、兒女、妻子、家產爭戰。」 </a:t>
            </a:r>
            <a:r>
              <a:rPr lang="en-US" altLang="zh-TW" baseline="30000" dirty="0" smtClean="0">
                <a:latin typeface="HanWang WeiBeiMedium-Gb5" pitchFamily="2" charset="-120"/>
                <a:ea typeface="HanWang WeiBeiMedium-Gb5" pitchFamily="2" charset="-120"/>
              </a:rPr>
              <a:t>15</a:t>
            </a:r>
            <a:r>
              <a:rPr lang="zh-TW" altLang="en-US" dirty="0" smtClean="0">
                <a:latin typeface="HanWang WeiBeiMedium-Gb5" pitchFamily="2" charset="-120"/>
                <a:ea typeface="HanWang WeiBeiMedium-Gb5" pitchFamily="2" charset="-120"/>
              </a:rPr>
              <a:t> 仇敵聽見我們知道他們的心意，見上帝也破壞他們的計謀，就不來了。我們都回到城牆那裏，各做各的工。</a:t>
            </a:r>
            <a:r>
              <a:rPr lang="en-US" altLang="zh-TW" baseline="30000" dirty="0" smtClean="0">
                <a:latin typeface="HanWang WeiBeiMedium-Gb5" pitchFamily="2" charset="-120"/>
                <a:ea typeface="HanWang WeiBeiMedium-Gb5" pitchFamily="2" charset="-120"/>
              </a:rPr>
              <a:t>16</a:t>
            </a:r>
            <a:r>
              <a:rPr lang="zh-TW" altLang="en-US" dirty="0" smtClean="0">
                <a:latin typeface="HanWang WeiBeiMedium-Gb5" pitchFamily="2" charset="-120"/>
                <a:ea typeface="HanWang WeiBeiMedium-Gb5" pitchFamily="2" charset="-120"/>
              </a:rPr>
              <a:t> 從那日起，我的僕人一半做工，一半拿槍、拿盾牌、拿弓、穿鎧甲，</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7</a:t>
            </a:fld>
            <a:endParaRPr lang="es-ES" dirty="0"/>
          </a:p>
        </p:txBody>
      </p:sp>
      <p:sp>
        <p:nvSpPr>
          <p:cNvPr id="6" name="Content Placeholder 4"/>
          <p:cNvSpPr txBox="1">
            <a:spLocks/>
          </p:cNvSpPr>
          <p:nvPr/>
        </p:nvSpPr>
        <p:spPr bwMode="auto">
          <a:xfrm>
            <a:off x="2664495" y="107876"/>
            <a:ext cx="3096543"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latin typeface="Arial Narrow" pitchFamily="34" charset="0"/>
              </a:rPr>
              <a:t>and fight for your families, your sons and your daughters, your wives and your homes.” </a:t>
            </a:r>
            <a:r>
              <a:rPr lang="en-US" sz="1800" baseline="30000" dirty="0" smtClean="0">
                <a:solidFill>
                  <a:srgbClr val="FFFF00"/>
                </a:solidFill>
                <a:latin typeface="Arial Narrow" pitchFamily="34" charset="0"/>
              </a:rPr>
              <a:t>15</a:t>
            </a:r>
            <a:r>
              <a:rPr lang="en-US" sz="1800" dirty="0" smtClean="0">
                <a:solidFill>
                  <a:srgbClr val="FFFF00"/>
                </a:solidFill>
                <a:latin typeface="Arial Narrow" pitchFamily="34" charset="0"/>
              </a:rPr>
              <a:t> When our enemies heard that we were aware of their plot and that God had frustrated it, we all returned to the wall, each to our own work. </a:t>
            </a:r>
            <a:r>
              <a:rPr lang="en-US" sz="1800" baseline="30000" dirty="0" smtClean="0">
                <a:solidFill>
                  <a:srgbClr val="FFFF00"/>
                </a:solidFill>
                <a:latin typeface="Arial Narrow" pitchFamily="34" charset="0"/>
              </a:rPr>
              <a:t>16</a:t>
            </a:r>
            <a:r>
              <a:rPr lang="en-US" sz="1800" dirty="0" smtClean="0">
                <a:solidFill>
                  <a:srgbClr val="FFFF00"/>
                </a:solidFill>
                <a:latin typeface="Arial Narrow" pitchFamily="34" charset="0"/>
              </a:rPr>
              <a:t> From that day on, half of my men did the work, while the other half were equipped with spears, shields, bows and armor.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6" y="107876"/>
            <a:ext cx="2376263" cy="2786137"/>
          </a:xfrm>
        </p:spPr>
        <p:txBody>
          <a:bodyPr/>
          <a:lstStyle/>
          <a:p>
            <a:r>
              <a:rPr lang="zh-TW" altLang="en-US" dirty="0" smtClean="0">
                <a:latin typeface="HanWang WeiBeiMedium-Gb5" pitchFamily="2" charset="-120"/>
                <a:ea typeface="HanWang WeiBeiMedium-Gb5" pitchFamily="2" charset="-120"/>
              </a:rPr>
              <a:t>官長都站在猶大眾人的後邊。</a:t>
            </a:r>
            <a:r>
              <a:rPr lang="en-US" altLang="zh-TW" baseline="30000" dirty="0" smtClean="0">
                <a:latin typeface="HanWang WeiBeiMedium-Gb5" pitchFamily="2" charset="-120"/>
                <a:ea typeface="HanWang WeiBeiMedium-Gb5" pitchFamily="2" charset="-120"/>
              </a:rPr>
              <a:t>17</a:t>
            </a:r>
            <a:r>
              <a:rPr lang="zh-TW" altLang="en-US" dirty="0" smtClean="0">
                <a:latin typeface="HanWang WeiBeiMedium-Gb5" pitchFamily="2" charset="-120"/>
                <a:ea typeface="HanWang WeiBeiMedium-Gb5" pitchFamily="2" charset="-120"/>
              </a:rPr>
              <a:t> 修造城牆的，扛抬材料的，都一手做工一手拿兵器。</a:t>
            </a:r>
            <a:r>
              <a:rPr lang="en-US" altLang="zh-TW" baseline="30000" dirty="0" smtClean="0">
                <a:latin typeface="HanWang WeiBeiMedium-Gb5" pitchFamily="2" charset="-120"/>
                <a:ea typeface="HanWang WeiBeiMedium-Gb5" pitchFamily="2" charset="-120"/>
              </a:rPr>
              <a:t>18</a:t>
            </a:r>
            <a:r>
              <a:rPr lang="zh-TW" altLang="en-US" dirty="0" smtClean="0">
                <a:latin typeface="HanWang WeiBeiMedium-Gb5" pitchFamily="2" charset="-120"/>
                <a:ea typeface="HanWang WeiBeiMedium-Gb5" pitchFamily="2" charset="-120"/>
              </a:rPr>
              <a:t> 修造的人都腰間佩刀修造，吹角的人在我旁邊。</a:t>
            </a:r>
            <a:r>
              <a:rPr lang="en-US" altLang="zh-TW" baseline="30000" dirty="0" smtClean="0">
                <a:latin typeface="HanWang WeiBeiMedium-Gb5" pitchFamily="2" charset="-120"/>
                <a:ea typeface="HanWang WeiBeiMedium-Gb5" pitchFamily="2" charset="-120"/>
              </a:rPr>
              <a:t>19</a:t>
            </a:r>
            <a:r>
              <a:rPr lang="zh-TW" altLang="en-US" dirty="0" smtClean="0">
                <a:latin typeface="HanWang WeiBeiMedium-Gb5" pitchFamily="2" charset="-120"/>
                <a:ea typeface="HanWang WeiBeiMedium-Gb5" pitchFamily="2" charset="-120"/>
              </a:rPr>
              <a:t> 我對貴冑、官長，和其餘的人說：</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8</a:t>
            </a:fld>
            <a:endParaRPr lang="es-ES" dirty="0"/>
          </a:p>
        </p:txBody>
      </p:sp>
      <p:sp>
        <p:nvSpPr>
          <p:cNvPr id="6" name="Content Placeholder 4"/>
          <p:cNvSpPr txBox="1">
            <a:spLocks/>
          </p:cNvSpPr>
          <p:nvPr/>
        </p:nvSpPr>
        <p:spPr bwMode="auto">
          <a:xfrm>
            <a:off x="2520479" y="107876"/>
            <a:ext cx="3240559"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latin typeface="Arial Narrow" pitchFamily="34" charset="0"/>
              </a:rPr>
              <a:t>The officers posted themselves behind all the people of Judah </a:t>
            </a:r>
            <a:r>
              <a:rPr lang="en-US" sz="1800" baseline="30000" dirty="0" smtClean="0">
                <a:solidFill>
                  <a:srgbClr val="FFFF00"/>
                </a:solidFill>
                <a:latin typeface="Arial Narrow" pitchFamily="34" charset="0"/>
              </a:rPr>
              <a:t>17</a:t>
            </a:r>
            <a:r>
              <a:rPr lang="en-US" sz="1800" dirty="0" smtClean="0">
                <a:solidFill>
                  <a:srgbClr val="FFFF00"/>
                </a:solidFill>
                <a:latin typeface="Arial Narrow" pitchFamily="34" charset="0"/>
              </a:rPr>
              <a:t> who were building the wall. Those who carried materials did their work with one hand and held a weapon in the other, </a:t>
            </a:r>
            <a:r>
              <a:rPr lang="en-US" sz="1800" baseline="30000" dirty="0" smtClean="0">
                <a:solidFill>
                  <a:srgbClr val="FFFF00"/>
                </a:solidFill>
                <a:latin typeface="Arial Narrow" pitchFamily="34" charset="0"/>
              </a:rPr>
              <a:t>18</a:t>
            </a:r>
            <a:r>
              <a:rPr lang="en-US" sz="1800" dirty="0" smtClean="0">
                <a:solidFill>
                  <a:srgbClr val="FFFF00"/>
                </a:solidFill>
                <a:latin typeface="Arial Narrow" pitchFamily="34" charset="0"/>
              </a:rPr>
              <a:t> and each of the builders wore his sword at his side as he worked. But the man who sounded the trumpet stayed with me. </a:t>
            </a:r>
            <a:r>
              <a:rPr lang="en-US" sz="1800" baseline="30000" dirty="0" smtClean="0">
                <a:solidFill>
                  <a:srgbClr val="FFFF00"/>
                </a:solidFill>
                <a:latin typeface="Arial Narrow" pitchFamily="34" charset="0"/>
              </a:rPr>
              <a:t>19</a:t>
            </a:r>
            <a:r>
              <a:rPr lang="en-US" sz="1800" dirty="0" smtClean="0">
                <a:solidFill>
                  <a:srgbClr val="FFFF00"/>
                </a:solidFill>
                <a:latin typeface="Arial Narrow" pitchFamily="34" charset="0"/>
              </a:rPr>
              <a:t> Then I said to the nobles, the officials and the rest of the people,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6" y="107876"/>
            <a:ext cx="2376263" cy="2786137"/>
          </a:xfrm>
        </p:spPr>
        <p:txBody>
          <a:bodyPr/>
          <a:lstStyle/>
          <a:p>
            <a:r>
              <a:rPr lang="zh-TW" altLang="en-US" dirty="0" smtClean="0">
                <a:latin typeface="HanWang WeiBeiMedium-Gb5" pitchFamily="2" charset="-120"/>
                <a:ea typeface="HanWang WeiBeiMedium-Gb5" pitchFamily="2" charset="-120"/>
              </a:rPr>
              <a:t>「這工程浩大，我們在城牆上相離甚遠；</a:t>
            </a:r>
            <a:r>
              <a:rPr lang="en-US" altLang="zh-TW" baseline="30000" dirty="0" smtClean="0">
                <a:latin typeface="HanWang WeiBeiMedium-Gb5" pitchFamily="2" charset="-120"/>
                <a:ea typeface="HanWang WeiBeiMedium-Gb5" pitchFamily="2" charset="-120"/>
              </a:rPr>
              <a:t>20</a:t>
            </a:r>
            <a:r>
              <a:rPr lang="zh-TW" altLang="en-US" dirty="0" smtClean="0">
                <a:latin typeface="HanWang WeiBeiMedium-Gb5" pitchFamily="2" charset="-120"/>
                <a:ea typeface="HanWang WeiBeiMedium-Gb5" pitchFamily="2" charset="-120"/>
              </a:rPr>
              <a:t> 你們聽見角聲在哪裏，就聚集到我們那裏去。我們的上帝必為我們爭戰。」 </a:t>
            </a:r>
            <a:r>
              <a:rPr lang="en-US" altLang="zh-TW" baseline="30000" dirty="0" smtClean="0">
                <a:latin typeface="HanWang WeiBeiMedium-Gb5" pitchFamily="2" charset="-120"/>
                <a:ea typeface="HanWang WeiBeiMedium-Gb5" pitchFamily="2" charset="-120"/>
              </a:rPr>
              <a:t>21</a:t>
            </a:r>
            <a:r>
              <a:rPr lang="zh-TW" altLang="en-US" dirty="0" smtClean="0">
                <a:latin typeface="HanWang WeiBeiMedium-Gb5" pitchFamily="2" charset="-120"/>
                <a:ea typeface="HanWang WeiBeiMedium-Gb5" pitchFamily="2" charset="-120"/>
              </a:rPr>
              <a:t> 於是，我們做工，一半拿兵器，從天亮直到星宿出現的時候。</a:t>
            </a:r>
            <a:r>
              <a:rPr lang="en-US" altLang="zh-TW" baseline="30000" dirty="0" smtClean="0">
                <a:latin typeface="HanWang WeiBeiMedium-Gb5" pitchFamily="2" charset="-120"/>
                <a:ea typeface="HanWang WeiBeiMedium-Gb5" pitchFamily="2" charset="-120"/>
              </a:rPr>
              <a:t>22</a:t>
            </a:r>
            <a:r>
              <a:rPr lang="zh-TW" altLang="en-US" dirty="0" smtClean="0">
                <a:latin typeface="HanWang WeiBeiMedium-Gb5" pitchFamily="2" charset="-120"/>
                <a:ea typeface="HanWang WeiBeiMedium-Gb5" pitchFamily="2" charset="-120"/>
              </a:rPr>
              <a:t> 那時，我又對百姓說：</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9</a:t>
            </a:fld>
            <a:endParaRPr lang="es-ES" dirty="0"/>
          </a:p>
        </p:txBody>
      </p:sp>
      <p:sp>
        <p:nvSpPr>
          <p:cNvPr id="6" name="Content Placeholder 4"/>
          <p:cNvSpPr txBox="1">
            <a:spLocks/>
          </p:cNvSpPr>
          <p:nvPr/>
        </p:nvSpPr>
        <p:spPr bwMode="auto">
          <a:xfrm>
            <a:off x="2520479" y="107876"/>
            <a:ext cx="3240559"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latin typeface="Arial Narrow" pitchFamily="34" charset="0"/>
              </a:rPr>
              <a:t>“The work is extensive and spread out, and we are widely separated from each other along the wall. </a:t>
            </a:r>
            <a:r>
              <a:rPr lang="en-US" sz="1800" baseline="30000" dirty="0" smtClean="0">
                <a:solidFill>
                  <a:srgbClr val="FFFF00"/>
                </a:solidFill>
                <a:latin typeface="Arial Narrow" pitchFamily="34" charset="0"/>
              </a:rPr>
              <a:t>20</a:t>
            </a:r>
            <a:r>
              <a:rPr lang="en-US" sz="1800" dirty="0" smtClean="0">
                <a:solidFill>
                  <a:srgbClr val="FFFF00"/>
                </a:solidFill>
                <a:latin typeface="Arial Narrow" pitchFamily="34" charset="0"/>
              </a:rPr>
              <a:t> Wherever you hear the sound of the trumpet, join us there. Our God will fight for us!” </a:t>
            </a:r>
            <a:r>
              <a:rPr lang="en-US" sz="1800" baseline="30000" dirty="0" smtClean="0">
                <a:solidFill>
                  <a:srgbClr val="FFFF00"/>
                </a:solidFill>
                <a:latin typeface="Arial Narrow" pitchFamily="34" charset="0"/>
              </a:rPr>
              <a:t>21</a:t>
            </a:r>
            <a:r>
              <a:rPr lang="en-US" sz="1800" dirty="0" smtClean="0">
                <a:solidFill>
                  <a:srgbClr val="FFFF00"/>
                </a:solidFill>
                <a:latin typeface="Arial Narrow" pitchFamily="34" charset="0"/>
              </a:rPr>
              <a:t> So we continued the work with half the men holding spears, from the first light of dawn till the stars came out. </a:t>
            </a:r>
            <a:r>
              <a:rPr lang="en-US" sz="1800" baseline="30000" dirty="0" smtClean="0">
                <a:solidFill>
                  <a:srgbClr val="FFFF00"/>
                </a:solidFill>
                <a:latin typeface="Arial Narrow" pitchFamily="34" charset="0"/>
              </a:rPr>
              <a:t>22</a:t>
            </a:r>
            <a:r>
              <a:rPr lang="en-US" sz="1800" dirty="0" smtClean="0">
                <a:solidFill>
                  <a:srgbClr val="FFFF00"/>
                </a:solidFill>
                <a:latin typeface="Arial Narrow" pitchFamily="34" charset="0"/>
              </a:rPr>
              <a:t> At that time I also said to the people,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157910</TotalTime>
  <Words>3682</Words>
  <Application>Microsoft Office PowerPoint</Application>
  <PresentationFormat>Custom</PresentationFormat>
  <Paragraphs>115</Paragraphs>
  <Slides>33</Slides>
  <Notes>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Diseño predeterminado</vt:lpstr>
      <vt:lpstr>尼希米記 Nehemiah 4 </vt:lpstr>
      <vt:lpstr>Slide 2</vt:lpstr>
      <vt:lpstr>Slide 3</vt:lpstr>
      <vt:lpstr>Slide 4</vt:lpstr>
      <vt:lpstr>Slide 5</vt:lpstr>
      <vt:lpstr>Slide 6</vt:lpstr>
      <vt:lpstr>Slide 7</vt:lpstr>
      <vt:lpstr>Slide 8</vt:lpstr>
      <vt:lpstr>Slide 9</vt:lpstr>
      <vt:lpstr>Slide 10</vt:lpstr>
      <vt:lpstr>一個臨危不亂的人  A Person Of Steel</vt:lpstr>
      <vt:lpstr>Slide 12</vt:lpstr>
      <vt:lpstr>尼希米記  The Book of Nehemiah</vt:lpstr>
      <vt:lpstr>1. 嘲笑之險  The Danger Of Ridicule（1-6）</vt:lpstr>
      <vt:lpstr>Slide 15</vt:lpstr>
      <vt:lpstr>Slide 16</vt:lpstr>
      <vt:lpstr>Slide 17</vt:lpstr>
      <vt:lpstr>Slide 18</vt:lpstr>
      <vt:lpstr>2. 恐懼之險 The Danger Of Fear（7-9）</vt:lpstr>
      <vt:lpstr>Slide 20</vt:lpstr>
      <vt:lpstr>Slide 21</vt:lpstr>
      <vt:lpstr>Slide 22</vt:lpstr>
      <vt:lpstr>Slide 23</vt:lpstr>
      <vt:lpstr>3. 憂慮之險  The Danger of Worries (10-23)</vt:lpstr>
      <vt:lpstr>Slide 25</vt:lpstr>
      <vt:lpstr>Slide 26</vt:lpstr>
      <vt:lpstr>Slide 27</vt:lpstr>
      <vt:lpstr>Slide 28</vt:lpstr>
      <vt:lpstr>Slide 29</vt:lpstr>
      <vt:lpstr>Slide 30</vt:lpstr>
      <vt:lpstr>Slide 31</vt:lpstr>
      <vt:lpstr>Slide 32</vt:lpstr>
      <vt:lpstr>Slide 33</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Windows User</cp:lastModifiedBy>
  <cp:revision>2704</cp:revision>
  <dcterms:created xsi:type="dcterms:W3CDTF">2010-05-23T14:28:12Z</dcterms:created>
  <dcterms:modified xsi:type="dcterms:W3CDTF">2019-12-13T22:50:36Z</dcterms:modified>
</cp:coreProperties>
</file>