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847" r:id="rId2"/>
    <p:sldId id="888" r:id="rId3"/>
    <p:sldId id="912" r:id="rId4"/>
    <p:sldId id="1002" r:id="rId5"/>
    <p:sldId id="1003" r:id="rId6"/>
    <p:sldId id="890" r:id="rId7"/>
    <p:sldId id="1004" r:id="rId8"/>
    <p:sldId id="1005" r:id="rId9"/>
    <p:sldId id="1006" r:id="rId10"/>
  </p:sldIdLst>
  <p:sldSz cx="5761038" cy="3240088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E0C0A0"/>
    <a:srgbClr val="DDDDDD"/>
    <a:srgbClr val="361800"/>
    <a:srgbClr val="33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50" autoAdjust="0"/>
    <p:restoredTop sz="94393" autoAdjust="0"/>
  </p:normalViewPr>
  <p:slideViewPr>
    <p:cSldViewPr>
      <p:cViewPr>
        <p:scale>
          <a:sx n="90" d="100"/>
          <a:sy n="90" d="100"/>
        </p:scale>
        <p:origin x="-726" y="-1386"/>
      </p:cViewPr>
      <p:guideLst>
        <p:guide orient="horz" pos="1021"/>
        <p:guide pos="18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016CE-C476-4FDA-A571-E8981C2B4074}" type="datetimeFigureOut">
              <a:rPr lang="en-US" smtClean="0"/>
              <a:pPr/>
              <a:t>1/7/2020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AC23B-4CA4-4E5B-BA78-A8C7B41E8D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800" y="1006475"/>
            <a:ext cx="4897438" cy="6953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600" y="1836738"/>
            <a:ext cx="4033838" cy="8270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F1E56-B46C-4860-A8A2-43B3B7CFBA2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713" y="2268538"/>
            <a:ext cx="3457575" cy="266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28713" y="288925"/>
            <a:ext cx="3457575" cy="19446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713" y="2535238"/>
            <a:ext cx="3457575" cy="381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97F9BB-E9B1-4C79-8563-9CF53484674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EA7C35-FDB0-42BD-B0AE-EFB7C47452C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78300" y="130175"/>
            <a:ext cx="1295400" cy="2763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7338" y="130175"/>
            <a:ext cx="3738562" cy="2763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74A236-BB74-4BE0-B024-1EB8579C827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8810B-06D7-4E30-B019-6880925171F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ble ver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07876"/>
            <a:ext cx="5186362" cy="2786137"/>
          </a:xfrm>
        </p:spPr>
        <p:txBody>
          <a:bodyPr/>
          <a:lstStyle>
            <a:lvl1pPr marL="0" indent="0">
              <a:buFontTx/>
              <a:buNone/>
              <a:defRPr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8810B-06D7-4E30-B019-6880925171F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082800"/>
            <a:ext cx="4895850" cy="6429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613" y="1373188"/>
            <a:ext cx="4895850" cy="7096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4A100-C7B2-41E1-B34F-D9091FD2A19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338" y="755650"/>
            <a:ext cx="2516187" cy="213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55925" y="755650"/>
            <a:ext cx="2517775" cy="213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A4511-492D-401A-93C5-E65CD8E5B5C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338" y="725488"/>
            <a:ext cx="2546350" cy="301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7338" y="1027113"/>
            <a:ext cx="2546350" cy="18669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63" y="725488"/>
            <a:ext cx="2547937" cy="301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63" y="1027113"/>
            <a:ext cx="2547937" cy="18669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E3D23-4B8D-4E5B-B46C-AD19BD2E7D5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E840D-314E-4C39-B781-13A60CEAE67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26DD6-E10B-455A-8847-22580AC42F8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38" y="128588"/>
            <a:ext cx="1895475" cy="5492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663" y="128588"/>
            <a:ext cx="3221037" cy="2765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7338" y="677863"/>
            <a:ext cx="1895475" cy="2216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F610C-CED4-4CD7-B29B-E7D926BC0BC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7338" y="130175"/>
            <a:ext cx="518636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7338" y="755650"/>
            <a:ext cx="5186362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7338" y="2951163"/>
            <a:ext cx="1344612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defTabSz="514350">
              <a:defRPr sz="8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68500" y="2951163"/>
            <a:ext cx="1824038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algn="ctr" defTabSz="514350">
              <a:defRPr sz="8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29088" y="2951163"/>
            <a:ext cx="1344612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algn="r" defTabSz="514350">
              <a:defRPr sz="800"/>
            </a:lvl1pPr>
          </a:lstStyle>
          <a:p>
            <a:fld id="{E110A0D7-0ED2-4766-B2D7-93E8C0918B95}" type="slidenum">
              <a:rPr lang="es-ES"/>
              <a:pPr/>
              <a:t>‹#›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/>
  <p:hf hdr="0" ftr="0" dt="0"/>
  <p:txStyles>
    <p:titleStyle>
      <a:lvl1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2pPr>
      <a:lvl3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3pPr>
      <a:lvl4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4pPr>
      <a:lvl5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5pPr>
      <a:lvl6pPr marL="4572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6pPr>
      <a:lvl7pPr marL="9144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93675" indent="-193675" algn="l" defTabSz="514350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17513" indent="-160338" algn="l" defTabSz="514350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642938" indent="-128588" algn="l" defTabSz="514350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900113" indent="-128588" algn="l" defTabSz="514350" rtl="0" fontAlgn="base">
        <a:spcBef>
          <a:spcPct val="20000"/>
        </a:spcBef>
        <a:spcAft>
          <a:spcPct val="0"/>
        </a:spcAft>
        <a:buChar char="–"/>
        <a:defRPr sz="1100">
          <a:solidFill>
            <a:schemeClr val="tx1"/>
          </a:solidFill>
          <a:latin typeface="+mn-lt"/>
          <a:cs typeface="+mn-cs"/>
        </a:defRPr>
      </a:lvl4pPr>
      <a:lvl5pPr marL="11572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5pPr>
      <a:lvl6pPr marL="16144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6pPr>
      <a:lvl7pPr marL="20716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7pPr>
      <a:lvl8pPr marL="25288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8pPr>
      <a:lvl9pPr marL="29860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88231" y="107876"/>
            <a:ext cx="5186362" cy="539750"/>
          </a:xfrm>
        </p:spPr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約翰福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音</a:t>
            </a:r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</a:rPr>
              <a:t>5:1-18, 24</a:t>
            </a:r>
            <a:endParaRPr lang="en-US" altLang="zh-TW" dirty="0" smtClean="0">
              <a:solidFill>
                <a:schemeClr val="tx1"/>
              </a:solidFill>
              <a:latin typeface="+mj-ea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87338" y="683940"/>
            <a:ext cx="5186362" cy="21383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這事以後，到了猶太人的一個節期，耶穌就上耶路撒冷去。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在耶路撒冷，靠近羊門有一個池子，希伯來話叫作畢士大，旁邊有五個廊子；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裏面躺著瞎眼的、瘸腿的、血氣枯乾的許多病人。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5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在那裏有一個人，病了三十八年。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6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耶穌看見他躺著，知道他病了許久，就問他說：「你要痊癒嗎？」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7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病人回答說：「先生，水動的時候，沒有人把我放在池子裏；我正去的時候，就有別人比我先下去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。」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1E56-B46C-4860-A8A2-43B3B7CFBA2B}" type="slidenum">
              <a:rPr lang="es-ES" smtClean="0"/>
              <a:pPr/>
              <a:t>1</a:t>
            </a:fld>
            <a:endParaRPr lang="es-E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8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耶穌對他說：「起來，拿你的褥子走吧！」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9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那人立刻痊癒，就拿起褥子來走了。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10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那天是安息日，所以猶太人對那醫好的人說：「今天是安息日，你拿褥子是不可的。」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他卻回答說：「那使我痊癒的，對我說：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『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拿你的褥子走吧。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』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」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12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他們問他說：「對你說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『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拿褥子走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』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的是甚麼人？」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那醫好的人不知道是誰；因為那裏的人多，耶穌已經躲開了。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14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後來耶穌在殿裏遇見他，對他說：「你已經痊癒了，不要再犯罪，恐怕你遭遇的更加利害。」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15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那人就去告訴猶太人，使他痊癒的是耶穌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。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</a:t>
            </a:fld>
            <a:endParaRPr lang="es-E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8231" y="107876"/>
            <a:ext cx="5186362" cy="2786137"/>
          </a:xfrm>
        </p:spPr>
        <p:txBody>
          <a:bodyPr/>
          <a:lstStyle/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16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所以猶太人逼迫耶穌，因為他在安息日做了這事。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17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耶穌就對他們說：「我父做事直到如今，我也做事。」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18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所以猶太人越發想要殺他；因他不但犯了安息日，並且稱上帝為他的父，將自己和上帝當作平等。 </a:t>
            </a:r>
            <a:r>
              <a:rPr lang="en-US" altLang="zh-TW" dirty="0" smtClean="0">
                <a:latin typeface="HanWang WeiBeiMedium-Gb5" pitchFamily="2" charset="-120"/>
                <a:ea typeface="HanWang WeiBeiMedium-Gb5" pitchFamily="2" charset="-120"/>
              </a:rPr>
              <a:t>…</a:t>
            </a:r>
            <a:endParaRPr lang="zh-TW" altLang="en-US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24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我實實在在地告訴你們，那聽我話、又信差我來者的，就有永生；不至於定罪，是已經出死入生了。 </a:t>
            </a:r>
          </a:p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3</a:t>
            </a:fld>
            <a:endParaRPr lang="es-E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約翰福音裡面的七個神蹟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約翰福音 </a:t>
            </a:r>
            <a:r>
              <a:rPr lang="en-US" altLang="zh-TW" dirty="0" smtClean="0"/>
              <a:t>17:3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認識你－獨一的真神，並且認識你所差來的耶穌基督，這就是永生。 </a:t>
            </a:r>
          </a:p>
          <a:p>
            <a:endParaRPr lang="en-US" dirty="0" smtClean="0"/>
          </a:p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約翰福音 </a:t>
            </a:r>
            <a:r>
              <a:rPr lang="en-US" altLang="zh-TW" dirty="0" smtClean="0"/>
              <a:t>20:31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31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但記這些事要叫你們信耶穌是基督，是上帝的兒子，並且叫你們信了他，就可以因他的名得生命。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起來</a:t>
            </a:r>
            <a:endParaRPr lang="en-US" dirty="0">
              <a:solidFill>
                <a:schemeClr val="tx1"/>
              </a:solidFill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lvl="1"/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約翰福音 </a:t>
            </a:r>
            <a:r>
              <a:rPr lang="en-US" altLang="zh-TW" dirty="0" smtClean="0"/>
              <a:t>5:1-18,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1. 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環境的無奈</a:t>
            </a:r>
            <a:endParaRPr lang="en-US" dirty="0">
              <a:solidFill>
                <a:schemeClr val="tx1"/>
              </a:solidFill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2. 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意念的啟發</a:t>
            </a:r>
            <a:endParaRPr lang="en-US" dirty="0">
              <a:solidFill>
                <a:schemeClr val="tx1"/>
              </a:solidFill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3. 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主成就大事</a:t>
            </a:r>
            <a:endParaRPr lang="en-US" dirty="0">
              <a:solidFill>
                <a:schemeClr val="tx1"/>
              </a:solidFill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4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4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140872</TotalTime>
  <Words>663</Words>
  <Application>Microsoft Office PowerPoint</Application>
  <PresentationFormat>Custom</PresentationFormat>
  <Paragraphs>26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Diseño predeterminado</vt:lpstr>
      <vt:lpstr>約翰福音 5:1-18, 24</vt:lpstr>
      <vt:lpstr>Slide 2</vt:lpstr>
      <vt:lpstr>Slide 3</vt:lpstr>
      <vt:lpstr>約翰福音裡面的七個神蹟</vt:lpstr>
      <vt:lpstr>Slide 5</vt:lpstr>
      <vt:lpstr>起來</vt:lpstr>
      <vt:lpstr>1. 環境的無奈</vt:lpstr>
      <vt:lpstr>2. 意念的啟發</vt:lpstr>
      <vt:lpstr>3. 主成就大事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Windows User</cp:lastModifiedBy>
  <cp:revision>2574</cp:revision>
  <dcterms:created xsi:type="dcterms:W3CDTF">2010-05-23T14:28:12Z</dcterms:created>
  <dcterms:modified xsi:type="dcterms:W3CDTF">2020-01-07T21:30:02Z</dcterms:modified>
</cp:coreProperties>
</file>