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847" r:id="rId2"/>
    <p:sldId id="888" r:id="rId3"/>
    <p:sldId id="941" r:id="rId4"/>
    <p:sldId id="942" r:id="rId5"/>
    <p:sldId id="890" r:id="rId6"/>
    <p:sldId id="943" r:id="rId7"/>
    <p:sldId id="944" r:id="rId8"/>
    <p:sldId id="945" r:id="rId9"/>
    <p:sldId id="947" r:id="rId10"/>
    <p:sldId id="946" r:id="rId11"/>
    <p:sldId id="948" r:id="rId12"/>
    <p:sldId id="949" r:id="rId13"/>
    <p:sldId id="950" r:id="rId14"/>
    <p:sldId id="951" r:id="rId15"/>
    <p:sldId id="952" r:id="rId16"/>
    <p:sldId id="953" r:id="rId17"/>
    <p:sldId id="954" r:id="rId18"/>
    <p:sldId id="955" r:id="rId19"/>
    <p:sldId id="956" r:id="rId20"/>
    <p:sldId id="957" r:id="rId21"/>
    <p:sldId id="962" r:id="rId22"/>
    <p:sldId id="958" r:id="rId23"/>
    <p:sldId id="959" r:id="rId24"/>
    <p:sldId id="960" r:id="rId25"/>
    <p:sldId id="961" r:id="rId26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86592" autoAdjust="0"/>
  </p:normalViewPr>
  <p:slideViewPr>
    <p:cSldViewPr>
      <p:cViewPr>
        <p:scale>
          <a:sx n="110" d="100"/>
          <a:sy n="110" d="100"/>
        </p:scale>
        <p:origin x="-1608" y="-23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12/26/2019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8231" y="107876"/>
            <a:ext cx="5186362" cy="53975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詩篇</a:t>
            </a:r>
            <a:r>
              <a:rPr lang="en-US" altLang="zh-TW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Psalm 65 </a:t>
            </a:r>
            <a:endParaRPr lang="en-US" altLang="zh-TW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7338" y="683940"/>
            <a:ext cx="2521173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上帝啊，錫安的人都等候讚美你； 所許的願也要向你償還。 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聽禱告的主啊， 凡有血氣的都要來就你。 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罪孽勝了我； 至於我們的過犯，你都要赦免。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1E56-B46C-4860-A8A2-43B3B7CFBA2B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808511" y="683940"/>
            <a:ext cx="280831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1</a:t>
            </a:r>
            <a:r>
              <a:rPr lang="en-US" sz="1800" dirty="0" smtClean="0">
                <a:latin typeface="Arial Narrow" pitchFamily="34" charset="0"/>
              </a:rPr>
              <a:t> Praise awaits you, our God, in Zion; to you our vows will be fulfilled. </a:t>
            </a:r>
            <a:r>
              <a:rPr lang="en-US" sz="1800" baseline="30000" dirty="0" smtClean="0">
                <a:latin typeface="Arial Narrow" pitchFamily="34" charset="0"/>
              </a:rPr>
              <a:t>2</a:t>
            </a:r>
            <a:r>
              <a:rPr lang="en-US" sz="1800" dirty="0" smtClean="0">
                <a:latin typeface="Arial Narrow" pitchFamily="34" charset="0"/>
              </a:rPr>
              <a:t> You who answer prayer, to you all people will come. </a:t>
            </a:r>
            <a:r>
              <a:rPr lang="en-US" sz="1800" baseline="30000" dirty="0" smtClean="0">
                <a:latin typeface="Arial Narrow" pitchFamily="34" charset="0"/>
              </a:rPr>
              <a:t>3</a:t>
            </a:r>
            <a:r>
              <a:rPr lang="en-US" sz="1800" dirty="0" smtClean="0">
                <a:latin typeface="Arial Narrow" pitchFamily="34" charset="0"/>
              </a:rPr>
              <a:t> When we were overwhelmed by sins, you forgave our transgressions. 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0413" t="68256" r="17569" b="12660"/>
          <a:stretch>
            <a:fillRect/>
          </a:stretch>
        </p:blipFill>
        <p:spPr bwMode="auto">
          <a:xfrm>
            <a:off x="199" y="683940"/>
            <a:ext cx="568863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2050" name="Picture 2" descr="Image result for 20/20 vi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232" y="179884"/>
            <a:ext cx="5217380" cy="293912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以屬靈福氣為首的回顧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smtClean="0">
                <a:solidFill>
                  <a:schemeClr val="tx1"/>
                </a:solidFill>
              </a:rPr>
              <a:t>Spirituality-First Review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65:2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聽禱告的主啊， 凡有血氣的都要來就你。 </a:t>
            </a:r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You who answer prayer, to you all people will come.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dirty="0" smtClean="0"/>
              <a:t>65:3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罪孽勝了我； 至於我們的過犯，你都要赦免。 </a:t>
            </a:r>
          </a:p>
          <a:p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When we were overwhelmed by sins, you forgave our transgressions.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>
                <a:latin typeface="Arial Narrow" pitchFamily="34" charset="0"/>
              </a:rPr>
              <a:t>Psalm </a:t>
            </a:r>
            <a:r>
              <a:rPr lang="en-US" dirty="0" smtClean="0">
                <a:latin typeface="Arial Narrow" pitchFamily="34" charset="0"/>
              </a:rPr>
              <a:t>32:3–5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我閉口不認罪的時候， 因終日唉哼而骨頭枯乾。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黑夜白日，你的手在我身上沉重； 我的精液耗盡，如同夏天的乾旱。（細拉）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我向你陳明我的罪， 不隱瞞我的惡。 我說：我要向耶和華承認我的過犯， 你就赦免我的罪惡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</a:t>
            </a:r>
            <a:r>
              <a:rPr lang="en-US" dirty="0" smtClean="0">
                <a:latin typeface="Arial Narrow" pitchFamily="34" charset="0"/>
              </a:rPr>
              <a:t> </a:t>
            </a:r>
            <a:endParaRPr lang="en-US" dirty="0" smtClean="0">
              <a:latin typeface="Arial Narrow" pitchFamily="34" charset="0"/>
            </a:endParaRPr>
          </a:p>
          <a:p>
            <a:r>
              <a:rPr lang="en-US" baseline="30000" dirty="0" smtClean="0">
                <a:latin typeface="Arial Narrow" pitchFamily="34" charset="0"/>
              </a:rPr>
              <a:t>3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smtClean="0">
                <a:latin typeface="Arial Narrow" pitchFamily="34" charset="0"/>
              </a:rPr>
              <a:t>When I kept silent, my bones wasted away through my groaning all day long. </a:t>
            </a:r>
            <a:r>
              <a:rPr lang="en-US" baseline="30000" dirty="0" smtClean="0">
                <a:latin typeface="Arial Narrow" pitchFamily="34" charset="0"/>
              </a:rPr>
              <a:t>4</a:t>
            </a:r>
            <a:r>
              <a:rPr lang="en-US" dirty="0" smtClean="0">
                <a:latin typeface="Arial Narrow" pitchFamily="34" charset="0"/>
              </a:rPr>
              <a:t> For day and night your hand was heavy on me; my strength was sapped as in the heat of summer. </a:t>
            </a:r>
            <a:r>
              <a:rPr lang="en-US" baseline="30000" dirty="0" smtClean="0">
                <a:latin typeface="Arial Narrow" pitchFamily="34" charset="0"/>
              </a:rPr>
              <a:t>5</a:t>
            </a:r>
            <a:r>
              <a:rPr lang="en-US" dirty="0" smtClean="0">
                <a:latin typeface="Arial Narrow" pitchFamily="34" charset="0"/>
              </a:rPr>
              <a:t> Then I acknowledged my sin to you and did not cover up my iniquity. I said, “I will confess my transgressions to the </a:t>
            </a:r>
            <a:r>
              <a:rPr lang="en-US" cap="small" dirty="0" smtClean="0">
                <a:latin typeface="Arial Narrow" pitchFamily="34" charset="0"/>
              </a:rPr>
              <a:t>Lord</a:t>
            </a:r>
            <a:r>
              <a:rPr lang="en-US" dirty="0" smtClean="0">
                <a:latin typeface="Arial Narrow" pitchFamily="34" charset="0"/>
              </a:rPr>
              <a:t>.” And you forgave the guilt of my sin. 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8231" y="107876"/>
            <a:ext cx="5186362" cy="2786137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dirty="0" smtClean="0"/>
              <a:t>66:18–19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我若心裏注重罪孽， 主必不聽。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但上帝實在聽見了； 他側耳聽了我禱告的聲音。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dirty="0" smtClean="0"/>
              <a:t>If I had cherished sin in my heart, the Lord would not have listened; </a:t>
            </a:r>
            <a:r>
              <a:rPr lang="en-US" baseline="30000" dirty="0" smtClean="0"/>
              <a:t>19</a:t>
            </a:r>
            <a:r>
              <a:rPr lang="en-US" dirty="0" smtClean="0"/>
              <a:t> but God has surely listened and has heard my prayer. </a:t>
            </a:r>
          </a:p>
          <a:p>
            <a:endParaRPr lang="zh-TW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dirty="0" smtClean="0"/>
              <a:t>65:4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你所揀選、使他親近你、住在你院中的， 這人便為有福！ 我們必因你居所、你聖殿的美福知足了。 </a:t>
            </a:r>
          </a:p>
          <a:p>
            <a:r>
              <a:rPr lang="en-US" baseline="30000" dirty="0" smtClean="0"/>
              <a:t>4</a:t>
            </a:r>
            <a:r>
              <a:rPr lang="en-US" dirty="0" smtClean="0"/>
              <a:t> </a:t>
            </a:r>
            <a:r>
              <a:rPr lang="en-US" dirty="0" smtClean="0"/>
              <a:t>Blessed are those you choose and bring near to live in your courts! We are filled with the good things of your house, of your holy temple.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dirty="0" smtClean="0"/>
              <a:t>65:5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拯救我們的上帝啊，你必以威嚴秉公義應允我們； 你本是一切地極和海上遠處的人所倚靠的。 </a:t>
            </a:r>
          </a:p>
          <a:p>
            <a:r>
              <a:rPr lang="en-US" baseline="30000" dirty="0" smtClean="0"/>
              <a:t>5</a:t>
            </a:r>
            <a:r>
              <a:rPr lang="en-US" dirty="0" smtClean="0"/>
              <a:t> </a:t>
            </a:r>
            <a:r>
              <a:rPr lang="en-US" dirty="0" smtClean="0"/>
              <a:t>You answer us with awesome and righteous deeds, God our Savior, the hope of all the ends of the earth and of the farthest seas,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7338" y="35868"/>
            <a:ext cx="5186362" cy="2786137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>
                <a:latin typeface="Arial Narrow" pitchFamily="34" charset="0"/>
              </a:rPr>
              <a:t>Psalm </a:t>
            </a:r>
            <a:r>
              <a:rPr lang="en-US" dirty="0" smtClean="0">
                <a:latin typeface="Arial Narrow" pitchFamily="34" charset="0"/>
              </a:rPr>
              <a:t>65:6–8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他既以大能束腰， 就用力量安定諸山，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使諸海的響聲和其中波浪的響聲， 並萬民的喧嘩，都平靜了。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住在地極的人因你的神蹟懼怕； 你使日出日落之地都歡呼。 </a:t>
            </a:r>
          </a:p>
          <a:p>
            <a:r>
              <a:rPr lang="en-US" baseline="30000" dirty="0" smtClean="0">
                <a:latin typeface="Arial Narrow" pitchFamily="34" charset="0"/>
              </a:rPr>
              <a:t>6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smtClean="0">
                <a:latin typeface="Arial Narrow" pitchFamily="34" charset="0"/>
              </a:rPr>
              <a:t>who formed the mountains by your power, having armed yourself with strength, </a:t>
            </a:r>
            <a:r>
              <a:rPr lang="en-US" baseline="30000" dirty="0" smtClean="0">
                <a:latin typeface="Arial Narrow" pitchFamily="34" charset="0"/>
              </a:rPr>
              <a:t>7</a:t>
            </a:r>
            <a:r>
              <a:rPr lang="en-US" dirty="0" smtClean="0">
                <a:latin typeface="Arial Narrow" pitchFamily="34" charset="0"/>
              </a:rPr>
              <a:t> who stilled the roaring of the seas, the roaring of their waves, and the turmoil of the nations. </a:t>
            </a:r>
            <a:r>
              <a:rPr lang="en-US" baseline="30000" dirty="0" smtClean="0">
                <a:latin typeface="Arial Narrow" pitchFamily="34" charset="0"/>
              </a:rPr>
              <a:t>8</a:t>
            </a:r>
            <a:r>
              <a:rPr lang="en-US" dirty="0" smtClean="0">
                <a:latin typeface="Arial Narrow" pitchFamily="34" charset="0"/>
              </a:rPr>
              <a:t> The whole earth is filled with awe at your wonders; where morning dawns, where evening fades, you call forth songs of joy.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以讚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美為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終的回顧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A Praise-Ending </a:t>
            </a:r>
            <a:r>
              <a:rPr lang="en-US" dirty="0" smtClean="0">
                <a:solidFill>
                  <a:schemeClr val="tx1"/>
                </a:solidFill>
              </a:rPr>
              <a:t>Review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dirty="0" smtClean="0"/>
              <a:t>65:13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草場以羊群為衣； 谷中也長滿了五榖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13</a:t>
            </a:r>
            <a:r>
              <a:rPr lang="en-US" dirty="0" smtClean="0"/>
              <a:t> </a:t>
            </a:r>
            <a:r>
              <a:rPr lang="en-US" dirty="0" smtClean="0"/>
              <a:t>The meadows are covered with flocks and the valleys are mantled with grain;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338" y="107876"/>
            <a:ext cx="2521173" cy="2786137"/>
          </a:xfrm>
        </p:spPr>
        <p:txBody>
          <a:bodyPr/>
          <a:lstStyle/>
          <a:p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你所揀選、使他親近你、住在你院中的， 這人便為有福！ 我們必因你居所、你聖殿的美福知足了。 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拯救我們的上帝啊，你必以威嚴秉公義應允我們； 你本是一切地極和海上遠處的人所倚靠的。 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他既以大能束腰， 就用力量安定諸山，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2736503" y="107876"/>
            <a:ext cx="3024535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4</a:t>
            </a:r>
            <a:r>
              <a:rPr lang="en-US" sz="1800" dirty="0" smtClean="0">
                <a:latin typeface="Arial Narrow" pitchFamily="34" charset="0"/>
              </a:rPr>
              <a:t> Blessed are those you choose and bring near to live in your courts! We are filled with the good things of your house, of your holy temple. </a:t>
            </a:r>
            <a:r>
              <a:rPr lang="en-US" sz="1800" baseline="30000" dirty="0" smtClean="0">
                <a:latin typeface="Arial Narrow" pitchFamily="34" charset="0"/>
              </a:rPr>
              <a:t>5</a:t>
            </a:r>
            <a:r>
              <a:rPr lang="en-US" sz="1800" dirty="0" smtClean="0">
                <a:latin typeface="Arial Narrow" pitchFamily="34" charset="0"/>
              </a:rPr>
              <a:t> You answer us with awesome and righteous deeds, God our Savior, the hope of all the ends of the earth and of the farthest seas, </a:t>
            </a:r>
            <a:r>
              <a:rPr lang="en-US" sz="1800" baseline="30000" dirty="0" smtClean="0">
                <a:latin typeface="Arial Narrow" pitchFamily="34" charset="0"/>
              </a:rPr>
              <a:t>6</a:t>
            </a:r>
            <a:r>
              <a:rPr lang="en-US" sz="1800" dirty="0" smtClean="0">
                <a:latin typeface="Arial Narrow" pitchFamily="34" charset="0"/>
              </a:rPr>
              <a:t> who formed the mountains by your power, having armed yourself with strength, 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路加福音 </a:t>
            </a:r>
            <a:r>
              <a:rPr lang="en-US" dirty="0" smtClean="0"/>
              <a:t>Luke 12:16–21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就用比喻對他們說：「有一個財主田產豐盛；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自己心裏思想說：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我的出產沒有地方收藏，怎麼辦呢？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又說：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我要這麼辦：要把我的倉房拆了，另蓋更大的，在那裏好收藏我一切的糧食和財物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>
                <a:latin typeface="Arial Narrow" pitchFamily="34" charset="0"/>
              </a:rPr>
              <a:t>16</a:t>
            </a:r>
            <a:r>
              <a:rPr lang="en-US" dirty="0" smtClean="0">
                <a:latin typeface="Arial Narrow" pitchFamily="34" charset="0"/>
              </a:rPr>
              <a:t> … “</a:t>
            </a:r>
            <a:r>
              <a:rPr lang="en-US" dirty="0" smtClean="0">
                <a:latin typeface="Arial Narrow" pitchFamily="34" charset="0"/>
              </a:rPr>
              <a:t>The ground of a certain rich man yielded an abundant harvest. </a:t>
            </a:r>
            <a:r>
              <a:rPr lang="en-US" baseline="30000" dirty="0" smtClean="0">
                <a:latin typeface="Arial Narrow" pitchFamily="34" charset="0"/>
              </a:rPr>
              <a:t>17</a:t>
            </a:r>
            <a:r>
              <a:rPr lang="en-US" dirty="0" smtClean="0">
                <a:latin typeface="Arial Narrow" pitchFamily="34" charset="0"/>
              </a:rPr>
              <a:t> He thought to himself, ‘What shall I do? I have no place to store my crops.’ </a:t>
            </a:r>
            <a:r>
              <a:rPr lang="en-US" baseline="30000" dirty="0" smtClean="0">
                <a:latin typeface="Arial Narrow" pitchFamily="34" charset="0"/>
              </a:rPr>
              <a:t>18</a:t>
            </a:r>
            <a:r>
              <a:rPr lang="en-US" dirty="0" smtClean="0">
                <a:latin typeface="Arial Narrow" pitchFamily="34" charset="0"/>
              </a:rPr>
              <a:t> “Then he said, ‘This is what I’ll do. I will tear down my barns and build bigger ones, and there I will store my surplus grain. 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然後要對我的靈魂說：靈魂哪，你有許多財物積存，可作多年的費用，只管安安逸逸地吃喝快樂吧！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上帝卻對他說：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無知的人哪，今夜必要你的靈魂；你所預備的要歸誰呢？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凡為自己積財，在上帝面前卻不富足的，也是這樣。」 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>
                <a:latin typeface="Arial Narrow" pitchFamily="34" charset="0"/>
              </a:rPr>
              <a:t>19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smtClean="0">
                <a:latin typeface="Arial Narrow" pitchFamily="34" charset="0"/>
              </a:rPr>
              <a:t>And I’ll say to myself, “You have plenty of grain laid up for many years. Take life easy; eat, drink and be merry.” ’ </a:t>
            </a:r>
            <a:r>
              <a:rPr lang="en-US" baseline="30000" dirty="0" smtClean="0">
                <a:latin typeface="Arial Narrow" pitchFamily="34" charset="0"/>
              </a:rPr>
              <a:t>20</a:t>
            </a:r>
            <a:r>
              <a:rPr lang="en-US" dirty="0" smtClean="0">
                <a:latin typeface="Arial Narrow" pitchFamily="34" charset="0"/>
              </a:rPr>
              <a:t> “But God said to him, ‘You fool! This very night your life will be demanded from you. Then who will get what you have prepared for yourself?’ </a:t>
            </a:r>
            <a:r>
              <a:rPr lang="en-US" baseline="30000" dirty="0" smtClean="0">
                <a:latin typeface="Arial Narrow" pitchFamily="34" charset="0"/>
              </a:rPr>
              <a:t>21</a:t>
            </a:r>
            <a:r>
              <a:rPr lang="en-US" dirty="0" smtClean="0">
                <a:latin typeface="Arial Narrow" pitchFamily="34" charset="0"/>
              </a:rPr>
              <a:t> “This is how it will be with whoever stores up things for themselves but is not rich toward God.”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dirty="0" smtClean="0"/>
              <a:t>65:9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你眷顧地，降下透雨， 使地大得肥美。 上帝的河滿了水； 你這樣澆灌了地， 好為人預備五榖。 </a:t>
            </a:r>
          </a:p>
          <a:p>
            <a:r>
              <a:rPr lang="en-US" baseline="30000" dirty="0" smtClean="0"/>
              <a:t>9</a:t>
            </a:r>
            <a:r>
              <a:rPr lang="en-US" dirty="0" smtClean="0"/>
              <a:t> </a:t>
            </a:r>
            <a:r>
              <a:rPr lang="en-US" dirty="0" smtClean="0"/>
              <a:t>You care for the land and water it; you enrich it abundantly. The streams of God are filled with water to provide the people with grain, for so you have ordained it.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篇</a:t>
            </a:r>
            <a:r>
              <a:rPr lang="en-US" dirty="0" smtClean="0"/>
              <a:t> </a:t>
            </a:r>
            <a:r>
              <a:rPr lang="en-US" dirty="0" smtClean="0"/>
              <a:t>Psalm 65:10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你澆透地的犁溝，潤平犁脊， 降甘霖，使地軟和； 其中發長的，蒙你賜福。 </a:t>
            </a:r>
          </a:p>
          <a:p>
            <a:r>
              <a:rPr lang="en-US" baseline="30000" dirty="0" smtClean="0"/>
              <a:t>10</a:t>
            </a:r>
            <a:r>
              <a:rPr lang="en-US" dirty="0" smtClean="0"/>
              <a:t> </a:t>
            </a:r>
            <a:r>
              <a:rPr lang="en-US" dirty="0" smtClean="0"/>
              <a:t>You drench its furrows and level its ridges; you soften it with showers and bless its crops.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dirty="0" smtClean="0"/>
              <a:t>65:11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你以恩典為年歲的冠冕； 你的路徑都滴下脂油， </a:t>
            </a:r>
          </a:p>
          <a:p>
            <a:r>
              <a:rPr lang="en-US" baseline="30000" dirty="0" smtClean="0"/>
              <a:t>11</a:t>
            </a:r>
            <a:r>
              <a:rPr lang="en-US" dirty="0" smtClean="0"/>
              <a:t> </a:t>
            </a:r>
            <a:r>
              <a:rPr lang="en-US" dirty="0" smtClean="0"/>
              <a:t>You crown the year with your bounty, and your carts overflow with abundance.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dirty="0" smtClean="0"/>
              <a:t>65:12–13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滴在曠野的草場上。 小山以歡樂束腰；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草場以羊群為衣； 谷中也長滿了五榖。 這一切都歡呼歌唱。 </a:t>
            </a:r>
          </a:p>
          <a:p>
            <a:r>
              <a:rPr lang="en-US" baseline="30000" dirty="0" smtClean="0"/>
              <a:t>12</a:t>
            </a:r>
            <a:r>
              <a:rPr lang="en-US" dirty="0" smtClean="0"/>
              <a:t> </a:t>
            </a:r>
            <a:r>
              <a:rPr lang="en-US" dirty="0" smtClean="0"/>
              <a:t>The grasslands of the wilderness overflow; the hills are clothed with gladness. </a:t>
            </a:r>
            <a:r>
              <a:rPr lang="en-US" baseline="30000" dirty="0" smtClean="0"/>
              <a:t>13</a:t>
            </a:r>
            <a:r>
              <a:rPr lang="en-US" dirty="0" smtClean="0"/>
              <a:t> The meadows are covered with flocks and the valleys are mantled with grain; they shout for joy and sing.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4215" y="107876"/>
            <a:ext cx="2377157" cy="2786137"/>
          </a:xfrm>
        </p:spPr>
        <p:txBody>
          <a:bodyPr/>
          <a:lstStyle/>
          <a:p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使諸海的響聲和其中波浪的響聲， 並萬民的喧嘩，都平靜了。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住在地極的人因你的神蹟懼怕； 你使日出日落之地都歡呼。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你眷顧地，降下透雨， 使地大得肥美。 上帝的河滿了水； 你這樣澆灌了地， 好為人預備五榖。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2520479" y="107876"/>
            <a:ext cx="3240559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7</a:t>
            </a:r>
            <a:r>
              <a:rPr lang="en-US" sz="1800" dirty="0" smtClean="0">
                <a:latin typeface="Arial Narrow" pitchFamily="34" charset="0"/>
              </a:rPr>
              <a:t> who stilled the roaring of the seas, the roaring of their waves, and the turmoil of the nations.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8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 whole earth is filled with awe at your wonders; where morning dawns, where evening fades, you call forth songs of joy.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9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You care for the land and water it; you enrich it abundantly. The streams of God are filled with water to provide the people with grain, for so you have ordained it.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107876"/>
            <a:ext cx="2376264" cy="2786137"/>
          </a:xfrm>
        </p:spPr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你澆透地的犁溝，潤平犁脊， 降甘霖，使地軟和； 其中發長的，蒙你賜福。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你以恩典為年歲的冠冕； 你的路徑都滴下脂油，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滴在曠野的草場上。 小山以歡樂束腰；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草場以羊群為衣； 谷中也長滿了五榖。 這一切都歡呼歌唱。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2520480" y="107876"/>
            <a:ext cx="3240558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10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You drench its furrows and level its ridges; you soften it with showers and bless its crops.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11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You crown the year with your bounty, and your carts overflow with abundance.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12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 grasslands of the wilderness overflow; the hills are clothed with gladness.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13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 meadows are covered with flocks and the valleys are mantled with grain; they shout for joy and sing.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如何回顧過去一年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How to Review Your Year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</a:t>
            </a:r>
            <a:r>
              <a:rPr lang="en-US" altLang="zh-TW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/>
              <a:t>Psalm 65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dirty="0" smtClean="0"/>
              <a:t>65:1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上帝啊，錫安的人都等候讚美你； 所許的願也要向你償還。 </a:t>
            </a:r>
          </a:p>
          <a:p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Praise awaits you, our God, in Zion; to you our vows will be fulfilled.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以神為本的回顧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smtClean="0">
                <a:solidFill>
                  <a:schemeClr val="tx1"/>
                </a:solidFill>
              </a:rPr>
              <a:t>God-Focused </a:t>
            </a:r>
            <a:r>
              <a:rPr lang="en-US" dirty="0" smtClean="0">
                <a:solidFill>
                  <a:schemeClr val="tx1"/>
                </a:solidFill>
              </a:rPr>
              <a:t>Review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上帝啊，錫安的人都等候讚美你； 所許的願也要向你償還。 </a:t>
            </a:r>
          </a:p>
          <a:p>
            <a:pPr marL="0" indent="0">
              <a:buNone/>
            </a:pPr>
            <a:r>
              <a:rPr lang="en-US" baseline="30000" dirty="0" smtClean="0"/>
              <a:t>1</a:t>
            </a:r>
            <a:r>
              <a:rPr lang="en-US" dirty="0" smtClean="0"/>
              <a:t> Praise awaits you, our God, in Zion; to you our vows will be fulfilled.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0413" t="19449" r="17569" b="49359"/>
          <a:stretch>
            <a:fillRect/>
          </a:stretch>
        </p:blipFill>
        <p:spPr bwMode="auto">
          <a:xfrm>
            <a:off x="199" y="72008"/>
            <a:ext cx="5688632" cy="3060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0413" t="44035" r="17569" b="31010"/>
          <a:stretch>
            <a:fillRect/>
          </a:stretch>
        </p:blipFill>
        <p:spPr bwMode="auto">
          <a:xfrm>
            <a:off x="0" y="611932"/>
            <a:ext cx="568863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161482</TotalTime>
  <Words>2043</Words>
  <Application>Microsoft Office PowerPoint</Application>
  <PresentationFormat>Custom</PresentationFormat>
  <Paragraphs>86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Diseño predeterminado</vt:lpstr>
      <vt:lpstr>詩篇 Psalm 65 </vt:lpstr>
      <vt:lpstr>Slide 2</vt:lpstr>
      <vt:lpstr>Slide 3</vt:lpstr>
      <vt:lpstr>Slide 4</vt:lpstr>
      <vt:lpstr>如何回顧過去一年 How to Review Your Year</vt:lpstr>
      <vt:lpstr>Slide 6</vt:lpstr>
      <vt:lpstr>1. 以神為本的回顧  A God-Focused Review </vt:lpstr>
      <vt:lpstr>Slide 8</vt:lpstr>
      <vt:lpstr>Slide 9</vt:lpstr>
      <vt:lpstr>Slide 10</vt:lpstr>
      <vt:lpstr>Slide 11</vt:lpstr>
      <vt:lpstr>2. 以屬靈福氣為首的回顧  A Spirituality-First Review</vt:lpstr>
      <vt:lpstr>Slide 13</vt:lpstr>
      <vt:lpstr>Slide 14</vt:lpstr>
      <vt:lpstr>Slide 15</vt:lpstr>
      <vt:lpstr>Slide 16</vt:lpstr>
      <vt:lpstr>Slide 17</vt:lpstr>
      <vt:lpstr>Slide 18</vt:lpstr>
      <vt:lpstr>3. 以讚美為終的回顧 A Praise-Ending Review</vt:lpstr>
      <vt:lpstr>Slide 20</vt:lpstr>
      <vt:lpstr>Slide 21</vt:lpstr>
      <vt:lpstr>Slide 22</vt:lpstr>
      <vt:lpstr>Slide 23</vt:lpstr>
      <vt:lpstr>Slide 24</vt:lpstr>
      <vt:lpstr>Slide 25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2716</cp:revision>
  <dcterms:created xsi:type="dcterms:W3CDTF">2010-05-23T14:28:12Z</dcterms:created>
  <dcterms:modified xsi:type="dcterms:W3CDTF">2019-12-28T16:25:22Z</dcterms:modified>
</cp:coreProperties>
</file>